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3D929-9F98-4117-8E97-6726B4899038}" v="4" dt="2021-12-21T12:04:48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74" y="102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11A3D929-9F98-4117-8E97-6726B4899038}"/>
    <pc:docChg chg="addSld delSld modSld sldOrd modMainMaster">
      <pc:chgData name="L K" userId="e4117d74aaad28f7" providerId="LiveId" clId="{11A3D929-9F98-4117-8E97-6726B4899038}" dt="2021-12-21T12:05:25.039" v="27" actId="1076"/>
      <pc:docMkLst>
        <pc:docMk/>
      </pc:docMkLst>
      <pc:sldChg chg="del">
        <pc:chgData name="L K" userId="e4117d74aaad28f7" providerId="LiveId" clId="{11A3D929-9F98-4117-8E97-6726B4899038}" dt="2021-12-21T12:03:36.048" v="0" actId="2696"/>
        <pc:sldMkLst>
          <pc:docMk/>
          <pc:sldMk cId="1042896111" sldId="257"/>
        </pc:sldMkLst>
      </pc:sldChg>
      <pc:sldChg chg="addSp modSp new mod">
        <pc:chgData name="L K" userId="e4117d74aaad28f7" providerId="LiveId" clId="{11A3D929-9F98-4117-8E97-6726B4899038}" dt="2021-12-21T12:05:14.217" v="25" actId="1076"/>
        <pc:sldMkLst>
          <pc:docMk/>
          <pc:sldMk cId="3597852874" sldId="257"/>
        </pc:sldMkLst>
        <pc:picChg chg="add mod">
          <ac:chgData name="L K" userId="e4117d74aaad28f7" providerId="LiveId" clId="{11A3D929-9F98-4117-8E97-6726B4899038}" dt="2021-12-21T12:05:14.217" v="25" actId="1076"/>
          <ac:picMkLst>
            <pc:docMk/>
            <pc:sldMk cId="3597852874" sldId="257"/>
            <ac:picMk id="3" creationId="{D98719AE-6EAA-4D8D-B386-A1D303B1F589}"/>
          </ac:picMkLst>
        </pc:picChg>
      </pc:sldChg>
      <pc:sldChg chg="add del">
        <pc:chgData name="L K" userId="e4117d74aaad28f7" providerId="LiveId" clId="{11A3D929-9F98-4117-8E97-6726B4899038}" dt="2021-12-21T12:04:25.666" v="8" actId="2696"/>
        <pc:sldMkLst>
          <pc:docMk/>
          <pc:sldMk cId="3687398093" sldId="258"/>
        </pc:sldMkLst>
      </pc:sldChg>
      <pc:sldChg chg="addSp modSp new mod ord">
        <pc:chgData name="L K" userId="e4117d74aaad28f7" providerId="LiveId" clId="{11A3D929-9F98-4117-8E97-6726B4899038}" dt="2021-12-21T12:05:02.956" v="23"/>
        <pc:sldMkLst>
          <pc:docMk/>
          <pc:sldMk cId="3749863609" sldId="258"/>
        </pc:sldMkLst>
        <pc:picChg chg="add mod">
          <ac:chgData name="L K" userId="e4117d74aaad28f7" providerId="LiveId" clId="{11A3D929-9F98-4117-8E97-6726B4899038}" dt="2021-12-21T12:04:37.779" v="13" actId="27614"/>
          <ac:picMkLst>
            <pc:docMk/>
            <pc:sldMk cId="3749863609" sldId="258"/>
            <ac:picMk id="3" creationId="{25631E0C-A0CD-43EB-9690-8476788E0D06}"/>
          </ac:picMkLst>
        </pc:picChg>
      </pc:sldChg>
      <pc:sldChg chg="addSp modSp new mod ord">
        <pc:chgData name="L K" userId="e4117d74aaad28f7" providerId="LiveId" clId="{11A3D929-9F98-4117-8E97-6726B4899038}" dt="2021-12-21T12:05:25.039" v="27" actId="1076"/>
        <pc:sldMkLst>
          <pc:docMk/>
          <pc:sldMk cId="3393666610" sldId="259"/>
        </pc:sldMkLst>
        <pc:picChg chg="add mod">
          <ac:chgData name="L K" userId="e4117d74aaad28f7" providerId="LiveId" clId="{11A3D929-9F98-4117-8E97-6726B4899038}" dt="2021-12-21T12:05:25.039" v="27" actId="1076"/>
          <ac:picMkLst>
            <pc:docMk/>
            <pc:sldMk cId="3393666610" sldId="259"/>
            <ac:picMk id="3" creationId="{C0A81349-7968-46CC-ADD6-8DD32C6A2F7A}"/>
          </ac:picMkLst>
        </pc:picChg>
      </pc:sldChg>
      <pc:sldChg chg="add del">
        <pc:chgData name="L K" userId="e4117d74aaad28f7" providerId="LiveId" clId="{11A3D929-9F98-4117-8E97-6726B4899038}" dt="2021-12-21T12:04:25.666" v="8" actId="2696"/>
        <pc:sldMkLst>
          <pc:docMk/>
          <pc:sldMk cId="3496327948" sldId="259"/>
        </pc:sldMkLst>
      </pc:sldChg>
      <pc:sldChg chg="addSp modSp new mod">
        <pc:chgData name="L K" userId="e4117d74aaad28f7" providerId="LiveId" clId="{11A3D929-9F98-4117-8E97-6726B4899038}" dt="2021-12-21T12:04:52.683" v="19" actId="14100"/>
        <pc:sldMkLst>
          <pc:docMk/>
          <pc:sldMk cId="708213058" sldId="260"/>
        </pc:sldMkLst>
        <pc:picChg chg="add mod">
          <ac:chgData name="L K" userId="e4117d74aaad28f7" providerId="LiveId" clId="{11A3D929-9F98-4117-8E97-6726B4899038}" dt="2021-12-21T12:04:52.683" v="19" actId="14100"/>
          <ac:picMkLst>
            <pc:docMk/>
            <pc:sldMk cId="708213058" sldId="260"/>
            <ac:picMk id="3" creationId="{C52D91C7-3A3F-4C0B-9B7D-BA16B2BCAB56}"/>
          </ac:picMkLst>
        </pc:picChg>
      </pc:sldChg>
      <pc:sldChg chg="add del">
        <pc:chgData name="L K" userId="e4117d74aaad28f7" providerId="LiveId" clId="{11A3D929-9F98-4117-8E97-6726B4899038}" dt="2021-12-21T12:04:25.666" v="8" actId="2696"/>
        <pc:sldMkLst>
          <pc:docMk/>
          <pc:sldMk cId="1373559187" sldId="260"/>
        </pc:sldMkLst>
      </pc:sldChg>
      <pc:sldMasterChg chg="modSp mod">
        <pc:chgData name="L K" userId="e4117d74aaad28f7" providerId="LiveId" clId="{11A3D929-9F98-4117-8E97-6726B4899038}" dt="2021-12-21T12:03:45.388" v="2" actId="20577"/>
        <pc:sldMasterMkLst>
          <pc:docMk/>
          <pc:sldMasterMk cId="0" sldId="2147483648"/>
        </pc:sldMasterMkLst>
        <pc:spChg chg="mod">
          <ac:chgData name="L K" userId="e4117d74aaad28f7" providerId="LiveId" clId="{11A3D929-9F98-4117-8E97-6726B4899038}" dt="2021-12-21T12:03:45.388" v="2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21-12-2021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Landbrugsøkonomi</a:t>
            </a:r>
          </a:p>
          <a:p>
            <a:pPr marL="228600" indent="-228600">
              <a:buNone/>
            </a:pPr>
            <a:r>
              <a:rPr lang="da-DK" sz="1000" dirty="0"/>
              <a:t>10.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ob@seges.d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9053A0-2C03-4379-A60E-0AA8CD1E2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721" y="188550"/>
            <a:ext cx="4645979" cy="655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98719AE-6EAA-4D8D-B386-A1D303B1F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10" y="0"/>
            <a:ext cx="4176580" cy="61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5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C52D91C7-3A3F-4C0B-9B7D-BA16B2BCA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82" y="764630"/>
            <a:ext cx="6897036" cy="53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1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25631E0C-A0CD-43EB-9690-8476788E0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14" y="0"/>
            <a:ext cx="4831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6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C0A81349-7968-46CC-ADD6-8DD32C6A2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17" y="260560"/>
            <a:ext cx="7912166" cy="59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6661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96</Words>
  <Application>Microsoft Office PowerPoint</Application>
  <PresentationFormat>A4-papir (210 x 297 mm)</PresentationFormat>
  <Paragraphs>10</Paragraphs>
  <Slides>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Arial Nova Light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 K</cp:lastModifiedBy>
  <cp:revision>18</cp:revision>
  <dcterms:created xsi:type="dcterms:W3CDTF">2011-01-04T14:08:45Z</dcterms:created>
  <dcterms:modified xsi:type="dcterms:W3CDTF">2021-12-21T12:05:26Z</dcterms:modified>
</cp:coreProperties>
</file>