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6" r:id="rId1"/>
  </p:sldMasterIdLst>
  <p:notesMasterIdLst>
    <p:notesMasterId r:id="rId15"/>
  </p:notesMasterIdLst>
  <p:handoutMasterIdLst>
    <p:handoutMasterId r:id="rId16"/>
  </p:handoutMasterIdLst>
  <p:sldIdLst>
    <p:sldId id="267" r:id="rId2"/>
    <p:sldId id="268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</p:sldIdLst>
  <p:sldSz cx="12190413" cy="6858000"/>
  <p:notesSz cx="9926638" cy="6797675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6">
          <p15:clr>
            <a:srgbClr val="A4A3A4"/>
          </p15:clr>
        </p15:guide>
        <p15:guide id="2" orient="horz" pos="979">
          <p15:clr>
            <a:srgbClr val="A4A3A4"/>
          </p15:clr>
        </p15:guide>
        <p15:guide id="3" orient="horz" pos="3997" userDrawn="1">
          <p15:clr>
            <a:srgbClr val="A4A3A4"/>
          </p15:clr>
        </p15:guide>
        <p15:guide id="4" orient="horz" pos="870">
          <p15:clr>
            <a:srgbClr val="A4A3A4"/>
          </p15:clr>
        </p15:guide>
        <p15:guide id="5" orient="horz" pos="3793" userDrawn="1">
          <p15:clr>
            <a:srgbClr val="A4A3A4"/>
          </p15:clr>
        </p15:guide>
        <p15:guide id="6" pos="4969">
          <p15:clr>
            <a:srgbClr val="A4A3A4"/>
          </p15:clr>
        </p15:guide>
        <p15:guide id="7" pos="349">
          <p15:clr>
            <a:srgbClr val="A4A3A4"/>
          </p15:clr>
        </p15:guide>
        <p15:guide id="8" pos="1440">
          <p15:clr>
            <a:srgbClr val="A4A3A4"/>
          </p15:clr>
        </p15:guide>
        <p15:guide id="9" pos="1538">
          <p15:clr>
            <a:srgbClr val="A4A3A4"/>
          </p15:clr>
        </p15:guide>
        <p15:guide id="10" pos="2616">
          <p15:clr>
            <a:srgbClr val="A4A3A4"/>
          </p15:clr>
        </p15:guide>
        <p15:guide id="11" pos="2712">
          <p15:clr>
            <a:srgbClr val="A4A3A4"/>
          </p15:clr>
        </p15:guide>
        <p15:guide id="12" pos="3798">
          <p15:clr>
            <a:srgbClr val="A4A3A4"/>
          </p15:clr>
        </p15:guide>
        <p15:guide id="13" pos="3888">
          <p15:clr>
            <a:srgbClr val="A4A3A4"/>
          </p15:clr>
        </p15:guide>
        <p15:guide id="14" pos="5058">
          <p15:clr>
            <a:srgbClr val="A4A3A4"/>
          </p15:clr>
        </p15:guide>
        <p15:guide id="15" pos="6162">
          <p15:clr>
            <a:srgbClr val="A4A3A4"/>
          </p15:clr>
        </p15:guide>
        <p15:guide id="16" pos="6246">
          <p15:clr>
            <a:srgbClr val="A4A3A4"/>
          </p15:clr>
        </p15:guide>
        <p15:guide id="17" pos="7333">
          <p15:clr>
            <a:srgbClr val="A4A3A4"/>
          </p15:clr>
        </p15:guide>
        <p15:guide id="1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1" userDrawn="1">
          <p15:clr>
            <a:srgbClr val="A4A3A4"/>
          </p15:clr>
        </p15:guide>
        <p15:guide id="2" pos="312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 scaleToFitPaper="1"/>
  <p:clrMru>
    <a:srgbClr val="4B3E31"/>
    <a:srgbClr val="00435E"/>
    <a:srgbClr val="FFC828"/>
    <a:srgbClr val="ADCFBA"/>
    <a:srgbClr val="BF9C81"/>
    <a:srgbClr val="C8C7B2"/>
    <a:srgbClr val="076471"/>
    <a:srgbClr val="88919F"/>
    <a:srgbClr val="141432"/>
    <a:srgbClr val="96B4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4BF2593-BA0D-4C30-ACBC-3DD3D45A06C5}" v="12" dt="2022-06-16T11:40:52.66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llemlayout 2 - Markerin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792" autoAdjust="0"/>
  </p:normalViewPr>
  <p:slideViewPr>
    <p:cSldViewPr snapToGrid="0" snapToObjects="1" showGuides="1">
      <p:cViewPr varScale="1">
        <p:scale>
          <a:sx n="122" d="100"/>
          <a:sy n="122" d="100"/>
        </p:scale>
        <p:origin x="150" y="108"/>
      </p:cViewPr>
      <p:guideLst>
        <p:guide orient="horz" pos="276"/>
        <p:guide orient="horz" pos="979"/>
        <p:guide orient="horz" pos="3997"/>
        <p:guide orient="horz" pos="870"/>
        <p:guide orient="horz" pos="3793"/>
        <p:guide pos="4969"/>
        <p:guide pos="349"/>
        <p:guide pos="1440"/>
        <p:guide pos="1538"/>
        <p:guide pos="2616"/>
        <p:guide pos="2712"/>
        <p:guide pos="3798"/>
        <p:guide pos="3888"/>
        <p:guide pos="5058"/>
        <p:guide pos="6162"/>
        <p:guide pos="6246"/>
        <p:guide pos="7333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64" d="100"/>
          <a:sy n="64" d="100"/>
        </p:scale>
        <p:origin x="-2645" y="-82"/>
      </p:cViewPr>
      <p:guideLst>
        <p:guide orient="horz" pos="2141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ne Kruse Kessler" userId="6b417a6f-556a-4f37-89fc-905c4bc89d94" providerId="ADAL" clId="{54BF2593-BA0D-4C30-ACBC-3DD3D45A06C5}"/>
    <pc:docChg chg="custSel addSld modSld sldOrd modMainMaster">
      <pc:chgData name="Lene Kruse Kessler" userId="6b417a6f-556a-4f37-89fc-905c4bc89d94" providerId="ADAL" clId="{54BF2593-BA0D-4C30-ACBC-3DD3D45A06C5}" dt="2022-06-17T08:54:39.800" v="149" actId="1036"/>
      <pc:docMkLst>
        <pc:docMk/>
      </pc:docMkLst>
      <pc:sldChg chg="addSp delSp modSp mod ord">
        <pc:chgData name="Lene Kruse Kessler" userId="6b417a6f-556a-4f37-89fc-905c4bc89d94" providerId="ADAL" clId="{54BF2593-BA0D-4C30-ACBC-3DD3D45A06C5}" dt="2022-06-16T11:42:01.335" v="37" actId="14100"/>
        <pc:sldMkLst>
          <pc:docMk/>
          <pc:sldMk cId="518206972" sldId="268"/>
        </pc:sldMkLst>
        <pc:spChg chg="del">
          <ac:chgData name="Lene Kruse Kessler" userId="6b417a6f-556a-4f37-89fc-905c4bc89d94" providerId="ADAL" clId="{54BF2593-BA0D-4C30-ACBC-3DD3D45A06C5}" dt="2022-06-16T11:35:31.052" v="22" actId="478"/>
          <ac:spMkLst>
            <pc:docMk/>
            <pc:sldMk cId="518206972" sldId="268"/>
            <ac:spMk id="2" creationId="{ADC3CCD9-EE37-461F-8EA0-1FB4FD250D7C}"/>
          </ac:spMkLst>
        </pc:spChg>
        <pc:picChg chg="add mod">
          <ac:chgData name="Lene Kruse Kessler" userId="6b417a6f-556a-4f37-89fc-905c4bc89d94" providerId="ADAL" clId="{54BF2593-BA0D-4C30-ACBC-3DD3D45A06C5}" dt="2022-06-16T11:42:01.335" v="37" actId="14100"/>
          <ac:picMkLst>
            <pc:docMk/>
            <pc:sldMk cId="518206972" sldId="268"/>
            <ac:picMk id="3" creationId="{021A1E24-1D2A-4386-8F7D-85E5413FCF77}"/>
          </ac:picMkLst>
        </pc:picChg>
      </pc:sldChg>
      <pc:sldChg chg="addSp delSp modSp new mod">
        <pc:chgData name="Lene Kruse Kessler" userId="6b417a6f-556a-4f37-89fc-905c4bc89d94" providerId="ADAL" clId="{54BF2593-BA0D-4C30-ACBC-3DD3D45A06C5}" dt="2022-06-16T11:42:11.115" v="38" actId="1076"/>
        <pc:sldMkLst>
          <pc:docMk/>
          <pc:sldMk cId="2856122038" sldId="269"/>
        </pc:sldMkLst>
        <pc:spChg chg="del">
          <ac:chgData name="Lene Kruse Kessler" userId="6b417a6f-556a-4f37-89fc-905c4bc89d94" providerId="ADAL" clId="{54BF2593-BA0D-4C30-ACBC-3DD3D45A06C5}" dt="2022-06-16T11:35:12.639" v="11" actId="478"/>
          <ac:spMkLst>
            <pc:docMk/>
            <pc:sldMk cId="2856122038" sldId="269"/>
            <ac:spMk id="2" creationId="{40C2771E-1EAB-44BB-BF01-8AEACE37B565}"/>
          </ac:spMkLst>
        </pc:spChg>
        <pc:picChg chg="add mod">
          <ac:chgData name="Lene Kruse Kessler" userId="6b417a6f-556a-4f37-89fc-905c4bc89d94" providerId="ADAL" clId="{54BF2593-BA0D-4C30-ACBC-3DD3D45A06C5}" dt="2022-06-16T11:42:11.115" v="38" actId="1076"/>
          <ac:picMkLst>
            <pc:docMk/>
            <pc:sldMk cId="2856122038" sldId="269"/>
            <ac:picMk id="3" creationId="{879186D2-7D63-44E1-9D12-E6B7B31B4C6E}"/>
          </ac:picMkLst>
        </pc:picChg>
      </pc:sldChg>
      <pc:sldChg chg="addSp delSp modSp new mod">
        <pc:chgData name="Lene Kruse Kessler" userId="6b417a6f-556a-4f37-89fc-905c4bc89d94" providerId="ADAL" clId="{54BF2593-BA0D-4C30-ACBC-3DD3D45A06C5}" dt="2022-06-17T08:54:20.326" v="137" actId="14100"/>
        <pc:sldMkLst>
          <pc:docMk/>
          <pc:sldMk cId="3837533180" sldId="270"/>
        </pc:sldMkLst>
        <pc:spChg chg="del">
          <ac:chgData name="Lene Kruse Kessler" userId="6b417a6f-556a-4f37-89fc-905c4bc89d94" providerId="ADAL" clId="{54BF2593-BA0D-4C30-ACBC-3DD3D45A06C5}" dt="2022-06-16T11:35:14.260" v="12" actId="478"/>
          <ac:spMkLst>
            <pc:docMk/>
            <pc:sldMk cId="3837533180" sldId="270"/>
            <ac:spMk id="2" creationId="{5E19E9DC-6E69-452E-9D81-8DD2835E4539}"/>
          </ac:spMkLst>
        </pc:spChg>
        <pc:picChg chg="add mod">
          <ac:chgData name="Lene Kruse Kessler" userId="6b417a6f-556a-4f37-89fc-905c4bc89d94" providerId="ADAL" clId="{54BF2593-BA0D-4C30-ACBC-3DD3D45A06C5}" dt="2022-06-17T08:54:20.326" v="137" actId="14100"/>
          <ac:picMkLst>
            <pc:docMk/>
            <pc:sldMk cId="3837533180" sldId="270"/>
            <ac:picMk id="3" creationId="{5BF80CE9-A141-461C-8227-42E2CEBC6609}"/>
          </ac:picMkLst>
        </pc:picChg>
      </pc:sldChg>
      <pc:sldChg chg="addSp delSp modSp new mod">
        <pc:chgData name="Lene Kruse Kessler" userId="6b417a6f-556a-4f37-89fc-905c4bc89d94" providerId="ADAL" clId="{54BF2593-BA0D-4C30-ACBC-3DD3D45A06C5}" dt="2022-06-16T11:43:02.667" v="76" actId="1035"/>
        <pc:sldMkLst>
          <pc:docMk/>
          <pc:sldMk cId="1866019507" sldId="271"/>
        </pc:sldMkLst>
        <pc:spChg chg="del">
          <ac:chgData name="Lene Kruse Kessler" userId="6b417a6f-556a-4f37-89fc-905c4bc89d94" providerId="ADAL" clId="{54BF2593-BA0D-4C30-ACBC-3DD3D45A06C5}" dt="2022-06-16T11:35:15.701" v="13" actId="478"/>
          <ac:spMkLst>
            <pc:docMk/>
            <pc:sldMk cId="1866019507" sldId="271"/>
            <ac:spMk id="2" creationId="{67313257-3140-45A7-A9F3-03FE93855C63}"/>
          </ac:spMkLst>
        </pc:spChg>
        <pc:picChg chg="add mod">
          <ac:chgData name="Lene Kruse Kessler" userId="6b417a6f-556a-4f37-89fc-905c4bc89d94" providerId="ADAL" clId="{54BF2593-BA0D-4C30-ACBC-3DD3D45A06C5}" dt="2022-06-16T11:43:02.667" v="76" actId="1035"/>
          <ac:picMkLst>
            <pc:docMk/>
            <pc:sldMk cId="1866019507" sldId="271"/>
            <ac:picMk id="3" creationId="{9A7BB6F9-AED7-4BB7-A72C-895329A29465}"/>
          </ac:picMkLst>
        </pc:picChg>
      </pc:sldChg>
      <pc:sldChg chg="addSp delSp modSp new mod">
        <pc:chgData name="Lene Kruse Kessler" userId="6b417a6f-556a-4f37-89fc-905c4bc89d94" providerId="ADAL" clId="{54BF2593-BA0D-4C30-ACBC-3DD3D45A06C5}" dt="2022-06-17T08:54:39.800" v="149" actId="1036"/>
        <pc:sldMkLst>
          <pc:docMk/>
          <pc:sldMk cId="4112410449" sldId="272"/>
        </pc:sldMkLst>
        <pc:spChg chg="del">
          <ac:chgData name="Lene Kruse Kessler" userId="6b417a6f-556a-4f37-89fc-905c4bc89d94" providerId="ADAL" clId="{54BF2593-BA0D-4C30-ACBC-3DD3D45A06C5}" dt="2022-06-16T11:35:17.474" v="14" actId="478"/>
          <ac:spMkLst>
            <pc:docMk/>
            <pc:sldMk cId="4112410449" sldId="272"/>
            <ac:spMk id="2" creationId="{424CE287-C75D-46AA-8AF3-80E6739B1ED3}"/>
          </ac:spMkLst>
        </pc:spChg>
        <pc:picChg chg="add mod">
          <ac:chgData name="Lene Kruse Kessler" userId="6b417a6f-556a-4f37-89fc-905c4bc89d94" providerId="ADAL" clId="{54BF2593-BA0D-4C30-ACBC-3DD3D45A06C5}" dt="2022-06-17T08:54:39.800" v="149" actId="1036"/>
          <ac:picMkLst>
            <pc:docMk/>
            <pc:sldMk cId="4112410449" sldId="272"/>
            <ac:picMk id="3" creationId="{79443481-E1C6-4817-9E9F-3CB405545BD6}"/>
          </ac:picMkLst>
        </pc:picChg>
      </pc:sldChg>
      <pc:sldChg chg="addSp delSp modSp new mod">
        <pc:chgData name="Lene Kruse Kessler" userId="6b417a6f-556a-4f37-89fc-905c4bc89d94" providerId="ADAL" clId="{54BF2593-BA0D-4C30-ACBC-3DD3D45A06C5}" dt="2022-06-16T11:43:42.143" v="97" actId="1076"/>
        <pc:sldMkLst>
          <pc:docMk/>
          <pc:sldMk cId="2854773035" sldId="273"/>
        </pc:sldMkLst>
        <pc:spChg chg="del">
          <ac:chgData name="Lene Kruse Kessler" userId="6b417a6f-556a-4f37-89fc-905c4bc89d94" providerId="ADAL" clId="{54BF2593-BA0D-4C30-ACBC-3DD3D45A06C5}" dt="2022-06-16T11:35:18.932" v="15" actId="478"/>
          <ac:spMkLst>
            <pc:docMk/>
            <pc:sldMk cId="2854773035" sldId="273"/>
            <ac:spMk id="2" creationId="{96FEA597-B5F9-40FD-96A9-5373490ACCAE}"/>
          </ac:spMkLst>
        </pc:spChg>
        <pc:picChg chg="add mod">
          <ac:chgData name="Lene Kruse Kessler" userId="6b417a6f-556a-4f37-89fc-905c4bc89d94" providerId="ADAL" clId="{54BF2593-BA0D-4C30-ACBC-3DD3D45A06C5}" dt="2022-06-16T11:43:42.143" v="97" actId="1076"/>
          <ac:picMkLst>
            <pc:docMk/>
            <pc:sldMk cId="2854773035" sldId="273"/>
            <ac:picMk id="3" creationId="{69E486C1-44CB-448E-8CE9-D72ECA1D36CC}"/>
          </ac:picMkLst>
        </pc:picChg>
      </pc:sldChg>
      <pc:sldChg chg="addSp delSp modSp new mod">
        <pc:chgData name="Lene Kruse Kessler" userId="6b417a6f-556a-4f37-89fc-905c4bc89d94" providerId="ADAL" clId="{54BF2593-BA0D-4C30-ACBC-3DD3D45A06C5}" dt="2022-06-16T11:44:07.371" v="102" actId="732"/>
        <pc:sldMkLst>
          <pc:docMk/>
          <pc:sldMk cId="1501604111" sldId="274"/>
        </pc:sldMkLst>
        <pc:spChg chg="del">
          <ac:chgData name="Lene Kruse Kessler" userId="6b417a6f-556a-4f37-89fc-905c4bc89d94" providerId="ADAL" clId="{54BF2593-BA0D-4C30-ACBC-3DD3D45A06C5}" dt="2022-06-16T11:35:20.772" v="16" actId="478"/>
          <ac:spMkLst>
            <pc:docMk/>
            <pc:sldMk cId="1501604111" sldId="274"/>
            <ac:spMk id="2" creationId="{E555F423-B64D-4E3B-8F99-A9AC9F9E067A}"/>
          </ac:spMkLst>
        </pc:spChg>
        <pc:picChg chg="add mod modCrop">
          <ac:chgData name="Lene Kruse Kessler" userId="6b417a6f-556a-4f37-89fc-905c4bc89d94" providerId="ADAL" clId="{54BF2593-BA0D-4C30-ACBC-3DD3D45A06C5}" dt="2022-06-16T11:44:07.371" v="102" actId="732"/>
          <ac:picMkLst>
            <pc:docMk/>
            <pc:sldMk cId="1501604111" sldId="274"/>
            <ac:picMk id="3" creationId="{DA47A94A-40A1-4051-9B6A-59A6C50B9816}"/>
          </ac:picMkLst>
        </pc:picChg>
      </pc:sldChg>
      <pc:sldChg chg="addSp delSp modSp new mod">
        <pc:chgData name="Lene Kruse Kessler" userId="6b417a6f-556a-4f37-89fc-905c4bc89d94" providerId="ADAL" clId="{54BF2593-BA0D-4C30-ACBC-3DD3D45A06C5}" dt="2022-06-16T11:45:20.343" v="113" actId="1035"/>
        <pc:sldMkLst>
          <pc:docMk/>
          <pc:sldMk cId="2342937556" sldId="275"/>
        </pc:sldMkLst>
        <pc:spChg chg="del">
          <ac:chgData name="Lene Kruse Kessler" userId="6b417a6f-556a-4f37-89fc-905c4bc89d94" providerId="ADAL" clId="{54BF2593-BA0D-4C30-ACBC-3DD3D45A06C5}" dt="2022-06-16T11:35:22.759" v="17" actId="478"/>
          <ac:spMkLst>
            <pc:docMk/>
            <pc:sldMk cId="2342937556" sldId="275"/>
            <ac:spMk id="2" creationId="{5DDB36E4-A7B4-4832-A869-B486CD2E4025}"/>
          </ac:spMkLst>
        </pc:spChg>
        <pc:picChg chg="add mod">
          <ac:chgData name="Lene Kruse Kessler" userId="6b417a6f-556a-4f37-89fc-905c4bc89d94" providerId="ADAL" clId="{54BF2593-BA0D-4C30-ACBC-3DD3D45A06C5}" dt="2022-06-16T11:45:20.343" v="113" actId="1035"/>
          <ac:picMkLst>
            <pc:docMk/>
            <pc:sldMk cId="2342937556" sldId="275"/>
            <ac:picMk id="3" creationId="{B0286E44-6D38-47FC-B3CF-C13720DDEDE1}"/>
          </ac:picMkLst>
        </pc:picChg>
      </pc:sldChg>
      <pc:sldChg chg="addSp delSp modSp new mod">
        <pc:chgData name="Lene Kruse Kessler" userId="6b417a6f-556a-4f37-89fc-905c4bc89d94" providerId="ADAL" clId="{54BF2593-BA0D-4C30-ACBC-3DD3D45A06C5}" dt="2022-06-16T11:45:38.049" v="117" actId="14100"/>
        <pc:sldMkLst>
          <pc:docMk/>
          <pc:sldMk cId="1440966733" sldId="276"/>
        </pc:sldMkLst>
        <pc:spChg chg="del">
          <ac:chgData name="Lene Kruse Kessler" userId="6b417a6f-556a-4f37-89fc-905c4bc89d94" providerId="ADAL" clId="{54BF2593-BA0D-4C30-ACBC-3DD3D45A06C5}" dt="2022-06-16T11:35:24.390" v="18" actId="478"/>
          <ac:spMkLst>
            <pc:docMk/>
            <pc:sldMk cId="1440966733" sldId="276"/>
            <ac:spMk id="2" creationId="{89FE23CE-31CE-44DA-87E7-B12FDD06D77D}"/>
          </ac:spMkLst>
        </pc:spChg>
        <pc:picChg chg="add mod">
          <ac:chgData name="Lene Kruse Kessler" userId="6b417a6f-556a-4f37-89fc-905c4bc89d94" providerId="ADAL" clId="{54BF2593-BA0D-4C30-ACBC-3DD3D45A06C5}" dt="2022-06-16T11:45:38.049" v="117" actId="14100"/>
          <ac:picMkLst>
            <pc:docMk/>
            <pc:sldMk cId="1440966733" sldId="276"/>
            <ac:picMk id="3" creationId="{8C2A38F3-34C4-40A3-960E-1362594843B5}"/>
          </ac:picMkLst>
        </pc:picChg>
      </pc:sldChg>
      <pc:sldChg chg="addSp delSp modSp new mod">
        <pc:chgData name="Lene Kruse Kessler" userId="6b417a6f-556a-4f37-89fc-905c4bc89d94" providerId="ADAL" clId="{54BF2593-BA0D-4C30-ACBC-3DD3D45A06C5}" dt="2022-06-16T11:46:09.952" v="125" actId="1036"/>
        <pc:sldMkLst>
          <pc:docMk/>
          <pc:sldMk cId="1879669067" sldId="277"/>
        </pc:sldMkLst>
        <pc:spChg chg="del">
          <ac:chgData name="Lene Kruse Kessler" userId="6b417a6f-556a-4f37-89fc-905c4bc89d94" providerId="ADAL" clId="{54BF2593-BA0D-4C30-ACBC-3DD3D45A06C5}" dt="2022-06-16T11:35:25.753" v="19" actId="478"/>
          <ac:spMkLst>
            <pc:docMk/>
            <pc:sldMk cId="1879669067" sldId="277"/>
            <ac:spMk id="2" creationId="{CC3DC65D-E832-432E-BABE-D05915B22D85}"/>
          </ac:spMkLst>
        </pc:spChg>
        <pc:picChg chg="add mod">
          <ac:chgData name="Lene Kruse Kessler" userId="6b417a6f-556a-4f37-89fc-905c4bc89d94" providerId="ADAL" clId="{54BF2593-BA0D-4C30-ACBC-3DD3D45A06C5}" dt="2022-06-16T11:46:09.952" v="125" actId="1036"/>
          <ac:picMkLst>
            <pc:docMk/>
            <pc:sldMk cId="1879669067" sldId="277"/>
            <ac:picMk id="3" creationId="{0D00A344-53C6-4F96-B31A-6ADB241F9BD0}"/>
          </ac:picMkLst>
        </pc:picChg>
      </pc:sldChg>
      <pc:sldChg chg="addSp delSp modSp new mod">
        <pc:chgData name="Lene Kruse Kessler" userId="6b417a6f-556a-4f37-89fc-905c4bc89d94" providerId="ADAL" clId="{54BF2593-BA0D-4C30-ACBC-3DD3D45A06C5}" dt="2022-06-16T11:46:43.014" v="128" actId="1076"/>
        <pc:sldMkLst>
          <pc:docMk/>
          <pc:sldMk cId="1374421196" sldId="278"/>
        </pc:sldMkLst>
        <pc:spChg chg="del">
          <ac:chgData name="Lene Kruse Kessler" userId="6b417a6f-556a-4f37-89fc-905c4bc89d94" providerId="ADAL" clId="{54BF2593-BA0D-4C30-ACBC-3DD3D45A06C5}" dt="2022-06-16T11:35:27.589" v="20" actId="478"/>
          <ac:spMkLst>
            <pc:docMk/>
            <pc:sldMk cId="1374421196" sldId="278"/>
            <ac:spMk id="2" creationId="{B7ACDE66-9A83-44B8-97D6-EAE732272DED}"/>
          </ac:spMkLst>
        </pc:spChg>
        <pc:picChg chg="add mod">
          <ac:chgData name="Lene Kruse Kessler" userId="6b417a6f-556a-4f37-89fc-905c4bc89d94" providerId="ADAL" clId="{54BF2593-BA0D-4C30-ACBC-3DD3D45A06C5}" dt="2022-06-16T11:46:43.014" v="128" actId="1076"/>
          <ac:picMkLst>
            <pc:docMk/>
            <pc:sldMk cId="1374421196" sldId="278"/>
            <ac:picMk id="3" creationId="{29D05F74-068B-41EF-A092-82D80AAFC9D8}"/>
          </ac:picMkLst>
        </pc:picChg>
      </pc:sldChg>
      <pc:sldChg chg="addSp delSp modSp new mod">
        <pc:chgData name="Lene Kruse Kessler" userId="6b417a6f-556a-4f37-89fc-905c4bc89d94" providerId="ADAL" clId="{54BF2593-BA0D-4C30-ACBC-3DD3D45A06C5}" dt="2022-06-16T11:46:57.090" v="130" actId="1076"/>
        <pc:sldMkLst>
          <pc:docMk/>
          <pc:sldMk cId="1298835106" sldId="279"/>
        </pc:sldMkLst>
        <pc:spChg chg="del">
          <ac:chgData name="Lene Kruse Kessler" userId="6b417a6f-556a-4f37-89fc-905c4bc89d94" providerId="ADAL" clId="{54BF2593-BA0D-4C30-ACBC-3DD3D45A06C5}" dt="2022-06-16T11:35:29.313" v="21" actId="478"/>
          <ac:spMkLst>
            <pc:docMk/>
            <pc:sldMk cId="1298835106" sldId="279"/>
            <ac:spMk id="2" creationId="{3766D52F-4B53-4CE7-A3CB-84D956EC68EF}"/>
          </ac:spMkLst>
        </pc:spChg>
        <pc:picChg chg="add mod">
          <ac:chgData name="Lene Kruse Kessler" userId="6b417a6f-556a-4f37-89fc-905c4bc89d94" providerId="ADAL" clId="{54BF2593-BA0D-4C30-ACBC-3DD3D45A06C5}" dt="2022-06-16T11:46:57.090" v="130" actId="1076"/>
          <ac:picMkLst>
            <pc:docMk/>
            <pc:sldMk cId="1298835106" sldId="279"/>
            <ac:picMk id="3" creationId="{EFAD1BBD-5046-47E6-9490-AE1DEA576F37}"/>
          </ac:picMkLst>
        </pc:picChg>
      </pc:sldChg>
      <pc:sldMasterChg chg="modSp mod">
        <pc:chgData name="Lene Kruse Kessler" userId="6b417a6f-556a-4f37-89fc-905c4bc89d94" providerId="ADAL" clId="{54BF2593-BA0D-4C30-ACBC-3DD3D45A06C5}" dt="2022-06-16T11:47:39.049" v="136" actId="20577"/>
        <pc:sldMasterMkLst>
          <pc:docMk/>
          <pc:sldMasterMk cId="551831889" sldId="2147483726"/>
        </pc:sldMasterMkLst>
        <pc:spChg chg="mod">
          <ac:chgData name="Lene Kruse Kessler" userId="6b417a6f-556a-4f37-89fc-905c4bc89d94" providerId="ADAL" clId="{54BF2593-BA0D-4C30-ACBC-3DD3D45A06C5}" dt="2022-06-16T11:47:39.049" v="136" actId="20577"/>
          <ac:spMkLst>
            <pc:docMk/>
            <pc:sldMasterMk cId="551831889" sldId="2147483726"/>
            <ac:spMk id="11" creationId="{4A880350-DCCF-4281-9FA5-678DD04BFC54}"/>
          </ac:spMkLst>
        </pc:sp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2799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0A636B-339A-4D26-BD9F-0743507A8BA5}" type="datetimeFigureOut">
              <a:rPr lang="en-GB" smtClean="0"/>
              <a:t>28/06/2022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2799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D4793D-0B98-4CFE-808E-33B35F5DF59D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566908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799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909004-5A13-4E89-9C6B-5A51303EFF0C}" type="datetimeFigureOut">
              <a:rPr lang="en-GB" smtClean="0"/>
              <a:t>28/06/2022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665" y="3228896"/>
            <a:ext cx="794131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799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851D94-5711-4DB0-8CD6-B7C0F68C992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654532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0D5B630E-43CE-844A-940E-F43487ACEA3D}" type="datetime1">
              <a:rPr lang="da-DK" smtClean="0"/>
              <a:t>28-06-2022</a:t>
            </a:fld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4F2B6656-7882-4CEF-9850-9EB873E823C4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 (høj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4F2B6656-7882-4CEF-9850-9EB873E823C4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0AE0D76-80E0-4B69-BD94-48601CA33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4013" cy="1325563"/>
          </a:xfrm>
          <a:prstGeom prst="rect">
            <a:avLst/>
          </a:prstGeo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A1E43E92-4844-405C-A8C1-8FBA524C1B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36" b="31386"/>
          <a:stretch/>
        </p:blipFill>
        <p:spPr>
          <a:xfrm>
            <a:off x="471179" y="5985248"/>
            <a:ext cx="1249193" cy="25872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88600" y="452084"/>
            <a:ext cx="1012824" cy="14400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lnSpc>
                <a:spcPct val="92000"/>
              </a:lnSpc>
              <a:defRPr sz="900">
                <a:solidFill>
                  <a:schemeClr val="accent3"/>
                </a:solidFill>
              </a:defRPr>
            </a:lvl1pPr>
          </a:lstStyle>
          <a:p>
            <a:fld id="{1C94F387-72AF-7F46-9F62-3BEE8B63B887}" type="datetime1">
              <a:rPr lang="da-DK" smtClean="0"/>
              <a:pPr/>
              <a:t>28-06-2022</a:t>
            </a:fld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01424" y="452085"/>
            <a:ext cx="246143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lnSpc>
                <a:spcPct val="92000"/>
              </a:lnSpc>
              <a:defRPr sz="900">
                <a:solidFill>
                  <a:schemeClr val="accent3"/>
                </a:solidFill>
              </a:defRPr>
            </a:lvl1pPr>
          </a:lstStyle>
          <a:p>
            <a:fld id="{4F2B6656-7882-4CEF-9850-9EB873E823C4}" type="slidenum">
              <a:rPr lang="da-DK" smtClean="0"/>
              <a:pPr/>
              <a:t>‹nr.›</a:t>
            </a:fld>
            <a:endParaRPr lang="da-DK"/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5A28E9EC-BC9A-4D03-A0B6-399FCB73B80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9118" y="6028696"/>
            <a:ext cx="857484" cy="359022"/>
          </a:xfrm>
          <a:prstGeom prst="rect">
            <a:avLst/>
          </a:prstGeom>
        </p:spPr>
      </p:pic>
      <p:sp>
        <p:nvSpPr>
          <p:cNvPr id="11" name="Rektangel 10">
            <a:extLst>
              <a:ext uri="{FF2B5EF4-FFF2-40B4-BE49-F238E27FC236}">
                <a16:creationId xmlns:a16="http://schemas.microsoft.com/office/drawing/2014/main" id="{4A880350-DCCF-4281-9FA5-678DD04BFC54}"/>
              </a:ext>
            </a:extLst>
          </p:cNvPr>
          <p:cNvSpPr/>
          <p:nvPr userDrawn="1"/>
        </p:nvSpPr>
        <p:spPr>
          <a:xfrm>
            <a:off x="453109" y="6223933"/>
            <a:ext cx="35284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000" b="1" dirty="0">
                <a:solidFill>
                  <a:schemeClr val="tx1"/>
                </a:solidFill>
              </a:rPr>
              <a:t>Grundbog for sprøjteførere   </a:t>
            </a:r>
            <a:r>
              <a:rPr lang="da-DK" sz="1000" dirty="0">
                <a:solidFill>
                  <a:schemeClr val="tx1"/>
                </a:solidFill>
              </a:rPr>
              <a:t>4. kapitel</a:t>
            </a:r>
          </a:p>
          <a:p>
            <a:pPr marL="228600" indent="-228600">
              <a:buNone/>
            </a:pPr>
            <a:endParaRPr lang="da-DK" sz="1000" dirty="0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CDC732A5-F4B4-44FA-8009-49821B506841}"/>
              </a:ext>
            </a:extLst>
          </p:cNvPr>
          <p:cNvSpPr/>
          <p:nvPr userDrawn="1"/>
        </p:nvSpPr>
        <p:spPr>
          <a:xfrm>
            <a:off x="5483336" y="6505960"/>
            <a:ext cx="122374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ctr">
              <a:buNone/>
            </a:pPr>
            <a:r>
              <a:rPr lang="da-DK" sz="1000" i="0" dirty="0">
                <a:solidFill>
                  <a:srgbClr val="C00000"/>
                </a:solidFill>
              </a:rPr>
              <a:t>Kopiering forbudt</a:t>
            </a:r>
          </a:p>
        </p:txBody>
      </p:sp>
    </p:spTree>
    <p:extLst>
      <p:ext uri="{BB962C8B-B14F-4D97-AF65-F5344CB8AC3E}">
        <p14:creationId xmlns:p14="http://schemas.microsoft.com/office/powerpoint/2010/main" val="551831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5" r:id="rId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85750" indent="-285750" algn="l" defTabSz="914400" rtl="0" eaLnBrk="1" latinLnBrk="0" hangingPunct="1">
        <a:lnSpc>
          <a:spcPct val="94000"/>
        </a:lnSpc>
        <a:spcBef>
          <a:spcPts val="0"/>
        </a:spcBef>
        <a:spcAft>
          <a:spcPts val="600"/>
        </a:spcAft>
        <a:buFont typeface="Arial"/>
        <a:buChar char="•"/>
        <a:defRPr sz="2400" b="0" kern="1200">
          <a:solidFill>
            <a:srgbClr val="000000"/>
          </a:solidFill>
          <a:latin typeface="+mn-lt"/>
          <a:ea typeface="+mn-ea"/>
          <a:cs typeface="+mn-cs"/>
        </a:defRPr>
      </a:lvl1pPr>
      <a:lvl2pPr marL="537750" indent="-285750" algn="l" defTabSz="914400" rtl="0" eaLnBrk="1" latinLnBrk="0" hangingPunct="1">
        <a:lnSpc>
          <a:spcPct val="105000"/>
        </a:lnSpc>
        <a:spcBef>
          <a:spcPts val="0"/>
        </a:spcBef>
        <a:spcAft>
          <a:spcPts val="600"/>
        </a:spcAft>
        <a:buFont typeface="Arial"/>
        <a:buChar char="•"/>
        <a:defRPr sz="2200" b="0" kern="1200">
          <a:solidFill>
            <a:srgbClr val="000000"/>
          </a:solidFill>
          <a:latin typeface="+mn-lt"/>
          <a:ea typeface="+mn-ea"/>
          <a:cs typeface="+mn-cs"/>
        </a:defRPr>
      </a:lvl2pPr>
      <a:lvl3pPr marL="807750" indent="-285750" algn="l" defTabSz="914400" rtl="0" eaLnBrk="1" latinLnBrk="0" hangingPunct="1">
        <a:lnSpc>
          <a:spcPct val="105000"/>
        </a:lnSpc>
        <a:spcBef>
          <a:spcPts val="0"/>
        </a:spcBef>
        <a:spcAft>
          <a:spcPts val="600"/>
        </a:spcAft>
        <a:buFont typeface="Arial"/>
        <a:buChar char="•"/>
        <a:defRPr sz="2000" b="0" kern="1200">
          <a:solidFill>
            <a:srgbClr val="000000"/>
          </a:solidFill>
          <a:latin typeface="+mn-lt"/>
          <a:ea typeface="+mn-ea"/>
          <a:cs typeface="+mn-cs"/>
        </a:defRPr>
      </a:lvl3pPr>
      <a:lvl4pPr marL="976950" indent="-285750" algn="l" defTabSz="914400" rtl="0" eaLnBrk="1" latinLnBrk="0" hangingPunct="1">
        <a:lnSpc>
          <a:spcPct val="105000"/>
        </a:lnSpc>
        <a:spcBef>
          <a:spcPts val="0"/>
        </a:spcBef>
        <a:spcAft>
          <a:spcPts val="600"/>
        </a:spcAft>
        <a:buFont typeface="Arial"/>
        <a:buChar char="•"/>
        <a:defRPr sz="1800" b="0" kern="1200">
          <a:solidFill>
            <a:srgbClr val="000000"/>
          </a:solidFill>
          <a:latin typeface="+mn-lt"/>
          <a:ea typeface="+mn-ea"/>
          <a:cs typeface="+mn-cs"/>
        </a:defRPr>
      </a:lvl4pPr>
      <a:lvl5pPr marL="1138950" indent="-285750" algn="l" defTabSz="914400" rtl="0" eaLnBrk="1" latinLnBrk="0" hangingPunct="1">
        <a:lnSpc>
          <a:spcPct val="105000"/>
        </a:lnSpc>
        <a:spcBef>
          <a:spcPts val="0"/>
        </a:spcBef>
        <a:spcAft>
          <a:spcPts val="600"/>
        </a:spcAft>
        <a:buFont typeface="Arial"/>
        <a:buChar char="•"/>
        <a:defRPr sz="1800" b="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79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mailto:lob@seges.dk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felt 4">
            <a:extLst>
              <a:ext uri="{FF2B5EF4-FFF2-40B4-BE49-F238E27FC236}">
                <a16:creationId xmlns:a16="http://schemas.microsoft.com/office/drawing/2014/main" id="{58AF48BF-BF70-40B6-9D20-2F11B8E8F173}"/>
              </a:ext>
            </a:extLst>
          </p:cNvPr>
          <p:cNvSpPr txBox="1"/>
          <p:nvPr/>
        </p:nvSpPr>
        <p:spPr>
          <a:xfrm>
            <a:off x="1563073" y="1578652"/>
            <a:ext cx="3960550" cy="3467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aseline="30000" dirty="0">
                <a:solidFill>
                  <a:srgbClr val="3F4E55"/>
                </a:solidFill>
                <a:latin typeface="Arial Nova Light" panose="020B0304020202020204" pitchFamily="34" charset="0"/>
              </a:rPr>
              <a:t>Denne PowerPoint præsentation er udviklet til brug for undervisere i landbrugsuddannelsen.</a:t>
            </a:r>
          </a:p>
          <a:p>
            <a:pPr algn="ctr"/>
            <a:endParaRPr lang="da-DK" baseline="30000" dirty="0">
              <a:solidFill>
                <a:srgbClr val="3F4E55"/>
              </a:solidFill>
              <a:latin typeface="Arial Nova Light" panose="020B0304020202020204" pitchFamily="34" charset="0"/>
            </a:endParaRPr>
          </a:p>
          <a:p>
            <a:pPr algn="ctr"/>
            <a:r>
              <a:rPr lang="da-DK" baseline="30000" dirty="0">
                <a:solidFill>
                  <a:srgbClr val="3F4E55"/>
                </a:solidFill>
                <a:latin typeface="Arial Nova Light" panose="020B0304020202020204" pitchFamily="34" charset="0"/>
              </a:rPr>
              <a:t>Præsentationen må bruges i undervisningen og suppleres med egne dias. MEN det er ikke tilladt at udlevere materiale til andre. Det vil sige, du ikke må dele filen,  printe eller anvende fotos og tekst i materiale, </a:t>
            </a:r>
            <a:br>
              <a:rPr lang="da-DK" baseline="30000" dirty="0">
                <a:solidFill>
                  <a:srgbClr val="3F4E55"/>
                </a:solidFill>
                <a:latin typeface="Arial Nova Light" panose="020B0304020202020204" pitchFamily="34" charset="0"/>
              </a:rPr>
            </a:br>
            <a:r>
              <a:rPr lang="da-DK" baseline="30000" dirty="0">
                <a:solidFill>
                  <a:srgbClr val="3F4E55"/>
                </a:solidFill>
                <a:latin typeface="Arial Nova Light" panose="020B0304020202020204" pitchFamily="34" charset="0"/>
              </a:rPr>
              <a:t>som udleveres til elever. </a:t>
            </a:r>
          </a:p>
          <a:p>
            <a:pPr algn="ctr"/>
            <a:endParaRPr lang="da-DK" baseline="30000" dirty="0">
              <a:solidFill>
                <a:srgbClr val="3F4E55"/>
              </a:solidFill>
              <a:latin typeface="Arial Nova Light" panose="020B0304020202020204" pitchFamily="34" charset="0"/>
            </a:endParaRPr>
          </a:p>
          <a:p>
            <a:pPr algn="ctr"/>
            <a:r>
              <a:rPr lang="da-DK" baseline="30000" dirty="0">
                <a:solidFill>
                  <a:srgbClr val="3F4E55"/>
                </a:solidFill>
                <a:latin typeface="Arial Nova Light" panose="020B0304020202020204" pitchFamily="34" charset="0"/>
              </a:rPr>
              <a:t>Hvis skolen/læreren ønsker at anvende materialet </a:t>
            </a:r>
            <a:br>
              <a:rPr lang="da-DK" baseline="30000" dirty="0">
                <a:solidFill>
                  <a:srgbClr val="3F4E55"/>
                </a:solidFill>
                <a:latin typeface="Arial Nova Light" panose="020B0304020202020204" pitchFamily="34" charset="0"/>
              </a:rPr>
            </a:br>
            <a:r>
              <a:rPr lang="da-DK" baseline="30000" dirty="0">
                <a:solidFill>
                  <a:srgbClr val="3F4E55"/>
                </a:solidFill>
                <a:latin typeface="Arial Nova Light" panose="020B0304020202020204" pitchFamily="34" charset="0"/>
              </a:rPr>
              <a:t>til andet end online PowerPoint præsentation, </a:t>
            </a:r>
            <a:br>
              <a:rPr lang="da-DK" baseline="30000" dirty="0">
                <a:solidFill>
                  <a:srgbClr val="3F4E55"/>
                </a:solidFill>
                <a:latin typeface="Arial Nova Light" panose="020B0304020202020204" pitchFamily="34" charset="0"/>
              </a:rPr>
            </a:br>
            <a:r>
              <a:rPr lang="da-DK" baseline="30000" dirty="0">
                <a:solidFill>
                  <a:srgbClr val="3F4E55"/>
                </a:solidFill>
                <a:latin typeface="Arial Nova Light" panose="020B0304020202020204" pitchFamily="34" charset="0"/>
              </a:rPr>
              <a:t>kræver det en aftale med SEGES Forlag.</a:t>
            </a:r>
          </a:p>
          <a:p>
            <a:pPr algn="ctr"/>
            <a:endParaRPr lang="da-DK" sz="1600" baseline="30000" dirty="0">
              <a:solidFill>
                <a:srgbClr val="3F4E55"/>
              </a:solidFill>
              <a:latin typeface="Arial Nova Light" panose="020B0304020202020204" pitchFamily="34" charset="0"/>
            </a:endParaRPr>
          </a:p>
          <a:p>
            <a:pPr algn="ctr"/>
            <a:endParaRPr lang="da-DK" sz="1600" baseline="30000" dirty="0">
              <a:solidFill>
                <a:srgbClr val="3F4E55"/>
              </a:solidFill>
              <a:latin typeface="Arial Nova Light" panose="020B0304020202020204" pitchFamily="34" charset="0"/>
            </a:endParaRPr>
          </a:p>
          <a:p>
            <a:pPr algn="ctr"/>
            <a:r>
              <a:rPr lang="da-DK" baseline="30000" dirty="0">
                <a:solidFill>
                  <a:srgbClr val="3F4E55"/>
                </a:solidFill>
                <a:latin typeface="Arial Nova Light" panose="020B0304020202020204" pitchFamily="34" charset="0"/>
              </a:rPr>
              <a:t>Kontakt forlagschef </a:t>
            </a:r>
            <a:br>
              <a:rPr lang="da-DK" baseline="30000" dirty="0">
                <a:solidFill>
                  <a:srgbClr val="3F4E55"/>
                </a:solidFill>
                <a:latin typeface="Arial Nova Light" panose="020B0304020202020204" pitchFamily="34" charset="0"/>
              </a:rPr>
            </a:br>
            <a:r>
              <a:rPr lang="da-DK" baseline="30000" dirty="0">
                <a:solidFill>
                  <a:srgbClr val="3F4E55"/>
                </a:solidFill>
                <a:latin typeface="Arial Nova Light" panose="020B0304020202020204" pitchFamily="34" charset="0"/>
              </a:rPr>
              <a:t>Lene Overgaard Bruun</a:t>
            </a:r>
          </a:p>
          <a:p>
            <a:pPr algn="ctr"/>
            <a:r>
              <a:rPr lang="da-DK" baseline="30000" dirty="0">
                <a:solidFill>
                  <a:srgbClr val="3F4E55"/>
                </a:solidFill>
                <a:latin typeface="Arial Nova Light" panose="020B03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lob@seges.dk</a:t>
            </a:r>
            <a:r>
              <a:rPr lang="da-DK" baseline="30000" dirty="0">
                <a:solidFill>
                  <a:srgbClr val="3F4E55"/>
                </a:solidFill>
                <a:latin typeface="Arial Nova Light" panose="020B0304020202020204" pitchFamily="34" charset="0"/>
              </a:rPr>
              <a:t> </a:t>
            </a:r>
          </a:p>
          <a:p>
            <a:pPr algn="ctr"/>
            <a:endParaRPr lang="da-DK" dirty="0"/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01E73CF3-5C67-4442-8287-ECBFF81325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3360" y="116540"/>
            <a:ext cx="4697034" cy="66249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6711D483-D698-407A-BE6B-679A5E42F2E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36" b="31386"/>
          <a:stretch/>
        </p:blipFill>
        <p:spPr>
          <a:xfrm>
            <a:off x="2968842" y="4776473"/>
            <a:ext cx="1149012" cy="237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8873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8C2A38F3-34C4-40A3-960E-1362594843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038" y="947057"/>
            <a:ext cx="11106966" cy="4082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9667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tekst, plante&#10;&#10;Automatisk genereret beskrivelse">
            <a:extLst>
              <a:ext uri="{FF2B5EF4-FFF2-40B4-BE49-F238E27FC236}">
                <a16:creationId xmlns:a16="http://schemas.microsoft.com/office/drawing/2014/main" id="{0D00A344-53C6-4F96-B31A-6ADB241F9B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037" y="936173"/>
            <a:ext cx="11097227" cy="4343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6690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29D05F74-068B-41EF-A092-82D80AAFC9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71" y="555171"/>
            <a:ext cx="11303978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4211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EFAD1BBD-5046-47E6-9490-AE1DEA576F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719" y="545231"/>
            <a:ext cx="11443266" cy="504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835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021A1E24-1D2A-4386-8F7D-85E5413FCF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9298" y="143054"/>
            <a:ext cx="4551816" cy="6571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2069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879186D2-7D63-44E1-9D12-E6B7B31B4C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720" y="188550"/>
            <a:ext cx="6912960" cy="5974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1220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tekst, vegetabilsk, jord, proprod&#10;&#10;Automatisk genereret beskrivelse">
            <a:extLst>
              <a:ext uri="{FF2B5EF4-FFF2-40B4-BE49-F238E27FC236}">
                <a16:creationId xmlns:a16="http://schemas.microsoft.com/office/drawing/2014/main" id="{5BF80CE9-A141-461C-8227-42E2CEBC66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9904" y="120875"/>
            <a:ext cx="6195609" cy="6214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5331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tekst, plante&#10;&#10;Automatisk genereret beskrivelse">
            <a:extLst>
              <a:ext uri="{FF2B5EF4-FFF2-40B4-BE49-F238E27FC236}">
                <a16:creationId xmlns:a16="http://schemas.microsoft.com/office/drawing/2014/main" id="{9A7BB6F9-AED7-4BB7-A72C-895329A294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739" y="121746"/>
            <a:ext cx="4661804" cy="6408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0195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79443481-E1C6-4817-9E9F-3CB405545B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591" y="112310"/>
            <a:ext cx="9925050" cy="5658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4104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bord&#10;&#10;Automatisk genereret beskrivelse">
            <a:extLst>
              <a:ext uri="{FF2B5EF4-FFF2-40B4-BE49-F238E27FC236}">
                <a16:creationId xmlns:a16="http://schemas.microsoft.com/office/drawing/2014/main" id="{69E486C1-44CB-448E-8CE9-D72ECA1D36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673" y="438150"/>
            <a:ext cx="11335066" cy="5390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7730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DA47A94A-40A1-4051-9B6A-59A6C50B98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22"/>
          <a:stretch/>
        </p:blipFill>
        <p:spPr>
          <a:xfrm>
            <a:off x="1402725" y="501936"/>
            <a:ext cx="9384962" cy="5419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6041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B0286E44-6D38-47FC-B3CF-C13720DDE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2741" y="272143"/>
            <a:ext cx="5770058" cy="5727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937556"/>
      </p:ext>
    </p:extLst>
  </p:cSld>
  <p:clrMapOvr>
    <a:masterClrMapping/>
  </p:clrMapOvr>
</p:sld>
</file>

<file path=ppt/theme/theme1.xml><?xml version="1.0" encoding="utf-8"?>
<a:theme xmlns:a="http://schemas.openxmlformats.org/drawingml/2006/main" name="SEGES Innovation">
  <a:themeElements>
    <a:clrScheme name="Gråtoneskala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accent1"/>
          </a:solidFill>
        </a:ln>
      </a:spPr>
      <a:bodyPr rtlCol="0" anchor="ctr"/>
      <a:lstStyle>
        <a:defPPr algn="ctr">
          <a:defRPr sz="1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SEGESInnovation2022.pptx" id="{BB066885-B3D3-4CD3-B871-FE777801DA8B}" vid="{308CA8FB-0148-4435-BCD8-3F638ED4DEE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95</Words>
  <Application>Microsoft Office PowerPoint</Application>
  <PresentationFormat>Brugerdefineret</PresentationFormat>
  <Paragraphs>9</Paragraphs>
  <Slides>13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13</vt:i4>
      </vt:variant>
    </vt:vector>
  </HeadingPairs>
  <TitlesOfParts>
    <vt:vector size="17" baseType="lpstr">
      <vt:lpstr>Arial</vt:lpstr>
      <vt:lpstr>Arial Nova Light</vt:lpstr>
      <vt:lpstr>Calibri</vt:lpstr>
      <vt:lpstr>SEGES Innovation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>SEGES Innovation - Marketing &amp; Fagkommunikation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Lene Kruse Kessler</dc:creator>
  <cp:lastModifiedBy>Max Jørgensen</cp:lastModifiedBy>
  <cp:revision>4</cp:revision>
  <dcterms:created xsi:type="dcterms:W3CDTF">2022-06-15T09:13:14Z</dcterms:created>
  <dcterms:modified xsi:type="dcterms:W3CDTF">2022-06-28T12:39:09Z</dcterms:modified>
</cp:coreProperties>
</file>