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906000" cy="6858000" type="A4"/>
  <p:notesSz cx="6858000" cy="9144000"/>
  <p:embeddedFontLst>
    <p:embeddedFont>
      <p:font typeface="Arial Nova Light" panose="020B0304020202020204" pitchFamily="34" charset="0"/>
      <p:regular r:id="rId5"/>
      <p:italic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1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6D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0BADBF-DC55-4253-9697-2B9C07617645}" v="1" dt="2021-12-21T12:02:22.3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 showGuides="1">
      <p:cViewPr varScale="1">
        <p:scale>
          <a:sx n="139" d="100"/>
          <a:sy n="139" d="100"/>
        </p:scale>
        <p:origin x="174" y="102"/>
      </p:cViewPr>
      <p:guideLst>
        <p:guide orient="horz" pos="981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5" Type="http://schemas.microsoft.com/office/2016/11/relationships/changesInfo" Target="changesInfos/changesInfo1.xml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 K" userId="e4117d74aaad28f7" providerId="LiveId" clId="{560BADBF-DC55-4253-9697-2B9C07617645}"/>
    <pc:docChg chg="addSld delSld modSld modMainMaster">
      <pc:chgData name="L K" userId="e4117d74aaad28f7" providerId="LiveId" clId="{560BADBF-DC55-4253-9697-2B9C07617645}" dt="2021-12-21T12:02:35.577" v="11" actId="1035"/>
      <pc:docMkLst>
        <pc:docMk/>
      </pc:docMkLst>
      <pc:sldChg chg="addSp modSp new mod">
        <pc:chgData name="L K" userId="e4117d74aaad28f7" providerId="LiveId" clId="{560BADBF-DC55-4253-9697-2B9C07617645}" dt="2021-12-21T12:02:35.577" v="11" actId="1035"/>
        <pc:sldMkLst>
          <pc:docMk/>
          <pc:sldMk cId="1042896111" sldId="257"/>
        </pc:sldMkLst>
        <pc:picChg chg="add mod">
          <ac:chgData name="L K" userId="e4117d74aaad28f7" providerId="LiveId" clId="{560BADBF-DC55-4253-9697-2B9C07617645}" dt="2021-12-21T12:02:35.577" v="11" actId="1035"/>
          <ac:picMkLst>
            <pc:docMk/>
            <pc:sldMk cId="1042896111" sldId="257"/>
            <ac:picMk id="3" creationId="{E4BB15BE-750E-45C3-B37C-F5B2C435CA93}"/>
          </ac:picMkLst>
        </pc:picChg>
      </pc:sldChg>
      <pc:sldChg chg="del">
        <pc:chgData name="L K" userId="e4117d74aaad28f7" providerId="LiveId" clId="{560BADBF-DC55-4253-9697-2B9C07617645}" dt="2021-12-21T12:01:45.675" v="0" actId="47"/>
        <pc:sldMkLst>
          <pc:docMk/>
          <pc:sldMk cId="4114132578" sldId="257"/>
        </pc:sldMkLst>
      </pc:sldChg>
      <pc:sldMasterChg chg="modSp mod">
        <pc:chgData name="L K" userId="e4117d74aaad28f7" providerId="LiveId" clId="{560BADBF-DC55-4253-9697-2B9C07617645}" dt="2021-12-21T12:01:53.196" v="1" actId="20577"/>
        <pc:sldMasterMkLst>
          <pc:docMk/>
          <pc:sldMasterMk cId="0" sldId="2147483648"/>
        </pc:sldMasterMkLst>
        <pc:spChg chg="mod">
          <ac:chgData name="L K" userId="e4117d74aaad28f7" providerId="LiveId" clId="{560BADBF-DC55-4253-9697-2B9C07617645}" dt="2021-12-21T12:01:53.196" v="1" actId="20577"/>
          <ac:spMkLst>
            <pc:docMk/>
            <pc:sldMasterMk cId="0" sldId="2147483648"/>
            <ac:spMk id="7" creationId="{00000000-0000-0000-0000-000000000000}"/>
          </ac:spMkLst>
        </pc:sp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0CC419-CBD9-48DF-BDFA-159DBDDE9ECC}" type="datetimeFigureOut">
              <a:rPr lang="da-DK" smtClean="0"/>
              <a:t>21-12-2021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F5288F-C7A8-4520-A03F-5BC4AF50D69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3462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5288F-C7A8-4520-A03F-5BC4AF50D690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663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251545" y="6379690"/>
            <a:ext cx="352849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000" b="1" dirty="0"/>
              <a:t>Landbrugsøkonomi</a:t>
            </a:r>
          </a:p>
          <a:p>
            <a:pPr marL="228600" indent="-228600">
              <a:buNone/>
            </a:pPr>
            <a:r>
              <a:rPr lang="da-DK" sz="1000" dirty="0"/>
              <a:t>9. kapitel</a:t>
            </a:r>
          </a:p>
          <a:p>
            <a:pPr marL="228600" indent="-228600">
              <a:buNone/>
            </a:pPr>
            <a:endParaRPr lang="da-DK" sz="1000" dirty="0"/>
          </a:p>
        </p:txBody>
      </p:sp>
      <p:cxnSp>
        <p:nvCxnSpPr>
          <p:cNvPr id="3" name="Lige forbindelse 2"/>
          <p:cNvCxnSpPr/>
          <p:nvPr userDrawn="1"/>
        </p:nvCxnSpPr>
        <p:spPr>
          <a:xfrm>
            <a:off x="344360" y="6287969"/>
            <a:ext cx="9217280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ktangel 5">
            <a:extLst>
              <a:ext uri="{FF2B5EF4-FFF2-40B4-BE49-F238E27FC236}">
                <a16:creationId xmlns:a16="http://schemas.microsoft.com/office/drawing/2014/main" id="{40894B5D-BD6B-416A-BD4C-0DC4BC5AF64A}"/>
              </a:ext>
            </a:extLst>
          </p:cNvPr>
          <p:cNvSpPr/>
          <p:nvPr userDrawn="1"/>
        </p:nvSpPr>
        <p:spPr>
          <a:xfrm>
            <a:off x="4341130" y="6456445"/>
            <a:ext cx="122374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ctr">
              <a:buNone/>
            </a:pPr>
            <a:r>
              <a:rPr lang="da-DK" sz="1000" i="0" dirty="0">
                <a:solidFill>
                  <a:srgbClr val="C00000"/>
                </a:solidFill>
              </a:rPr>
              <a:t>Kopiering forbudt</a:t>
            </a:r>
          </a:p>
        </p:txBody>
      </p:sp>
      <p:pic>
        <p:nvPicPr>
          <p:cNvPr id="9" name="Billede 8" descr="Et billede, der indeholder tekst&#10;&#10;Automatisk genereret beskrivelse">
            <a:extLst>
              <a:ext uri="{FF2B5EF4-FFF2-40B4-BE49-F238E27FC236}">
                <a16:creationId xmlns:a16="http://schemas.microsoft.com/office/drawing/2014/main" id="{F52D62FC-BA40-4D2F-85AE-FC450D734C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9" t="44750" r="15839" b="45800"/>
          <a:stretch/>
        </p:blipFill>
        <p:spPr>
          <a:xfrm>
            <a:off x="8132524" y="6476928"/>
            <a:ext cx="1440200" cy="2700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hyperlink" Target="mailto:lob@seges.dk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5458D3B5-9197-447E-828B-027355F2D19E}"/>
              </a:ext>
            </a:extLst>
          </p:cNvPr>
          <p:cNvSpPr/>
          <p:nvPr/>
        </p:nvSpPr>
        <p:spPr>
          <a:xfrm>
            <a:off x="4448930" y="6525430"/>
            <a:ext cx="1008140" cy="1440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7" name="Billede 6" descr="Et billede, der indeholder tekst&#10;&#10;Automatisk genereret beskrivelse">
            <a:extLst>
              <a:ext uri="{FF2B5EF4-FFF2-40B4-BE49-F238E27FC236}">
                <a16:creationId xmlns:a16="http://schemas.microsoft.com/office/drawing/2014/main" id="{9E9053A0-2C03-4379-A60E-0AA8CD1E2D9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5721" y="188550"/>
            <a:ext cx="4645979" cy="65529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B5CF410B-5E77-4727-9BDB-AE367D16E8B3}"/>
              </a:ext>
            </a:extLst>
          </p:cNvPr>
          <p:cNvSpPr txBox="1"/>
          <p:nvPr/>
        </p:nvSpPr>
        <p:spPr>
          <a:xfrm>
            <a:off x="416370" y="2409333"/>
            <a:ext cx="3960550" cy="3467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Denne PowerPoint præsentation er udviklet til brug for undervisere i landbrugsuddannelsen.</a:t>
            </a:r>
          </a:p>
          <a:p>
            <a:pPr algn="ctr"/>
            <a:endParaRPr lang="da-DK" baseline="30000" dirty="0">
              <a:solidFill>
                <a:srgbClr val="3F4E55"/>
              </a:solidFill>
              <a:latin typeface="Arial Nova Light" panose="020B0304020202020204" pitchFamily="34" charset="0"/>
            </a:endParaRPr>
          </a:p>
          <a:p>
            <a:pPr algn="ctr"/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Præsentationen må bruges i undervisningen og suppleres med egne dias. MEN det er ikke tilladt at udlevere materiale til andre. Det vil sige, du ikke må dele filen,  printe eller anvende fotos og tekst i materiale, </a:t>
            </a:r>
            <a:b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</a:br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som udleveres til elever. </a:t>
            </a:r>
          </a:p>
          <a:p>
            <a:pPr algn="ctr"/>
            <a:endParaRPr lang="da-DK" baseline="30000" dirty="0">
              <a:solidFill>
                <a:srgbClr val="3F4E55"/>
              </a:solidFill>
              <a:latin typeface="Arial Nova Light" panose="020B0304020202020204" pitchFamily="34" charset="0"/>
            </a:endParaRPr>
          </a:p>
          <a:p>
            <a:pPr algn="ctr"/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Hvis skolen/læreren ønsker at anvende materialet </a:t>
            </a:r>
            <a:b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</a:br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til andet end online PowerPoint præsentation, </a:t>
            </a:r>
            <a:b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</a:br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kræver det en aftale med SEGES Forlag.</a:t>
            </a:r>
          </a:p>
          <a:p>
            <a:pPr algn="ctr"/>
            <a:endParaRPr lang="da-DK" sz="1600" baseline="30000" dirty="0">
              <a:solidFill>
                <a:srgbClr val="3F4E55"/>
              </a:solidFill>
              <a:latin typeface="Arial Nova Light" panose="020B0304020202020204" pitchFamily="34" charset="0"/>
            </a:endParaRPr>
          </a:p>
          <a:p>
            <a:pPr algn="ctr"/>
            <a:endParaRPr lang="da-DK" sz="1600" baseline="30000" dirty="0">
              <a:solidFill>
                <a:srgbClr val="3F4E55"/>
              </a:solidFill>
              <a:latin typeface="Arial Nova Light" panose="020B0304020202020204" pitchFamily="34" charset="0"/>
            </a:endParaRPr>
          </a:p>
          <a:p>
            <a:pPr algn="ctr"/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Kontakt forlagschef </a:t>
            </a:r>
            <a:b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</a:br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Lene Overgaard Bruun</a:t>
            </a:r>
          </a:p>
          <a:p>
            <a:pPr algn="ctr"/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lob@seges.dk</a:t>
            </a:r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 </a:t>
            </a:r>
          </a:p>
          <a:p>
            <a:endParaRPr lang="da-DK" dirty="0"/>
          </a:p>
        </p:txBody>
      </p:sp>
      <p:pic>
        <p:nvPicPr>
          <p:cNvPr id="6" name="Billede 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DFE0FD03-2F22-45EB-8255-6EE1A478337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9" t="44750" r="15839" b="45800"/>
          <a:stretch/>
        </p:blipFill>
        <p:spPr>
          <a:xfrm>
            <a:off x="1892952" y="5616304"/>
            <a:ext cx="1008140" cy="18902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&#10;&#10;Automatisk genereret beskrivelse">
            <a:extLst>
              <a:ext uri="{FF2B5EF4-FFF2-40B4-BE49-F238E27FC236}">
                <a16:creationId xmlns:a16="http://schemas.microsoft.com/office/drawing/2014/main" id="{E4BB15BE-750E-45C3-B37C-F5B2C435CA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190" y="-27480"/>
            <a:ext cx="3027620" cy="619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896111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96</Words>
  <Application>Microsoft Office PowerPoint</Application>
  <PresentationFormat>A4-papir (210 x 297 mm)</PresentationFormat>
  <Paragraphs>10</Paragraphs>
  <Slides>2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</vt:i4>
      </vt:variant>
    </vt:vector>
  </HeadingPairs>
  <TitlesOfParts>
    <vt:vector size="6" baseType="lpstr">
      <vt:lpstr>Arial</vt:lpstr>
      <vt:lpstr>Calibri</vt:lpstr>
      <vt:lpstr>Arial Nova Light</vt:lpstr>
      <vt:lpstr>Kontortema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Lene Kruse Kessler</dc:creator>
  <cp:lastModifiedBy>L K</cp:lastModifiedBy>
  <cp:revision>17</cp:revision>
  <dcterms:created xsi:type="dcterms:W3CDTF">2011-01-04T14:08:45Z</dcterms:created>
  <dcterms:modified xsi:type="dcterms:W3CDTF">2021-12-21T12:02:38Z</dcterms:modified>
</cp:coreProperties>
</file>