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69" r:id="rId2"/>
    <p:sldId id="274" r:id="rId3"/>
    <p:sldId id="275" r:id="rId4"/>
    <p:sldId id="272" r:id="rId5"/>
    <p:sldId id="277" r:id="rId6"/>
    <p:sldId id="270" r:id="rId7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5" userDrawn="1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A5288-0FC6-4BFA-8791-12BE93C654BE}" v="13" dt="2024-08-05T12:46:28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86" y="108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5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6C5A5288-0FC6-4BFA-8791-12BE93C654BE}"/>
    <pc:docChg chg="custSel addSld delSld modSld sldOrd">
      <pc:chgData name="L K" userId="e4117d74aaad28f7" providerId="LiveId" clId="{6C5A5288-0FC6-4BFA-8791-12BE93C654BE}" dt="2024-08-05T12:47:00.759" v="173" actId="1076"/>
      <pc:docMkLst>
        <pc:docMk/>
      </pc:docMkLst>
      <pc:sldChg chg="modSp mod">
        <pc:chgData name="L K" userId="e4117d74aaad28f7" providerId="LiveId" clId="{6C5A5288-0FC6-4BFA-8791-12BE93C654BE}" dt="2024-08-05T12:35:02.331" v="0"/>
        <pc:sldMkLst>
          <pc:docMk/>
          <pc:sldMk cId="3558985562" sldId="269"/>
        </pc:sldMkLst>
        <pc:spChg chg="mod">
          <ac:chgData name="L K" userId="e4117d74aaad28f7" providerId="LiveId" clId="{6C5A5288-0FC6-4BFA-8791-12BE93C654BE}" dt="2024-08-05T12:35:02.331" v="0"/>
          <ac:spMkLst>
            <pc:docMk/>
            <pc:sldMk cId="3558985562" sldId="269"/>
            <ac:spMk id="10" creationId="{5844CB6C-8C8F-94DD-4F50-DFDCF5DA6A03}"/>
          </ac:spMkLst>
        </pc:spChg>
      </pc:sldChg>
      <pc:sldChg chg="addSp modSp mod">
        <pc:chgData name="L K" userId="e4117d74aaad28f7" providerId="LiveId" clId="{6C5A5288-0FC6-4BFA-8791-12BE93C654BE}" dt="2024-08-05T12:47:00.759" v="173" actId="1076"/>
        <pc:sldMkLst>
          <pc:docMk/>
          <pc:sldMk cId="920413659" sldId="270"/>
        </pc:sldMkLst>
        <pc:picChg chg="add mod modCrop">
          <ac:chgData name="L K" userId="e4117d74aaad28f7" providerId="LiveId" clId="{6C5A5288-0FC6-4BFA-8791-12BE93C654BE}" dt="2024-08-05T12:46:51.502" v="170" actId="1076"/>
          <ac:picMkLst>
            <pc:docMk/>
            <pc:sldMk cId="920413659" sldId="270"/>
            <ac:picMk id="3" creationId="{D58EEBDC-6FFB-2935-830D-8A6F921338E6}"/>
          </ac:picMkLst>
        </pc:picChg>
        <pc:picChg chg="add mod modCrop">
          <ac:chgData name="L K" userId="e4117d74aaad28f7" providerId="LiveId" clId="{6C5A5288-0FC6-4BFA-8791-12BE93C654BE}" dt="2024-08-05T12:47:00.759" v="173" actId="1076"/>
          <ac:picMkLst>
            <pc:docMk/>
            <pc:sldMk cId="920413659" sldId="270"/>
            <ac:picMk id="4" creationId="{1202E490-B103-2F00-E950-E5E88A404533}"/>
          </ac:picMkLst>
        </pc:picChg>
      </pc:sldChg>
      <pc:sldChg chg="addSp modSp new del mod">
        <pc:chgData name="L K" userId="e4117d74aaad28f7" providerId="LiveId" clId="{6C5A5288-0FC6-4BFA-8791-12BE93C654BE}" dt="2024-08-05T12:39:01.673" v="91" actId="2696"/>
        <pc:sldMkLst>
          <pc:docMk/>
          <pc:sldMk cId="4193641302" sldId="271"/>
        </pc:sldMkLst>
        <pc:picChg chg="add mod">
          <ac:chgData name="L K" userId="e4117d74aaad28f7" providerId="LiveId" clId="{6C5A5288-0FC6-4BFA-8791-12BE93C654BE}" dt="2024-08-05T12:36:28.985" v="26" actId="962"/>
          <ac:picMkLst>
            <pc:docMk/>
            <pc:sldMk cId="4193641302" sldId="271"/>
            <ac:picMk id="4" creationId="{E1CA08D3-7681-BE0E-0AE4-AEDBBA02A403}"/>
          </ac:picMkLst>
        </pc:picChg>
      </pc:sldChg>
      <pc:sldChg chg="addSp delSp modSp new mod">
        <pc:chgData name="L K" userId="e4117d74aaad28f7" providerId="LiveId" clId="{6C5A5288-0FC6-4BFA-8791-12BE93C654BE}" dt="2024-08-05T12:43:00.679" v="154" actId="1076"/>
        <pc:sldMkLst>
          <pc:docMk/>
          <pc:sldMk cId="3888735474" sldId="272"/>
        </pc:sldMkLst>
        <pc:spChg chg="del">
          <ac:chgData name="L K" userId="e4117d74aaad28f7" providerId="LiveId" clId="{6C5A5288-0FC6-4BFA-8791-12BE93C654BE}" dt="2024-08-05T12:40:46.018" v="150" actId="478"/>
          <ac:spMkLst>
            <pc:docMk/>
            <pc:sldMk cId="3888735474" sldId="272"/>
            <ac:spMk id="2" creationId="{9FC8EC13-73BC-3A04-457F-0A115AACA1C2}"/>
          </ac:spMkLst>
        </pc:spChg>
        <pc:picChg chg="add mod">
          <ac:chgData name="L K" userId="e4117d74aaad28f7" providerId="LiveId" clId="{6C5A5288-0FC6-4BFA-8791-12BE93C654BE}" dt="2024-08-05T12:43:00.679" v="154" actId="1076"/>
          <ac:picMkLst>
            <pc:docMk/>
            <pc:sldMk cId="3888735474" sldId="272"/>
            <ac:picMk id="4" creationId="{465176CD-9121-E091-B34A-127447FA4EE9}"/>
          </ac:picMkLst>
        </pc:picChg>
        <pc:picChg chg="add mod">
          <ac:chgData name="L K" userId="e4117d74aaad28f7" providerId="LiveId" clId="{6C5A5288-0FC6-4BFA-8791-12BE93C654BE}" dt="2024-08-05T12:43:00.679" v="154" actId="1076"/>
          <ac:picMkLst>
            <pc:docMk/>
            <pc:sldMk cId="3888735474" sldId="272"/>
            <ac:picMk id="5" creationId="{8498EACC-5E19-09BD-22C1-AC6DB715EE22}"/>
          </ac:picMkLst>
        </pc:picChg>
      </pc:sldChg>
      <pc:sldChg chg="addSp delSp modSp new del mod">
        <pc:chgData name="L K" userId="e4117d74aaad28f7" providerId="LiveId" clId="{6C5A5288-0FC6-4BFA-8791-12BE93C654BE}" dt="2024-08-05T12:43:08.975" v="155" actId="2696"/>
        <pc:sldMkLst>
          <pc:docMk/>
          <pc:sldMk cId="3695796972" sldId="273"/>
        </pc:sldMkLst>
        <pc:spChg chg="del">
          <ac:chgData name="L K" userId="e4117d74aaad28f7" providerId="LiveId" clId="{6C5A5288-0FC6-4BFA-8791-12BE93C654BE}" dt="2024-08-05T12:39:41.936" v="140" actId="478"/>
          <ac:spMkLst>
            <pc:docMk/>
            <pc:sldMk cId="3695796972" sldId="273"/>
            <ac:spMk id="2" creationId="{F623B65D-D30A-4770-4269-B5694A50741A}"/>
          </ac:spMkLst>
        </pc:spChg>
        <pc:picChg chg="add mod">
          <ac:chgData name="L K" userId="e4117d74aaad28f7" providerId="LiveId" clId="{6C5A5288-0FC6-4BFA-8791-12BE93C654BE}" dt="2024-08-05T12:39:51.867" v="142" actId="1076"/>
          <ac:picMkLst>
            <pc:docMk/>
            <pc:sldMk cId="3695796972" sldId="273"/>
            <ac:picMk id="4" creationId="{9FD7A480-1D02-A967-68E7-7487E542D920}"/>
          </ac:picMkLst>
        </pc:picChg>
      </pc:sldChg>
      <pc:sldChg chg="addSp delSp modSp new mod ord">
        <pc:chgData name="L K" userId="e4117d74aaad28f7" providerId="LiveId" clId="{6C5A5288-0FC6-4BFA-8791-12BE93C654BE}" dt="2024-08-05T12:37:33.925" v="55" actId="1035"/>
        <pc:sldMkLst>
          <pc:docMk/>
          <pc:sldMk cId="1456266185" sldId="274"/>
        </pc:sldMkLst>
        <pc:spChg chg="del">
          <ac:chgData name="L K" userId="e4117d74aaad28f7" providerId="LiveId" clId="{6C5A5288-0FC6-4BFA-8791-12BE93C654BE}" dt="2024-08-05T12:35:22.488" v="8" actId="478"/>
          <ac:spMkLst>
            <pc:docMk/>
            <pc:sldMk cId="1456266185" sldId="274"/>
            <ac:spMk id="2" creationId="{0329AD88-10EC-1795-C6AA-184120E87EAF}"/>
          </ac:spMkLst>
        </pc:spChg>
        <pc:picChg chg="add mod">
          <ac:chgData name="L K" userId="e4117d74aaad28f7" providerId="LiveId" clId="{6C5A5288-0FC6-4BFA-8791-12BE93C654BE}" dt="2024-08-05T12:37:33.925" v="55" actId="1035"/>
          <ac:picMkLst>
            <pc:docMk/>
            <pc:sldMk cId="1456266185" sldId="274"/>
            <ac:picMk id="4" creationId="{E853B36A-ED32-E542-B8B5-B26D80AE7F57}"/>
          </ac:picMkLst>
        </pc:picChg>
      </pc:sldChg>
      <pc:sldChg chg="addSp delSp modSp new mod ord">
        <pc:chgData name="L K" userId="e4117d74aaad28f7" providerId="LiveId" clId="{6C5A5288-0FC6-4BFA-8791-12BE93C654BE}" dt="2024-08-05T12:38:50.949" v="89" actId="1035"/>
        <pc:sldMkLst>
          <pc:docMk/>
          <pc:sldMk cId="2622253300" sldId="275"/>
        </pc:sldMkLst>
        <pc:spChg chg="del">
          <ac:chgData name="L K" userId="e4117d74aaad28f7" providerId="LiveId" clId="{6C5A5288-0FC6-4BFA-8791-12BE93C654BE}" dt="2024-08-05T12:37:54.570" v="56" actId="478"/>
          <ac:spMkLst>
            <pc:docMk/>
            <pc:sldMk cId="2622253300" sldId="275"/>
            <ac:spMk id="2" creationId="{7B605B74-CF3C-27D8-C44F-99FA52E324AD}"/>
          </ac:spMkLst>
        </pc:spChg>
        <pc:picChg chg="add mod">
          <ac:chgData name="L K" userId="e4117d74aaad28f7" providerId="LiveId" clId="{6C5A5288-0FC6-4BFA-8791-12BE93C654BE}" dt="2024-08-05T12:38:35.792" v="65" actId="14100"/>
          <ac:picMkLst>
            <pc:docMk/>
            <pc:sldMk cId="2622253300" sldId="275"/>
            <ac:picMk id="4" creationId="{F7009D6C-0CAF-B25D-9EAA-A222F8C5318F}"/>
          </ac:picMkLst>
        </pc:picChg>
        <pc:picChg chg="add mod">
          <ac:chgData name="L K" userId="e4117d74aaad28f7" providerId="LiveId" clId="{6C5A5288-0FC6-4BFA-8791-12BE93C654BE}" dt="2024-08-05T12:38:50.949" v="89" actId="1035"/>
          <ac:picMkLst>
            <pc:docMk/>
            <pc:sldMk cId="2622253300" sldId="275"/>
            <ac:picMk id="5" creationId="{75763322-0629-2EC1-EA72-5300388539ED}"/>
          </ac:picMkLst>
        </pc:picChg>
        <pc:picChg chg="add mod">
          <ac:chgData name="L K" userId="e4117d74aaad28f7" providerId="LiveId" clId="{6C5A5288-0FC6-4BFA-8791-12BE93C654BE}" dt="2024-08-05T12:38:48.700" v="79" actId="1036"/>
          <ac:picMkLst>
            <pc:docMk/>
            <pc:sldMk cId="2622253300" sldId="275"/>
            <ac:picMk id="6" creationId="{728252B3-FDFF-78A3-CBE9-0ACAEEBAA37A}"/>
          </ac:picMkLst>
        </pc:picChg>
      </pc:sldChg>
      <pc:sldChg chg="addSp modSp new del mod ord">
        <pc:chgData name="L K" userId="e4117d74aaad28f7" providerId="LiveId" clId="{6C5A5288-0FC6-4BFA-8791-12BE93C654BE}" dt="2024-08-05T12:38:58.735" v="90" actId="2696"/>
        <pc:sldMkLst>
          <pc:docMk/>
          <pc:sldMk cId="3769103474" sldId="276"/>
        </pc:sldMkLst>
        <pc:picChg chg="add mod">
          <ac:chgData name="L K" userId="e4117d74aaad28f7" providerId="LiveId" clId="{6C5A5288-0FC6-4BFA-8791-12BE93C654BE}" dt="2024-08-05T12:36:03.872" v="17" actId="962"/>
          <ac:picMkLst>
            <pc:docMk/>
            <pc:sldMk cId="3769103474" sldId="276"/>
            <ac:picMk id="4" creationId="{DC5EB3BF-AE9F-D9E9-FEAE-EDB2FA266B20}"/>
          </ac:picMkLst>
        </pc:picChg>
      </pc:sldChg>
      <pc:sldChg chg="addSp delSp modSp new mod">
        <pc:chgData name="L K" userId="e4117d74aaad28f7" providerId="LiveId" clId="{6C5A5288-0FC6-4BFA-8791-12BE93C654BE}" dt="2024-08-05T12:46:08.324" v="161" actId="1076"/>
        <pc:sldMkLst>
          <pc:docMk/>
          <pc:sldMk cId="1926201192" sldId="277"/>
        </pc:sldMkLst>
        <pc:spChg chg="del">
          <ac:chgData name="L K" userId="e4117d74aaad28f7" providerId="LiveId" clId="{6C5A5288-0FC6-4BFA-8791-12BE93C654BE}" dt="2024-08-05T12:39:58.863" v="143" actId="478"/>
          <ac:spMkLst>
            <pc:docMk/>
            <pc:sldMk cId="1926201192" sldId="277"/>
            <ac:spMk id="2" creationId="{5F9B9DDC-1A6A-7785-6C25-6D4DEC6E30FA}"/>
          </ac:spMkLst>
        </pc:spChg>
        <pc:picChg chg="add mod">
          <ac:chgData name="L K" userId="e4117d74aaad28f7" providerId="LiveId" clId="{6C5A5288-0FC6-4BFA-8791-12BE93C654BE}" dt="2024-08-05T12:43:28.410" v="157" actId="1076"/>
          <ac:picMkLst>
            <pc:docMk/>
            <pc:sldMk cId="1926201192" sldId="277"/>
            <ac:picMk id="4" creationId="{48F4C966-DB7A-8904-1ED3-F9C4F762C7FF}"/>
          </ac:picMkLst>
        </pc:picChg>
        <pc:picChg chg="add mod">
          <ac:chgData name="L K" userId="e4117d74aaad28f7" providerId="LiveId" clId="{6C5A5288-0FC6-4BFA-8791-12BE93C654BE}" dt="2024-08-05T12:46:08.324" v="161" actId="1076"/>
          <ac:picMkLst>
            <pc:docMk/>
            <pc:sldMk cId="1926201192" sldId="277"/>
            <ac:picMk id="6" creationId="{593C29D4-5A9B-B9DB-44A9-4083E67F47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4. Lånemuligheder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diagram, linje/række, Kurve&#10;&#10;Automatisk genereret beskrivelse">
            <a:extLst>
              <a:ext uri="{FF2B5EF4-FFF2-40B4-BE49-F238E27FC236}">
                <a16:creationId xmlns:a16="http://schemas.microsoft.com/office/drawing/2014/main" id="{E853B36A-ED32-E542-B8B5-B26D80AE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77" y="673770"/>
            <a:ext cx="9268858" cy="50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6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F7009D6C-0CAF-B25D-9EAA-A222F8C5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98" y="83507"/>
            <a:ext cx="5380816" cy="1668122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information&#10;&#10;Automatisk genereret beskrivelse">
            <a:extLst>
              <a:ext uri="{FF2B5EF4-FFF2-40B4-BE49-F238E27FC236}">
                <a16:creationId xmlns:a16="http://schemas.microsoft.com/office/drawing/2014/main" id="{75763322-0629-2EC1-EA72-530038853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96" y="1743582"/>
            <a:ext cx="5380820" cy="1909880"/>
          </a:xfrm>
          <a:prstGeom prst="rect">
            <a:avLst/>
          </a:prstGeom>
        </p:spPr>
      </p:pic>
      <p:pic>
        <p:nvPicPr>
          <p:cNvPr id="6" name="Billede 5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728252B3-FDFF-78A3-CBE9-0ACAEEBAA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0" y="3645441"/>
            <a:ext cx="5401540" cy="21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linje/række, Font/skrifttype&#10;&#10;Automatisk genereret beskrivelse">
            <a:extLst>
              <a:ext uri="{FF2B5EF4-FFF2-40B4-BE49-F238E27FC236}">
                <a16:creationId xmlns:a16="http://schemas.microsoft.com/office/drawing/2014/main" id="{465176CD-9121-E091-B34A-127447FA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554163"/>
            <a:ext cx="5129044" cy="3445196"/>
          </a:xfrm>
          <a:prstGeom prst="rect">
            <a:avLst/>
          </a:prstGeom>
        </p:spPr>
      </p:pic>
      <p:pic>
        <p:nvPicPr>
          <p:cNvPr id="5" name="Billede 4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8498EACC-5E19-09BD-22C1-AC6DB715E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6" y="1875164"/>
            <a:ext cx="5003548" cy="2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3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iagram&#10;&#10;Automatisk genereret beskrivelse">
            <a:extLst>
              <a:ext uri="{FF2B5EF4-FFF2-40B4-BE49-F238E27FC236}">
                <a16:creationId xmlns:a16="http://schemas.microsoft.com/office/drawing/2014/main" id="{48F4C966-DB7A-8904-1ED3-F9C4F762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5" y="1195141"/>
            <a:ext cx="4851932" cy="3858122"/>
          </a:xfrm>
          <a:prstGeom prst="rect">
            <a:avLst/>
          </a:prstGeom>
        </p:spPr>
      </p:pic>
      <p:pic>
        <p:nvPicPr>
          <p:cNvPr id="6" name="Billede 5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593C29D4-5A9B-B9DB-44A9-4083E67F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42" y="1195141"/>
            <a:ext cx="4730496" cy="41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linje/række, Font/skrifttype&#10;&#10;Automatisk genereret beskrivelse">
            <a:extLst>
              <a:ext uri="{FF2B5EF4-FFF2-40B4-BE49-F238E27FC236}">
                <a16:creationId xmlns:a16="http://schemas.microsoft.com/office/drawing/2014/main" id="{D58EEBDC-6FFB-2935-830D-8A6F92133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4" b="52550"/>
          <a:stretch/>
        </p:blipFill>
        <p:spPr>
          <a:xfrm>
            <a:off x="360619" y="1748590"/>
            <a:ext cx="5279874" cy="3503916"/>
          </a:xfrm>
          <a:prstGeom prst="rect">
            <a:avLst/>
          </a:prstGeom>
        </p:spPr>
      </p:pic>
      <p:pic>
        <p:nvPicPr>
          <p:cNvPr id="4" name="Billede 3" descr="Et billede, der indeholder tekst, skærmbillede, linje/række, Font/skrifttype&#10;&#10;Automatisk genereret beskrivelse">
            <a:extLst>
              <a:ext uri="{FF2B5EF4-FFF2-40B4-BE49-F238E27FC236}">
                <a16:creationId xmlns:a16="http://schemas.microsoft.com/office/drawing/2014/main" id="{1202E490-B103-2F00-E950-E5E88A404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4"/>
          <a:stretch/>
        </p:blipFill>
        <p:spPr>
          <a:xfrm>
            <a:off x="5932245" y="1497212"/>
            <a:ext cx="6060596" cy="34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</TotalTime>
  <Words>111</Words>
  <Application>Microsoft Office PowerPoint</Application>
  <PresentationFormat>Brugerdefineret</PresentationFormat>
  <Paragraphs>11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2024-08-05T12:47:03Z</dcterms:modified>
</cp:coreProperties>
</file>