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5" r:id="rId4"/>
  </p:sldMasterIdLst>
  <p:notesMasterIdLst>
    <p:notesMasterId r:id="rId26"/>
  </p:notesMasterIdLst>
  <p:sldIdLst>
    <p:sldId id="979" r:id="rId5"/>
    <p:sldId id="7184" r:id="rId6"/>
    <p:sldId id="2147478113" r:id="rId7"/>
    <p:sldId id="259" r:id="rId8"/>
    <p:sldId id="2147478146" r:id="rId9"/>
    <p:sldId id="2147478137" r:id="rId10"/>
    <p:sldId id="2147478139" r:id="rId11"/>
    <p:sldId id="2147478140" r:id="rId12"/>
    <p:sldId id="2147478141" r:id="rId13"/>
    <p:sldId id="2147478142" r:id="rId14"/>
    <p:sldId id="2147478149" r:id="rId15"/>
    <p:sldId id="2147478147" r:id="rId16"/>
    <p:sldId id="2147478155" r:id="rId17"/>
    <p:sldId id="2147478072" r:id="rId18"/>
    <p:sldId id="2147478156" r:id="rId19"/>
    <p:sldId id="2147478036" r:id="rId20"/>
    <p:sldId id="2147478151" r:id="rId21"/>
    <p:sldId id="2147478152" r:id="rId22"/>
    <p:sldId id="2147478153" r:id="rId23"/>
    <p:sldId id="2147478154" r:id="rId24"/>
    <p:sldId id="71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3" userDrawn="1">
          <p15:clr>
            <a:srgbClr val="A4A3A4"/>
          </p15:clr>
        </p15:guide>
        <p15:guide id="2" orient="horz" pos="25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89902E-1033-35CB-D189-E2828C70ED8B}" name="Sigrid Beth Rasmussen" initials="SB" userId="S::sibr@danbred.com::fe76ff3c-97dc-4f94-a8ee-8e112a3a19fb" providerId="AD"/>
  <p188:author id="{CD8ED262-F974-D3CE-7A73-9C4C3740A428}" name="Max Jørgensen" initials="MJ" userId="S::mjg@seges.dk::4430dc2b-3647-467f-837b-68812dd79277" providerId="AD"/>
  <p188:author id="{EEE86CC4-7B9A-1E9D-FB84-647324FBAE5D}" name="Ellen Sofie Stensberg" initials="ESS" userId="S::elst@danbred.com::04ccc353-1886-4a7c-a102-6f9c6ad6d2aa" providerId="AD"/>
  <p188:author id="{C34F76C6-DCD6-30FE-0678-BB4A22E07293}" name="Lizette Vestergaard Horndrup" initials="LH" userId="S::livh@danbred.com::1be02d34-f312-4be0-9433-5a479377c1b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kaela Ohl" initials="MO" lastIdx="32" clrIdx="0">
    <p:extLst>
      <p:ext uri="{19B8F6BF-5375-455C-9EA6-DF929625EA0E}">
        <p15:presenceInfo xmlns:p15="http://schemas.microsoft.com/office/powerpoint/2012/main" userId="S::mwo@danbred.com::f1fd3f3e-5052-4f66-aae6-6d53cb06a052" providerId="AD"/>
      </p:ext>
    </p:extLst>
  </p:cmAuthor>
  <p:cmAuthor id="2" name="Mathias Caspersen" initials="MC" lastIdx="2" clrIdx="1">
    <p:extLst>
      <p:ext uri="{19B8F6BF-5375-455C-9EA6-DF929625EA0E}">
        <p15:presenceInfo xmlns:p15="http://schemas.microsoft.com/office/powerpoint/2012/main" userId="S::mc@kogp.dk::7ff3497f-8893-4c6f-88f9-25dbf95ef7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002A"/>
    <a:srgbClr val="800020"/>
    <a:srgbClr val="706359"/>
    <a:srgbClr val="A79C94"/>
    <a:srgbClr val="B81D2F"/>
    <a:srgbClr val="C43E1C"/>
    <a:srgbClr val="ED7A08"/>
    <a:srgbClr val="000000"/>
    <a:srgbClr val="ED7A06"/>
    <a:srgbClr val="F4F2E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410BF9-94F2-4937-B9A6-A3A25226ADC8}" v="3" dt="2025-07-10T08:43:55.59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ema til typografi 1 - Markerin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Mørkt layout 1 - Markering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Mørkt layou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Mørkt layout 2 - Markering 3/Markering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yst layout 2 - Marker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yst layout 3 - Markerin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yst layout 3 - Markerin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yst layou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llemlayout 1 - Marker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70" autoAdjust="0"/>
    <p:restoredTop sz="64527" autoAdjust="0"/>
  </p:normalViewPr>
  <p:slideViewPr>
    <p:cSldViewPr snapToGrid="0" snapToObjects="1">
      <p:cViewPr varScale="1">
        <p:scale>
          <a:sx n="72" d="100"/>
          <a:sy n="72" d="100"/>
        </p:scale>
        <p:origin x="1578" y="60"/>
      </p:cViewPr>
      <p:guideLst>
        <p:guide pos="393"/>
        <p:guide orient="horz" pos="2568"/>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rid Beth Rasmussen" userId="fe76ff3c-97dc-4f94-a8ee-8e112a3a19fb" providerId="ADAL" clId="{FC410BF9-94F2-4937-B9A6-A3A25226ADC8}"/>
    <pc:docChg chg="undo custSel modSld">
      <pc:chgData name="Sigrid Beth Rasmussen" userId="fe76ff3c-97dc-4f94-a8ee-8e112a3a19fb" providerId="ADAL" clId="{FC410BF9-94F2-4937-B9A6-A3A25226ADC8}" dt="2025-07-10T08:43:59.891" v="43" actId="1076"/>
      <pc:docMkLst>
        <pc:docMk/>
      </pc:docMkLst>
      <pc:sldChg chg="addSp delSp modSp mod">
        <pc:chgData name="Sigrid Beth Rasmussen" userId="fe76ff3c-97dc-4f94-a8ee-8e112a3a19fb" providerId="ADAL" clId="{FC410BF9-94F2-4937-B9A6-A3A25226ADC8}" dt="2025-07-10T08:20:03.614" v="37" actId="1076"/>
        <pc:sldMkLst>
          <pc:docMk/>
          <pc:sldMk cId="11135769" sldId="2147478137"/>
        </pc:sldMkLst>
        <pc:spChg chg="add mod">
          <ac:chgData name="Sigrid Beth Rasmussen" userId="fe76ff3c-97dc-4f94-a8ee-8e112a3a19fb" providerId="ADAL" clId="{FC410BF9-94F2-4937-B9A6-A3A25226ADC8}" dt="2025-07-10T08:20:03.614" v="37" actId="1076"/>
          <ac:spMkLst>
            <pc:docMk/>
            <pc:sldMk cId="11135769" sldId="2147478137"/>
            <ac:spMk id="8" creationId="{308B74EC-D9A3-6AEA-21B2-5011A2C6E65A}"/>
          </ac:spMkLst>
        </pc:spChg>
        <pc:spChg chg="mod">
          <ac:chgData name="Sigrid Beth Rasmussen" userId="fe76ff3c-97dc-4f94-a8ee-8e112a3a19fb" providerId="ADAL" clId="{FC410BF9-94F2-4937-B9A6-A3A25226ADC8}" dt="2025-07-10T08:19:10.721" v="9" actId="1076"/>
          <ac:spMkLst>
            <pc:docMk/>
            <pc:sldMk cId="11135769" sldId="2147478137"/>
            <ac:spMk id="49" creationId="{6E0F4D4E-5879-025A-F80C-B8D75E7CE748}"/>
          </ac:spMkLst>
        </pc:spChg>
        <pc:picChg chg="add mod">
          <ac:chgData name="Sigrid Beth Rasmussen" userId="fe76ff3c-97dc-4f94-a8ee-8e112a3a19fb" providerId="ADAL" clId="{FC410BF9-94F2-4937-B9A6-A3A25226ADC8}" dt="2025-07-10T08:19:20.092" v="11" actId="1440"/>
          <ac:picMkLst>
            <pc:docMk/>
            <pc:sldMk cId="11135769" sldId="2147478137"/>
            <ac:picMk id="7" creationId="{D3AAD807-7791-04EC-9F8E-B1C6B43839F4}"/>
          </ac:picMkLst>
        </pc:picChg>
        <pc:picChg chg="del">
          <ac:chgData name="Sigrid Beth Rasmussen" userId="fe76ff3c-97dc-4f94-a8ee-8e112a3a19fb" providerId="ADAL" clId="{FC410BF9-94F2-4937-B9A6-A3A25226ADC8}" dt="2025-07-10T08:18:36.438" v="0" actId="478"/>
          <ac:picMkLst>
            <pc:docMk/>
            <pc:sldMk cId="11135769" sldId="2147478137"/>
            <ac:picMk id="4098" creationId="{C3B486DE-E7D0-786E-C931-76F04B13A110}"/>
          </ac:picMkLst>
        </pc:picChg>
      </pc:sldChg>
      <pc:sldChg chg="modSp">
        <pc:chgData name="Sigrid Beth Rasmussen" userId="fe76ff3c-97dc-4f94-a8ee-8e112a3a19fb" providerId="ADAL" clId="{FC410BF9-94F2-4937-B9A6-A3A25226ADC8}" dt="2025-07-10T08:37:22.505" v="38" actId="1076"/>
        <pc:sldMkLst>
          <pc:docMk/>
          <pc:sldMk cId="4021837174" sldId="2147478142"/>
        </pc:sldMkLst>
        <pc:picChg chg="mod">
          <ac:chgData name="Sigrid Beth Rasmussen" userId="fe76ff3c-97dc-4f94-a8ee-8e112a3a19fb" providerId="ADAL" clId="{FC410BF9-94F2-4937-B9A6-A3A25226ADC8}" dt="2025-07-10T08:37:22.505" v="38" actId="1076"/>
          <ac:picMkLst>
            <pc:docMk/>
            <pc:sldMk cId="4021837174" sldId="2147478142"/>
            <ac:picMk id="7" creationId="{06C831F5-B4E8-B250-D840-99FDFBB2F98D}"/>
          </ac:picMkLst>
        </pc:picChg>
      </pc:sldChg>
      <pc:sldChg chg="addSp delSp modSp mod addAnim delAnim">
        <pc:chgData name="Sigrid Beth Rasmussen" userId="fe76ff3c-97dc-4f94-a8ee-8e112a3a19fb" providerId="ADAL" clId="{FC410BF9-94F2-4937-B9A6-A3A25226ADC8}" dt="2025-07-10T08:43:59.891" v="43" actId="1076"/>
        <pc:sldMkLst>
          <pc:docMk/>
          <pc:sldMk cId="2739188066" sldId="2147478154"/>
        </pc:sldMkLst>
        <pc:grpChg chg="add del">
          <ac:chgData name="Sigrid Beth Rasmussen" userId="fe76ff3c-97dc-4f94-a8ee-8e112a3a19fb" providerId="ADAL" clId="{FC410BF9-94F2-4937-B9A6-A3A25226ADC8}" dt="2025-07-10T08:42:51.980" v="40" actId="21"/>
          <ac:grpSpMkLst>
            <pc:docMk/>
            <pc:sldMk cId="2739188066" sldId="2147478154"/>
            <ac:grpSpMk id="32" creationId="{5F1FC212-C2CD-A871-000A-AE2C7F6212F9}"/>
          </ac:grpSpMkLst>
        </pc:grpChg>
        <pc:picChg chg="add mod">
          <ac:chgData name="Sigrid Beth Rasmussen" userId="fe76ff3c-97dc-4f94-a8ee-8e112a3a19fb" providerId="ADAL" clId="{FC410BF9-94F2-4937-B9A6-A3A25226ADC8}" dt="2025-07-10T08:43:59.891" v="43" actId="1076"/>
          <ac:picMkLst>
            <pc:docMk/>
            <pc:sldMk cId="2739188066" sldId="2147478154"/>
            <ac:picMk id="7" creationId="{E78827CC-AF69-D329-C3FF-52B736371DB9}"/>
          </ac:picMkLst>
        </pc:picChg>
        <pc:picChg chg="del">
          <ac:chgData name="Sigrid Beth Rasmussen" userId="fe76ff3c-97dc-4f94-a8ee-8e112a3a19fb" providerId="ADAL" clId="{FC410BF9-94F2-4937-B9A6-A3A25226ADC8}" dt="2025-07-10T08:43:55.307" v="41" actId="478"/>
          <ac:picMkLst>
            <pc:docMk/>
            <pc:sldMk cId="2739188066" sldId="2147478154"/>
            <ac:picMk id="15" creationId="{042A72FE-7DA2-BF04-F0FA-D5A94214025C}"/>
          </ac:picMkLst>
        </pc:picChg>
      </pc:sldChg>
    </pc:docChg>
  </pc:docChgLst>
  <pc:docChgLst>
    <pc:chgData name="Sigrid Beth Rasmussen" userId="fe76ff3c-97dc-4f94-a8ee-8e112a3a19fb" providerId="ADAL" clId="{21DE9297-6311-4437-B66F-1E910263CBD8}"/>
    <pc:docChg chg="addSld delSld modSld">
      <pc:chgData name="Sigrid Beth Rasmussen" userId="fe76ff3c-97dc-4f94-a8ee-8e112a3a19fb" providerId="ADAL" clId="{21DE9297-6311-4437-B66F-1E910263CBD8}" dt="2025-05-20T09:56:19.253" v="166" actId="47"/>
      <pc:docMkLst>
        <pc:docMk/>
      </pc:docMkLst>
      <pc:sldChg chg="modSp mod">
        <pc:chgData name="Sigrid Beth Rasmussen" userId="fe76ff3c-97dc-4f94-a8ee-8e112a3a19fb" providerId="ADAL" clId="{21DE9297-6311-4437-B66F-1E910263CBD8}" dt="2025-05-20T09:54:03.106" v="46" actId="20577"/>
        <pc:sldMkLst>
          <pc:docMk/>
          <pc:sldMk cId="990268943" sldId="2147478036"/>
        </pc:sldMkLst>
        <pc:spChg chg="mod">
          <ac:chgData name="Sigrid Beth Rasmussen" userId="fe76ff3c-97dc-4f94-a8ee-8e112a3a19fb" providerId="ADAL" clId="{21DE9297-6311-4437-B66F-1E910263CBD8}" dt="2025-05-20T09:54:03.106" v="46" actId="20577"/>
          <ac:spMkLst>
            <pc:docMk/>
            <pc:sldMk cId="990268943" sldId="2147478036"/>
            <ac:spMk id="8" creationId="{0491BEDD-04F9-0B29-4778-2BAB1D228792}"/>
          </ac:spMkLst>
        </pc:spChg>
        <pc:spChg chg="mod">
          <ac:chgData name="Sigrid Beth Rasmussen" userId="fe76ff3c-97dc-4f94-a8ee-8e112a3a19fb" providerId="ADAL" clId="{21DE9297-6311-4437-B66F-1E910263CBD8}" dt="2025-05-20T09:53:31.789" v="23" actId="20577"/>
          <ac:spMkLst>
            <pc:docMk/>
            <pc:sldMk cId="990268943" sldId="2147478036"/>
            <ac:spMk id="59" creationId="{4B6E75B6-AC57-BC0E-8FA9-AC851C30FAB8}"/>
          </ac:spMkLst>
        </pc:spChg>
      </pc:sldChg>
      <pc:sldChg chg="del">
        <pc:chgData name="Sigrid Beth Rasmussen" userId="fe76ff3c-97dc-4f94-a8ee-8e112a3a19fb" providerId="ADAL" clId="{21DE9297-6311-4437-B66F-1E910263CBD8}" dt="2025-05-20T09:56:16.189" v="165" actId="47"/>
        <pc:sldMkLst>
          <pc:docMk/>
          <pc:sldMk cId="1200847143" sldId="2147478143"/>
        </pc:sldMkLst>
      </pc:sldChg>
      <pc:sldChg chg="del">
        <pc:chgData name="Sigrid Beth Rasmussen" userId="fe76ff3c-97dc-4f94-a8ee-8e112a3a19fb" providerId="ADAL" clId="{21DE9297-6311-4437-B66F-1E910263CBD8}" dt="2025-05-20T09:56:19.253" v="166" actId="47"/>
        <pc:sldMkLst>
          <pc:docMk/>
          <pc:sldMk cId="3215708791" sldId="2147478144"/>
        </pc:sldMkLst>
      </pc:sldChg>
      <pc:sldChg chg="del">
        <pc:chgData name="Sigrid Beth Rasmussen" userId="fe76ff3c-97dc-4f94-a8ee-8e112a3a19fb" providerId="ADAL" clId="{21DE9297-6311-4437-B66F-1E910263CBD8}" dt="2025-05-20T09:56:01.240" v="164" actId="47"/>
        <pc:sldMkLst>
          <pc:docMk/>
          <pc:sldMk cId="2580765967" sldId="2147478150"/>
        </pc:sldMkLst>
      </pc:sldChg>
      <pc:sldChg chg="modSp add mod">
        <pc:chgData name="Sigrid Beth Rasmussen" userId="fe76ff3c-97dc-4f94-a8ee-8e112a3a19fb" providerId="ADAL" clId="{21DE9297-6311-4437-B66F-1E910263CBD8}" dt="2025-05-20T09:55:52.399" v="163" actId="20577"/>
        <pc:sldMkLst>
          <pc:docMk/>
          <pc:sldMk cId="1794301556" sldId="2147478156"/>
        </pc:sldMkLst>
        <pc:spChg chg="mod">
          <ac:chgData name="Sigrid Beth Rasmussen" userId="fe76ff3c-97dc-4f94-a8ee-8e112a3a19fb" providerId="ADAL" clId="{21DE9297-6311-4437-B66F-1E910263CBD8}" dt="2025-05-20T09:55:22.052" v="126" actId="20577"/>
          <ac:spMkLst>
            <pc:docMk/>
            <pc:sldMk cId="1794301556" sldId="2147478156"/>
            <ac:spMk id="6" creationId="{F2B85CA8-97DC-2F79-9135-7A2C2472F325}"/>
          </ac:spMkLst>
        </pc:spChg>
        <pc:spChg chg="mod">
          <ac:chgData name="Sigrid Beth Rasmussen" userId="fe76ff3c-97dc-4f94-a8ee-8e112a3a19fb" providerId="ADAL" clId="{21DE9297-6311-4437-B66F-1E910263CBD8}" dt="2025-05-20T09:54:42.651" v="69" actId="14100"/>
          <ac:spMkLst>
            <pc:docMk/>
            <pc:sldMk cId="1794301556" sldId="2147478156"/>
            <ac:spMk id="8" creationId="{0491BEDD-04F9-0B29-4778-2BAB1D228792}"/>
          </ac:spMkLst>
        </pc:spChg>
        <pc:spChg chg="mod">
          <ac:chgData name="Sigrid Beth Rasmussen" userId="fe76ff3c-97dc-4f94-a8ee-8e112a3a19fb" providerId="ADAL" clId="{21DE9297-6311-4437-B66F-1E910263CBD8}" dt="2025-05-20T09:55:30.772" v="135" actId="20577"/>
          <ac:spMkLst>
            <pc:docMk/>
            <pc:sldMk cId="1794301556" sldId="2147478156"/>
            <ac:spMk id="18" creationId="{4C98AE87-E12C-8499-39F3-D9468B08DFFA}"/>
          </ac:spMkLst>
        </pc:spChg>
        <pc:spChg chg="mod">
          <ac:chgData name="Sigrid Beth Rasmussen" userId="fe76ff3c-97dc-4f94-a8ee-8e112a3a19fb" providerId="ADAL" clId="{21DE9297-6311-4437-B66F-1E910263CBD8}" dt="2025-05-20T09:55:26.616" v="133" actId="20577"/>
          <ac:spMkLst>
            <pc:docMk/>
            <pc:sldMk cId="1794301556" sldId="2147478156"/>
            <ac:spMk id="33" creationId="{AF66874D-9FFB-B01C-D622-041236FBEC95}"/>
          </ac:spMkLst>
        </pc:spChg>
        <pc:spChg chg="mod">
          <ac:chgData name="Sigrid Beth Rasmussen" userId="fe76ff3c-97dc-4f94-a8ee-8e112a3a19fb" providerId="ADAL" clId="{21DE9297-6311-4437-B66F-1E910263CBD8}" dt="2025-05-20T09:55:42.574" v="154" actId="20577"/>
          <ac:spMkLst>
            <pc:docMk/>
            <pc:sldMk cId="1794301556" sldId="2147478156"/>
            <ac:spMk id="37" creationId="{16EC7FA2-B49F-D60E-D00B-6660E0887804}"/>
          </ac:spMkLst>
        </pc:spChg>
        <pc:spChg chg="mod">
          <ac:chgData name="Sigrid Beth Rasmussen" userId="fe76ff3c-97dc-4f94-a8ee-8e112a3a19fb" providerId="ADAL" clId="{21DE9297-6311-4437-B66F-1E910263CBD8}" dt="2025-05-20T09:55:47.159" v="161" actId="20577"/>
          <ac:spMkLst>
            <pc:docMk/>
            <pc:sldMk cId="1794301556" sldId="2147478156"/>
            <ac:spMk id="41" creationId="{AC45A9D2-A4C2-AF72-2E75-F48FA2F06572}"/>
          </ac:spMkLst>
        </pc:spChg>
        <pc:spChg chg="mod">
          <ac:chgData name="Sigrid Beth Rasmussen" userId="fe76ff3c-97dc-4f94-a8ee-8e112a3a19fb" providerId="ADAL" clId="{21DE9297-6311-4437-B66F-1E910263CBD8}" dt="2025-05-20T09:55:52.399" v="163" actId="20577"/>
          <ac:spMkLst>
            <pc:docMk/>
            <pc:sldMk cId="1794301556" sldId="2147478156"/>
            <ac:spMk id="46" creationId="{68DD4D08-EA8B-070A-58A4-C6E520A1BC5D}"/>
          </ac:spMkLst>
        </pc:spChg>
        <pc:spChg chg="mod">
          <ac:chgData name="Sigrid Beth Rasmussen" userId="fe76ff3c-97dc-4f94-a8ee-8e112a3a19fb" providerId="ADAL" clId="{21DE9297-6311-4437-B66F-1E910263CBD8}" dt="2025-05-20T09:55:16.593" v="113" actId="20577"/>
          <ac:spMkLst>
            <pc:docMk/>
            <pc:sldMk cId="1794301556" sldId="2147478156"/>
            <ac:spMk id="52" creationId="{E9E21D97-D60E-2479-A9FF-44CA1F260E2B}"/>
          </ac:spMkLst>
        </pc:spChg>
      </pc:sldChg>
      <pc:sldChg chg="modSp add del mod">
        <pc:chgData name="Sigrid Beth Rasmussen" userId="fe76ff3c-97dc-4f94-a8ee-8e112a3a19fb" providerId="ADAL" clId="{21DE9297-6311-4437-B66F-1E910263CBD8}" dt="2025-05-20T09:53:43.208" v="24" actId="47"/>
        <pc:sldMkLst>
          <pc:docMk/>
          <pc:sldMk cId="2958263762" sldId="2147478157"/>
        </pc:sldMkLst>
      </pc:sldChg>
    </pc:docChg>
  </pc:docChgLst>
  <pc:docChgLst>
    <pc:chgData name="Sigrid Beth Rasmussen" userId="fe76ff3c-97dc-4f94-a8ee-8e112a3a19fb" providerId="ADAL" clId="{14D8CF1E-363C-4DAA-90D1-03C6EA0D45C0}"/>
    <pc:docChg chg="undo custSel addSld delSld modSld sldOrd">
      <pc:chgData name="Sigrid Beth Rasmussen" userId="fe76ff3c-97dc-4f94-a8ee-8e112a3a19fb" providerId="ADAL" clId="{14D8CF1E-363C-4DAA-90D1-03C6EA0D45C0}" dt="2025-05-18T21:34:09.080" v="500" actId="20577"/>
      <pc:docMkLst>
        <pc:docMk/>
      </pc:docMkLst>
      <pc:sldChg chg="add ord">
        <pc:chgData name="Sigrid Beth Rasmussen" userId="fe76ff3c-97dc-4f94-a8ee-8e112a3a19fb" providerId="ADAL" clId="{14D8CF1E-363C-4DAA-90D1-03C6EA0D45C0}" dt="2025-05-08T19:46:18.065" v="7"/>
        <pc:sldMkLst>
          <pc:docMk/>
          <pc:sldMk cId="4257268818" sldId="259"/>
        </pc:sldMkLst>
      </pc:sldChg>
      <pc:sldChg chg="del">
        <pc:chgData name="Sigrid Beth Rasmussen" userId="fe76ff3c-97dc-4f94-a8ee-8e112a3a19fb" providerId="ADAL" clId="{14D8CF1E-363C-4DAA-90D1-03C6EA0D45C0}" dt="2025-05-08T20:03:05.413" v="265" actId="47"/>
        <pc:sldMkLst>
          <pc:docMk/>
          <pc:sldMk cId="3668335282" sldId="323"/>
        </pc:sldMkLst>
      </pc:sldChg>
      <pc:sldChg chg="del">
        <pc:chgData name="Sigrid Beth Rasmussen" userId="fe76ff3c-97dc-4f94-a8ee-8e112a3a19fb" providerId="ADAL" clId="{14D8CF1E-363C-4DAA-90D1-03C6EA0D45C0}" dt="2025-05-08T20:00:09.845" v="212" actId="47"/>
        <pc:sldMkLst>
          <pc:docMk/>
          <pc:sldMk cId="3266172082" sldId="379"/>
        </pc:sldMkLst>
      </pc:sldChg>
      <pc:sldChg chg="del">
        <pc:chgData name="Sigrid Beth Rasmussen" userId="fe76ff3c-97dc-4f94-a8ee-8e112a3a19fb" providerId="ADAL" clId="{14D8CF1E-363C-4DAA-90D1-03C6EA0D45C0}" dt="2025-05-08T20:00:09.264" v="211" actId="47"/>
        <pc:sldMkLst>
          <pc:docMk/>
          <pc:sldMk cId="2333759843" sldId="876"/>
        </pc:sldMkLst>
      </pc:sldChg>
      <pc:sldChg chg="modSp mod">
        <pc:chgData name="Sigrid Beth Rasmussen" userId="fe76ff3c-97dc-4f94-a8ee-8e112a3a19fb" providerId="ADAL" clId="{14D8CF1E-363C-4DAA-90D1-03C6EA0D45C0}" dt="2025-05-09T07:39:20.102" v="346" actId="20577"/>
        <pc:sldMkLst>
          <pc:docMk/>
          <pc:sldMk cId="1646736586" sldId="979"/>
        </pc:sldMkLst>
        <pc:spChg chg="mod">
          <ac:chgData name="Sigrid Beth Rasmussen" userId="fe76ff3c-97dc-4f94-a8ee-8e112a3a19fb" providerId="ADAL" clId="{14D8CF1E-363C-4DAA-90D1-03C6EA0D45C0}" dt="2025-05-09T07:39:08.007" v="322" actId="1076"/>
          <ac:spMkLst>
            <pc:docMk/>
            <pc:sldMk cId="1646736586" sldId="979"/>
            <ac:spMk id="6" creationId="{CCF6D05B-197B-3B4D-A63E-9B8BD5638F67}"/>
          </ac:spMkLst>
        </pc:spChg>
        <pc:spChg chg="mod">
          <ac:chgData name="Sigrid Beth Rasmussen" userId="fe76ff3c-97dc-4f94-a8ee-8e112a3a19fb" providerId="ADAL" clId="{14D8CF1E-363C-4DAA-90D1-03C6EA0D45C0}" dt="2025-05-09T07:39:20.102" v="346" actId="20577"/>
          <ac:spMkLst>
            <pc:docMk/>
            <pc:sldMk cId="1646736586" sldId="979"/>
            <ac:spMk id="10" creationId="{D31018F1-F7E8-46AC-A072-15623897BB8F}"/>
          </ac:spMkLst>
        </pc:spChg>
      </pc:sldChg>
      <pc:sldChg chg="del">
        <pc:chgData name="Sigrid Beth Rasmussen" userId="fe76ff3c-97dc-4f94-a8ee-8e112a3a19fb" providerId="ADAL" clId="{14D8CF1E-363C-4DAA-90D1-03C6EA0D45C0}" dt="2025-05-08T19:43:49.904" v="0" actId="47"/>
        <pc:sldMkLst>
          <pc:docMk/>
          <pc:sldMk cId="2298117567" sldId="7176"/>
        </pc:sldMkLst>
      </pc:sldChg>
      <pc:sldChg chg="del">
        <pc:chgData name="Sigrid Beth Rasmussen" userId="fe76ff3c-97dc-4f94-a8ee-8e112a3a19fb" providerId="ADAL" clId="{14D8CF1E-363C-4DAA-90D1-03C6EA0D45C0}" dt="2025-05-08T20:02:57.561" v="260" actId="47"/>
        <pc:sldMkLst>
          <pc:docMk/>
          <pc:sldMk cId="881984596" sldId="7182"/>
        </pc:sldMkLst>
      </pc:sldChg>
      <pc:sldChg chg="del">
        <pc:chgData name="Sigrid Beth Rasmussen" userId="fe76ff3c-97dc-4f94-a8ee-8e112a3a19fb" providerId="ADAL" clId="{14D8CF1E-363C-4DAA-90D1-03C6EA0D45C0}" dt="2025-05-08T20:05:17.809" v="304" actId="47"/>
        <pc:sldMkLst>
          <pc:docMk/>
          <pc:sldMk cId="3329882810" sldId="7183"/>
        </pc:sldMkLst>
      </pc:sldChg>
      <pc:sldChg chg="modSp mod">
        <pc:chgData name="Sigrid Beth Rasmussen" userId="fe76ff3c-97dc-4f94-a8ee-8e112a3a19fb" providerId="ADAL" clId="{14D8CF1E-363C-4DAA-90D1-03C6EA0D45C0}" dt="2025-05-08T19:51:37.010" v="160" actId="20577"/>
        <pc:sldMkLst>
          <pc:docMk/>
          <pc:sldMk cId="1320785810" sldId="7184"/>
        </pc:sldMkLst>
        <pc:spChg chg="mod">
          <ac:chgData name="Sigrid Beth Rasmussen" userId="fe76ff3c-97dc-4f94-a8ee-8e112a3a19fb" providerId="ADAL" clId="{14D8CF1E-363C-4DAA-90D1-03C6EA0D45C0}" dt="2025-05-08T19:51:37.010" v="160" actId="20577"/>
          <ac:spMkLst>
            <pc:docMk/>
            <pc:sldMk cId="1320785810" sldId="7184"/>
            <ac:spMk id="5" creationId="{4493CC12-D4CF-2448-6335-464D3256A047}"/>
          </ac:spMkLst>
        </pc:spChg>
      </pc:sldChg>
      <pc:sldChg chg="modSp del mod ord">
        <pc:chgData name="Sigrid Beth Rasmussen" userId="fe76ff3c-97dc-4f94-a8ee-8e112a3a19fb" providerId="ADAL" clId="{14D8CF1E-363C-4DAA-90D1-03C6EA0D45C0}" dt="2025-05-08T20:05:07.380" v="303" actId="47"/>
        <pc:sldMkLst>
          <pc:docMk/>
          <pc:sldMk cId="1929361375" sldId="7185"/>
        </pc:sldMkLst>
      </pc:sldChg>
      <pc:sldChg chg="del">
        <pc:chgData name="Sigrid Beth Rasmussen" userId="fe76ff3c-97dc-4f94-a8ee-8e112a3a19fb" providerId="ADAL" clId="{14D8CF1E-363C-4DAA-90D1-03C6EA0D45C0}" dt="2025-05-08T20:03:45.724" v="279" actId="47"/>
        <pc:sldMkLst>
          <pc:docMk/>
          <pc:sldMk cId="4086901740" sldId="7186"/>
        </pc:sldMkLst>
      </pc:sldChg>
      <pc:sldChg chg="del">
        <pc:chgData name="Sigrid Beth Rasmussen" userId="fe76ff3c-97dc-4f94-a8ee-8e112a3a19fb" providerId="ADAL" clId="{14D8CF1E-363C-4DAA-90D1-03C6EA0D45C0}" dt="2025-05-08T20:03:25.508" v="269" actId="47"/>
        <pc:sldMkLst>
          <pc:docMk/>
          <pc:sldMk cId="3589429339" sldId="7187"/>
        </pc:sldMkLst>
      </pc:sldChg>
      <pc:sldChg chg="del">
        <pc:chgData name="Sigrid Beth Rasmussen" userId="fe76ff3c-97dc-4f94-a8ee-8e112a3a19fb" providerId="ADAL" clId="{14D8CF1E-363C-4DAA-90D1-03C6EA0D45C0}" dt="2025-05-08T20:03:35.083" v="275" actId="47"/>
        <pc:sldMkLst>
          <pc:docMk/>
          <pc:sldMk cId="1840268218" sldId="7191"/>
        </pc:sldMkLst>
      </pc:sldChg>
      <pc:sldChg chg="del">
        <pc:chgData name="Sigrid Beth Rasmussen" userId="fe76ff3c-97dc-4f94-a8ee-8e112a3a19fb" providerId="ADAL" clId="{14D8CF1E-363C-4DAA-90D1-03C6EA0D45C0}" dt="2025-05-09T08:10:49.212" v="348" actId="47"/>
        <pc:sldMkLst>
          <pc:docMk/>
          <pc:sldMk cId="1591200482" sldId="7192"/>
        </pc:sldMkLst>
      </pc:sldChg>
      <pc:sldChg chg="add del ord">
        <pc:chgData name="Sigrid Beth Rasmussen" userId="fe76ff3c-97dc-4f94-a8ee-8e112a3a19fb" providerId="ADAL" clId="{14D8CF1E-363C-4DAA-90D1-03C6EA0D45C0}" dt="2025-05-09T08:10:47.069" v="347"/>
        <pc:sldMkLst>
          <pc:docMk/>
          <pc:sldMk cId="2873890519" sldId="7193"/>
        </pc:sldMkLst>
      </pc:sldChg>
      <pc:sldChg chg="del">
        <pc:chgData name="Sigrid Beth Rasmussen" userId="fe76ff3c-97dc-4f94-a8ee-8e112a3a19fb" providerId="ADAL" clId="{14D8CF1E-363C-4DAA-90D1-03C6EA0D45C0}" dt="2025-05-08T20:02:42.248" v="257" actId="47"/>
        <pc:sldMkLst>
          <pc:docMk/>
          <pc:sldMk cId="3721584366" sldId="7194"/>
        </pc:sldMkLst>
      </pc:sldChg>
      <pc:sldChg chg="del">
        <pc:chgData name="Sigrid Beth Rasmussen" userId="fe76ff3c-97dc-4f94-a8ee-8e112a3a19fb" providerId="ADAL" clId="{14D8CF1E-363C-4DAA-90D1-03C6EA0D45C0}" dt="2025-05-08T20:02:54.802" v="258" actId="47"/>
        <pc:sldMkLst>
          <pc:docMk/>
          <pc:sldMk cId="3770075731" sldId="7195"/>
        </pc:sldMkLst>
      </pc:sldChg>
      <pc:sldChg chg="del">
        <pc:chgData name="Sigrid Beth Rasmussen" userId="fe76ff3c-97dc-4f94-a8ee-8e112a3a19fb" providerId="ADAL" clId="{14D8CF1E-363C-4DAA-90D1-03C6EA0D45C0}" dt="2025-05-08T20:03:36.620" v="277" actId="47"/>
        <pc:sldMkLst>
          <pc:docMk/>
          <pc:sldMk cId="1790389941" sldId="7216"/>
        </pc:sldMkLst>
      </pc:sldChg>
      <pc:sldChg chg="del">
        <pc:chgData name="Sigrid Beth Rasmussen" userId="fe76ff3c-97dc-4f94-a8ee-8e112a3a19fb" providerId="ADAL" clId="{14D8CF1E-363C-4DAA-90D1-03C6EA0D45C0}" dt="2025-05-08T20:02:37.860" v="254" actId="47"/>
        <pc:sldMkLst>
          <pc:docMk/>
          <pc:sldMk cId="1081604563" sldId="7224"/>
        </pc:sldMkLst>
      </pc:sldChg>
      <pc:sldChg chg="del">
        <pc:chgData name="Sigrid Beth Rasmussen" userId="fe76ff3c-97dc-4f94-a8ee-8e112a3a19fb" providerId="ADAL" clId="{14D8CF1E-363C-4DAA-90D1-03C6EA0D45C0}" dt="2025-05-08T20:00:25.966" v="216" actId="47"/>
        <pc:sldMkLst>
          <pc:docMk/>
          <pc:sldMk cId="3722280165" sldId="7247"/>
        </pc:sldMkLst>
      </pc:sldChg>
      <pc:sldChg chg="del">
        <pc:chgData name="Sigrid Beth Rasmussen" userId="fe76ff3c-97dc-4f94-a8ee-8e112a3a19fb" providerId="ADAL" clId="{14D8CF1E-363C-4DAA-90D1-03C6EA0D45C0}" dt="2025-05-08T19:43:54.299" v="3" actId="47"/>
        <pc:sldMkLst>
          <pc:docMk/>
          <pc:sldMk cId="965292481" sldId="2145706089"/>
        </pc:sldMkLst>
      </pc:sldChg>
      <pc:sldChg chg="del">
        <pc:chgData name="Sigrid Beth Rasmussen" userId="fe76ff3c-97dc-4f94-a8ee-8e112a3a19fb" providerId="ADAL" clId="{14D8CF1E-363C-4DAA-90D1-03C6EA0D45C0}" dt="2025-05-08T19:43:51.978" v="1" actId="47"/>
        <pc:sldMkLst>
          <pc:docMk/>
          <pc:sldMk cId="154650234" sldId="2145706094"/>
        </pc:sldMkLst>
      </pc:sldChg>
      <pc:sldChg chg="del">
        <pc:chgData name="Sigrid Beth Rasmussen" userId="fe76ff3c-97dc-4f94-a8ee-8e112a3a19fb" providerId="ADAL" clId="{14D8CF1E-363C-4DAA-90D1-03C6EA0D45C0}" dt="2025-05-08T20:03:41.750" v="278" actId="47"/>
        <pc:sldMkLst>
          <pc:docMk/>
          <pc:sldMk cId="1194530573" sldId="2145706095"/>
        </pc:sldMkLst>
      </pc:sldChg>
      <pc:sldChg chg="del">
        <pc:chgData name="Sigrid Beth Rasmussen" userId="fe76ff3c-97dc-4f94-a8ee-8e112a3a19fb" providerId="ADAL" clId="{14D8CF1E-363C-4DAA-90D1-03C6EA0D45C0}" dt="2025-05-08T20:00:25.366" v="215" actId="47"/>
        <pc:sldMkLst>
          <pc:docMk/>
          <pc:sldMk cId="3103737420" sldId="2145706096"/>
        </pc:sldMkLst>
      </pc:sldChg>
      <pc:sldChg chg="del">
        <pc:chgData name="Sigrid Beth Rasmussen" userId="fe76ff3c-97dc-4f94-a8ee-8e112a3a19fb" providerId="ADAL" clId="{14D8CF1E-363C-4DAA-90D1-03C6EA0D45C0}" dt="2025-05-08T20:00:11.927" v="213" actId="47"/>
        <pc:sldMkLst>
          <pc:docMk/>
          <pc:sldMk cId="1768382612" sldId="2145706098"/>
        </pc:sldMkLst>
      </pc:sldChg>
      <pc:sldChg chg="del">
        <pc:chgData name="Sigrid Beth Rasmussen" userId="fe76ff3c-97dc-4f94-a8ee-8e112a3a19fb" providerId="ADAL" clId="{14D8CF1E-363C-4DAA-90D1-03C6EA0D45C0}" dt="2025-05-08T20:00:13.016" v="214" actId="47"/>
        <pc:sldMkLst>
          <pc:docMk/>
          <pc:sldMk cId="4276038230" sldId="2145706099"/>
        </pc:sldMkLst>
      </pc:sldChg>
      <pc:sldChg chg="del">
        <pc:chgData name="Sigrid Beth Rasmussen" userId="fe76ff3c-97dc-4f94-a8ee-8e112a3a19fb" providerId="ADAL" clId="{14D8CF1E-363C-4DAA-90D1-03C6EA0D45C0}" dt="2025-05-08T19:59:58.056" v="210" actId="47"/>
        <pc:sldMkLst>
          <pc:docMk/>
          <pc:sldMk cId="2625592147" sldId="2145706100"/>
        </pc:sldMkLst>
      </pc:sldChg>
      <pc:sldChg chg="modSp add mod">
        <pc:chgData name="Sigrid Beth Rasmussen" userId="fe76ff3c-97dc-4f94-a8ee-8e112a3a19fb" providerId="ADAL" clId="{14D8CF1E-363C-4DAA-90D1-03C6EA0D45C0}" dt="2025-05-18T21:34:09.080" v="500" actId="20577"/>
        <pc:sldMkLst>
          <pc:docMk/>
          <pc:sldMk cId="990268943" sldId="2147478036"/>
        </pc:sldMkLst>
        <pc:spChg chg="mod">
          <ac:chgData name="Sigrid Beth Rasmussen" userId="fe76ff3c-97dc-4f94-a8ee-8e112a3a19fb" providerId="ADAL" clId="{14D8CF1E-363C-4DAA-90D1-03C6EA0D45C0}" dt="2025-05-18T21:33:24.282" v="362" actId="20577"/>
          <ac:spMkLst>
            <pc:docMk/>
            <pc:sldMk cId="990268943" sldId="2147478036"/>
            <ac:spMk id="6" creationId="{F2B85CA8-97DC-2F79-9135-7A2C2472F325}"/>
          </ac:spMkLst>
        </pc:spChg>
        <pc:spChg chg="mod">
          <ac:chgData name="Sigrid Beth Rasmussen" userId="fe76ff3c-97dc-4f94-a8ee-8e112a3a19fb" providerId="ADAL" clId="{14D8CF1E-363C-4DAA-90D1-03C6EA0D45C0}" dt="2025-05-18T21:33:28.055" v="371" actId="20577"/>
          <ac:spMkLst>
            <pc:docMk/>
            <pc:sldMk cId="990268943" sldId="2147478036"/>
            <ac:spMk id="18" creationId="{4C98AE87-E12C-8499-39F3-D9468B08DFFA}"/>
          </ac:spMkLst>
        </pc:spChg>
        <pc:spChg chg="mod">
          <ac:chgData name="Sigrid Beth Rasmussen" userId="fe76ff3c-97dc-4f94-a8ee-8e112a3a19fb" providerId="ADAL" clId="{14D8CF1E-363C-4DAA-90D1-03C6EA0D45C0}" dt="2025-05-18T21:33:32.139" v="384" actId="20577"/>
          <ac:spMkLst>
            <pc:docMk/>
            <pc:sldMk cId="990268943" sldId="2147478036"/>
            <ac:spMk id="41" creationId="{AC45A9D2-A4C2-AF72-2E75-F48FA2F06572}"/>
          </ac:spMkLst>
        </pc:spChg>
        <pc:spChg chg="mod">
          <ac:chgData name="Sigrid Beth Rasmussen" userId="fe76ff3c-97dc-4f94-a8ee-8e112a3a19fb" providerId="ADAL" clId="{14D8CF1E-363C-4DAA-90D1-03C6EA0D45C0}" dt="2025-05-18T21:33:35.352" v="391" actId="20577"/>
          <ac:spMkLst>
            <pc:docMk/>
            <pc:sldMk cId="990268943" sldId="2147478036"/>
            <ac:spMk id="46" creationId="{68DD4D08-EA8B-070A-58A4-C6E520A1BC5D}"/>
          </ac:spMkLst>
        </pc:spChg>
        <pc:spChg chg="mod">
          <ac:chgData name="Sigrid Beth Rasmussen" userId="fe76ff3c-97dc-4f94-a8ee-8e112a3a19fb" providerId="ADAL" clId="{14D8CF1E-363C-4DAA-90D1-03C6EA0D45C0}" dt="2025-05-18T21:33:47.438" v="436" actId="20577"/>
          <ac:spMkLst>
            <pc:docMk/>
            <pc:sldMk cId="990268943" sldId="2147478036"/>
            <ac:spMk id="52" creationId="{E9E21D97-D60E-2479-A9FF-44CA1F260E2B}"/>
          </ac:spMkLst>
        </pc:spChg>
        <pc:spChg chg="mod">
          <ac:chgData name="Sigrid Beth Rasmussen" userId="fe76ff3c-97dc-4f94-a8ee-8e112a3a19fb" providerId="ADAL" clId="{14D8CF1E-363C-4DAA-90D1-03C6EA0D45C0}" dt="2025-05-18T21:34:09.080" v="500" actId="20577"/>
          <ac:spMkLst>
            <pc:docMk/>
            <pc:sldMk cId="990268943" sldId="2147478036"/>
            <ac:spMk id="60" creationId="{7428365D-FD1B-E3C7-397A-B0567D51AF8D}"/>
          </ac:spMkLst>
        </pc:spChg>
      </pc:sldChg>
      <pc:sldChg chg="del">
        <pc:chgData name="Sigrid Beth Rasmussen" userId="fe76ff3c-97dc-4f94-a8ee-8e112a3a19fb" providerId="ADAL" clId="{14D8CF1E-363C-4DAA-90D1-03C6EA0D45C0}" dt="2025-05-08T20:03:08.910" v="266" actId="2696"/>
        <pc:sldMkLst>
          <pc:docMk/>
          <pc:sldMk cId="2297293728" sldId="2147478036"/>
        </pc:sldMkLst>
      </pc:sldChg>
      <pc:sldChg chg="del">
        <pc:chgData name="Sigrid Beth Rasmussen" userId="fe76ff3c-97dc-4f94-a8ee-8e112a3a19fb" providerId="ADAL" clId="{14D8CF1E-363C-4DAA-90D1-03C6EA0D45C0}" dt="2025-05-08T19:43:53.729" v="2" actId="47"/>
        <pc:sldMkLst>
          <pc:docMk/>
          <pc:sldMk cId="624774815" sldId="2147478037"/>
        </pc:sldMkLst>
      </pc:sldChg>
      <pc:sldChg chg="del">
        <pc:chgData name="Sigrid Beth Rasmussen" userId="fe76ff3c-97dc-4f94-a8ee-8e112a3a19fb" providerId="ADAL" clId="{14D8CF1E-363C-4DAA-90D1-03C6EA0D45C0}" dt="2025-05-08T20:03:34.230" v="274" actId="47"/>
        <pc:sldMkLst>
          <pc:docMk/>
          <pc:sldMk cId="279777527" sldId="2147478039"/>
        </pc:sldMkLst>
      </pc:sldChg>
      <pc:sldChg chg="del">
        <pc:chgData name="Sigrid Beth Rasmussen" userId="fe76ff3c-97dc-4f94-a8ee-8e112a3a19fb" providerId="ADAL" clId="{14D8CF1E-363C-4DAA-90D1-03C6EA0D45C0}" dt="2025-05-08T20:00:27.809" v="217" actId="47"/>
        <pc:sldMkLst>
          <pc:docMk/>
          <pc:sldMk cId="3647458139" sldId="2147478043"/>
        </pc:sldMkLst>
      </pc:sldChg>
      <pc:sldChg chg="del">
        <pc:chgData name="Sigrid Beth Rasmussen" userId="fe76ff3c-97dc-4f94-a8ee-8e112a3a19fb" providerId="ADAL" clId="{14D8CF1E-363C-4DAA-90D1-03C6EA0D45C0}" dt="2025-05-08T20:00:28.709" v="218" actId="47"/>
        <pc:sldMkLst>
          <pc:docMk/>
          <pc:sldMk cId="1910110722" sldId="2147478048"/>
        </pc:sldMkLst>
      </pc:sldChg>
      <pc:sldChg chg="del">
        <pc:chgData name="Sigrid Beth Rasmussen" userId="fe76ff3c-97dc-4f94-a8ee-8e112a3a19fb" providerId="ADAL" clId="{14D8CF1E-363C-4DAA-90D1-03C6EA0D45C0}" dt="2025-05-08T20:03:01.708" v="261" actId="47"/>
        <pc:sldMkLst>
          <pc:docMk/>
          <pc:sldMk cId="1717285022" sldId="2147478066"/>
        </pc:sldMkLst>
      </pc:sldChg>
      <pc:sldChg chg="add ord">
        <pc:chgData name="Sigrid Beth Rasmussen" userId="fe76ff3c-97dc-4f94-a8ee-8e112a3a19fb" providerId="ADAL" clId="{14D8CF1E-363C-4DAA-90D1-03C6EA0D45C0}" dt="2025-05-08T20:02:18.140" v="251"/>
        <pc:sldMkLst>
          <pc:docMk/>
          <pc:sldMk cId="189636432" sldId="2147478072"/>
        </pc:sldMkLst>
      </pc:sldChg>
      <pc:sldChg chg="del">
        <pc:chgData name="Sigrid Beth Rasmussen" userId="fe76ff3c-97dc-4f94-a8ee-8e112a3a19fb" providerId="ADAL" clId="{14D8CF1E-363C-4DAA-90D1-03C6EA0D45C0}" dt="2025-05-08T20:00:34.622" v="220" actId="2696"/>
        <pc:sldMkLst>
          <pc:docMk/>
          <pc:sldMk cId="588068516" sldId="2147478072"/>
        </pc:sldMkLst>
      </pc:sldChg>
      <pc:sldChg chg="add del">
        <pc:chgData name="Sigrid Beth Rasmussen" userId="fe76ff3c-97dc-4f94-a8ee-8e112a3a19fb" providerId="ADAL" clId="{14D8CF1E-363C-4DAA-90D1-03C6EA0D45C0}" dt="2025-05-08T20:05:07.380" v="303" actId="47"/>
        <pc:sldMkLst>
          <pc:docMk/>
          <pc:sldMk cId="2332100558" sldId="2147478077"/>
        </pc:sldMkLst>
      </pc:sldChg>
      <pc:sldChg chg="del">
        <pc:chgData name="Sigrid Beth Rasmussen" userId="fe76ff3c-97dc-4f94-a8ee-8e112a3a19fb" providerId="ADAL" clId="{14D8CF1E-363C-4DAA-90D1-03C6EA0D45C0}" dt="2025-05-08T20:03:04.510" v="264" actId="47"/>
        <pc:sldMkLst>
          <pc:docMk/>
          <pc:sldMk cId="1083674816" sldId="2147478078"/>
        </pc:sldMkLst>
      </pc:sldChg>
      <pc:sldChg chg="del">
        <pc:chgData name="Sigrid Beth Rasmussen" userId="fe76ff3c-97dc-4f94-a8ee-8e112a3a19fb" providerId="ADAL" clId="{14D8CF1E-363C-4DAA-90D1-03C6EA0D45C0}" dt="2025-05-08T20:03:02.375" v="262" actId="47"/>
        <pc:sldMkLst>
          <pc:docMk/>
          <pc:sldMk cId="587173641" sldId="2147478079"/>
        </pc:sldMkLst>
      </pc:sldChg>
      <pc:sldChg chg="del">
        <pc:chgData name="Sigrid Beth Rasmussen" userId="fe76ff3c-97dc-4f94-a8ee-8e112a3a19fb" providerId="ADAL" clId="{14D8CF1E-363C-4DAA-90D1-03C6EA0D45C0}" dt="2025-05-08T20:03:32.093" v="271" actId="47"/>
        <pc:sldMkLst>
          <pc:docMk/>
          <pc:sldMk cId="1782494776" sldId="2147478082"/>
        </pc:sldMkLst>
      </pc:sldChg>
      <pc:sldChg chg="del">
        <pc:chgData name="Sigrid Beth Rasmussen" userId="fe76ff3c-97dc-4f94-a8ee-8e112a3a19fb" providerId="ADAL" clId="{14D8CF1E-363C-4DAA-90D1-03C6EA0D45C0}" dt="2025-05-08T20:00:29.606" v="219" actId="47"/>
        <pc:sldMkLst>
          <pc:docMk/>
          <pc:sldMk cId="2135064922" sldId="2147478095"/>
        </pc:sldMkLst>
      </pc:sldChg>
      <pc:sldChg chg="del">
        <pc:chgData name="Sigrid Beth Rasmussen" userId="fe76ff3c-97dc-4f94-a8ee-8e112a3a19fb" providerId="ADAL" clId="{14D8CF1E-363C-4DAA-90D1-03C6EA0D45C0}" dt="2025-05-08T20:02:38.931" v="255" actId="47"/>
        <pc:sldMkLst>
          <pc:docMk/>
          <pc:sldMk cId="1235974353" sldId="2147478096"/>
        </pc:sldMkLst>
      </pc:sldChg>
      <pc:sldChg chg="del">
        <pc:chgData name="Sigrid Beth Rasmussen" userId="fe76ff3c-97dc-4f94-a8ee-8e112a3a19fb" providerId="ADAL" clId="{14D8CF1E-363C-4DAA-90D1-03C6EA0D45C0}" dt="2025-05-08T20:02:41.279" v="256" actId="47"/>
        <pc:sldMkLst>
          <pc:docMk/>
          <pc:sldMk cId="2278396929" sldId="2147478099"/>
        </pc:sldMkLst>
      </pc:sldChg>
      <pc:sldChg chg="del">
        <pc:chgData name="Sigrid Beth Rasmussen" userId="fe76ff3c-97dc-4f94-a8ee-8e112a3a19fb" providerId="ADAL" clId="{14D8CF1E-363C-4DAA-90D1-03C6EA0D45C0}" dt="2025-05-08T20:02:56.198" v="259" actId="47"/>
        <pc:sldMkLst>
          <pc:docMk/>
          <pc:sldMk cId="1045058398" sldId="2147478100"/>
        </pc:sldMkLst>
      </pc:sldChg>
      <pc:sldChg chg="del">
        <pc:chgData name="Sigrid Beth Rasmussen" userId="fe76ff3c-97dc-4f94-a8ee-8e112a3a19fb" providerId="ADAL" clId="{14D8CF1E-363C-4DAA-90D1-03C6EA0D45C0}" dt="2025-05-08T20:03:03.464" v="263" actId="47"/>
        <pc:sldMkLst>
          <pc:docMk/>
          <pc:sldMk cId="1131069724" sldId="2147478101"/>
        </pc:sldMkLst>
      </pc:sldChg>
      <pc:sldChg chg="del">
        <pc:chgData name="Sigrid Beth Rasmussen" userId="fe76ff3c-97dc-4f94-a8ee-8e112a3a19fb" providerId="ADAL" clId="{14D8CF1E-363C-4DAA-90D1-03C6EA0D45C0}" dt="2025-05-08T20:03:21.499" v="268" actId="47"/>
        <pc:sldMkLst>
          <pc:docMk/>
          <pc:sldMk cId="2812572275" sldId="2147478102"/>
        </pc:sldMkLst>
      </pc:sldChg>
      <pc:sldChg chg="del">
        <pc:chgData name="Sigrid Beth Rasmussen" userId="fe76ff3c-97dc-4f94-a8ee-8e112a3a19fb" providerId="ADAL" clId="{14D8CF1E-363C-4DAA-90D1-03C6EA0D45C0}" dt="2025-05-08T20:03:31.023" v="270" actId="47"/>
        <pc:sldMkLst>
          <pc:docMk/>
          <pc:sldMk cId="701301706" sldId="2147478103"/>
        </pc:sldMkLst>
      </pc:sldChg>
      <pc:sldChg chg="del">
        <pc:chgData name="Sigrid Beth Rasmussen" userId="fe76ff3c-97dc-4f94-a8ee-8e112a3a19fb" providerId="ADAL" clId="{14D8CF1E-363C-4DAA-90D1-03C6EA0D45C0}" dt="2025-05-08T20:03:35.725" v="276" actId="47"/>
        <pc:sldMkLst>
          <pc:docMk/>
          <pc:sldMk cId="163685683" sldId="2147478106"/>
        </pc:sldMkLst>
      </pc:sldChg>
      <pc:sldChg chg="del">
        <pc:chgData name="Sigrid Beth Rasmussen" userId="fe76ff3c-97dc-4f94-a8ee-8e112a3a19fb" providerId="ADAL" clId="{14D8CF1E-363C-4DAA-90D1-03C6EA0D45C0}" dt="2025-05-08T20:03:33.119" v="272" actId="47"/>
        <pc:sldMkLst>
          <pc:docMk/>
          <pc:sldMk cId="3907734557" sldId="2147478108"/>
        </pc:sldMkLst>
      </pc:sldChg>
      <pc:sldChg chg="del">
        <pc:chgData name="Sigrid Beth Rasmussen" userId="fe76ff3c-97dc-4f94-a8ee-8e112a3a19fb" providerId="ADAL" clId="{14D8CF1E-363C-4DAA-90D1-03C6EA0D45C0}" dt="2025-05-08T20:03:33.731" v="273" actId="47"/>
        <pc:sldMkLst>
          <pc:docMk/>
          <pc:sldMk cId="3923855613" sldId="2147478109"/>
        </pc:sldMkLst>
      </pc:sldChg>
      <pc:sldChg chg="del">
        <pc:chgData name="Sigrid Beth Rasmussen" userId="fe76ff3c-97dc-4f94-a8ee-8e112a3a19fb" providerId="ADAL" clId="{14D8CF1E-363C-4DAA-90D1-03C6EA0D45C0}" dt="2025-05-08T19:49:22.649" v="21" actId="47"/>
        <pc:sldMkLst>
          <pc:docMk/>
          <pc:sldMk cId="2639216568" sldId="2147478111"/>
        </pc:sldMkLst>
      </pc:sldChg>
      <pc:sldChg chg="add del">
        <pc:chgData name="Sigrid Beth Rasmussen" userId="fe76ff3c-97dc-4f94-a8ee-8e112a3a19fb" providerId="ADAL" clId="{14D8CF1E-363C-4DAA-90D1-03C6EA0D45C0}" dt="2025-05-08T19:45:46.811" v="5" actId="47"/>
        <pc:sldMkLst>
          <pc:docMk/>
          <pc:sldMk cId="3429418669" sldId="2147478112"/>
        </pc:sldMkLst>
      </pc:sldChg>
      <pc:sldChg chg="add">
        <pc:chgData name="Sigrid Beth Rasmussen" userId="fe76ff3c-97dc-4f94-a8ee-8e112a3a19fb" providerId="ADAL" clId="{14D8CF1E-363C-4DAA-90D1-03C6EA0D45C0}" dt="2025-05-08T19:45:35.428" v="4"/>
        <pc:sldMkLst>
          <pc:docMk/>
          <pc:sldMk cId="3736712661" sldId="2147478113"/>
        </pc:sldMkLst>
      </pc:sldChg>
      <pc:sldChg chg="modSp add mod ord">
        <pc:chgData name="Sigrid Beth Rasmussen" userId="fe76ff3c-97dc-4f94-a8ee-8e112a3a19fb" providerId="ADAL" clId="{14D8CF1E-363C-4DAA-90D1-03C6EA0D45C0}" dt="2025-05-15T20:26:01.465" v="349" actId="1038"/>
        <pc:sldMkLst>
          <pc:docMk/>
          <pc:sldMk cId="11135769" sldId="2147478137"/>
        </pc:sldMkLst>
      </pc:sldChg>
      <pc:sldChg chg="add del">
        <pc:chgData name="Sigrid Beth Rasmussen" userId="fe76ff3c-97dc-4f94-a8ee-8e112a3a19fb" providerId="ADAL" clId="{14D8CF1E-363C-4DAA-90D1-03C6EA0D45C0}" dt="2025-05-08T19:47:04.675" v="15" actId="2696"/>
        <pc:sldMkLst>
          <pc:docMk/>
          <pc:sldMk cId="253102491" sldId="2147478139"/>
        </pc:sldMkLst>
      </pc:sldChg>
      <pc:sldChg chg="add">
        <pc:chgData name="Sigrid Beth Rasmussen" userId="fe76ff3c-97dc-4f94-a8ee-8e112a3a19fb" providerId="ADAL" clId="{14D8CF1E-363C-4DAA-90D1-03C6EA0D45C0}" dt="2025-05-08T19:47:07.168" v="16"/>
        <pc:sldMkLst>
          <pc:docMk/>
          <pc:sldMk cId="3954983694" sldId="2147478139"/>
        </pc:sldMkLst>
      </pc:sldChg>
      <pc:sldChg chg="add">
        <pc:chgData name="Sigrid Beth Rasmussen" userId="fe76ff3c-97dc-4f94-a8ee-8e112a3a19fb" providerId="ADAL" clId="{14D8CF1E-363C-4DAA-90D1-03C6EA0D45C0}" dt="2025-05-08T19:47:07.168" v="16"/>
        <pc:sldMkLst>
          <pc:docMk/>
          <pc:sldMk cId="2548825435" sldId="2147478140"/>
        </pc:sldMkLst>
      </pc:sldChg>
      <pc:sldChg chg="add del">
        <pc:chgData name="Sigrid Beth Rasmussen" userId="fe76ff3c-97dc-4f94-a8ee-8e112a3a19fb" providerId="ADAL" clId="{14D8CF1E-363C-4DAA-90D1-03C6EA0D45C0}" dt="2025-05-08T19:47:04.675" v="15" actId="2696"/>
        <pc:sldMkLst>
          <pc:docMk/>
          <pc:sldMk cId="3206787914" sldId="2147478140"/>
        </pc:sldMkLst>
      </pc:sldChg>
      <pc:sldChg chg="add">
        <pc:chgData name="Sigrid Beth Rasmussen" userId="fe76ff3c-97dc-4f94-a8ee-8e112a3a19fb" providerId="ADAL" clId="{14D8CF1E-363C-4DAA-90D1-03C6EA0D45C0}" dt="2025-05-08T19:47:07.168" v="16"/>
        <pc:sldMkLst>
          <pc:docMk/>
          <pc:sldMk cId="233954099" sldId="2147478141"/>
        </pc:sldMkLst>
      </pc:sldChg>
      <pc:sldChg chg="add del">
        <pc:chgData name="Sigrid Beth Rasmussen" userId="fe76ff3c-97dc-4f94-a8ee-8e112a3a19fb" providerId="ADAL" clId="{14D8CF1E-363C-4DAA-90D1-03C6EA0D45C0}" dt="2025-05-08T19:47:04.675" v="15" actId="2696"/>
        <pc:sldMkLst>
          <pc:docMk/>
          <pc:sldMk cId="2505678866" sldId="2147478141"/>
        </pc:sldMkLst>
      </pc:sldChg>
      <pc:sldChg chg="add">
        <pc:chgData name="Sigrid Beth Rasmussen" userId="fe76ff3c-97dc-4f94-a8ee-8e112a3a19fb" providerId="ADAL" clId="{14D8CF1E-363C-4DAA-90D1-03C6EA0D45C0}" dt="2025-05-08T19:45:35.428" v="4"/>
        <pc:sldMkLst>
          <pc:docMk/>
          <pc:sldMk cId="4021837174" sldId="2147478142"/>
        </pc:sldMkLst>
      </pc:sldChg>
      <pc:sldChg chg="add">
        <pc:chgData name="Sigrid Beth Rasmussen" userId="fe76ff3c-97dc-4f94-a8ee-8e112a3a19fb" providerId="ADAL" clId="{14D8CF1E-363C-4DAA-90D1-03C6EA0D45C0}" dt="2025-05-08T19:45:35.428" v="4"/>
        <pc:sldMkLst>
          <pc:docMk/>
          <pc:sldMk cId="1200847143" sldId="2147478143"/>
        </pc:sldMkLst>
      </pc:sldChg>
      <pc:sldChg chg="add">
        <pc:chgData name="Sigrid Beth Rasmussen" userId="fe76ff3c-97dc-4f94-a8ee-8e112a3a19fb" providerId="ADAL" clId="{14D8CF1E-363C-4DAA-90D1-03C6EA0D45C0}" dt="2025-05-08T19:45:35.428" v="4"/>
        <pc:sldMkLst>
          <pc:docMk/>
          <pc:sldMk cId="3215708791" sldId="2147478144"/>
        </pc:sldMkLst>
      </pc:sldChg>
      <pc:sldChg chg="add mod ord modShow">
        <pc:chgData name="Sigrid Beth Rasmussen" userId="fe76ff3c-97dc-4f94-a8ee-8e112a3a19fb" providerId="ADAL" clId="{14D8CF1E-363C-4DAA-90D1-03C6EA0D45C0}" dt="2025-05-08T19:46:46.947" v="14" actId="729"/>
        <pc:sldMkLst>
          <pc:docMk/>
          <pc:sldMk cId="2918755630" sldId="2147478146"/>
        </pc:sldMkLst>
      </pc:sldChg>
      <pc:sldChg chg="add del">
        <pc:chgData name="Sigrid Beth Rasmussen" userId="fe76ff3c-97dc-4f94-a8ee-8e112a3a19fb" providerId="ADAL" clId="{14D8CF1E-363C-4DAA-90D1-03C6EA0D45C0}" dt="2025-05-08T19:47:54.076" v="17" actId="2696"/>
        <pc:sldMkLst>
          <pc:docMk/>
          <pc:sldMk cId="1380591672" sldId="2147478147"/>
        </pc:sldMkLst>
      </pc:sldChg>
      <pc:sldChg chg="add">
        <pc:chgData name="Sigrid Beth Rasmussen" userId="fe76ff3c-97dc-4f94-a8ee-8e112a3a19fb" providerId="ADAL" clId="{14D8CF1E-363C-4DAA-90D1-03C6EA0D45C0}" dt="2025-05-08T19:48:25.116" v="18"/>
        <pc:sldMkLst>
          <pc:docMk/>
          <pc:sldMk cId="3557173628" sldId="2147478147"/>
        </pc:sldMkLst>
      </pc:sldChg>
      <pc:sldChg chg="add">
        <pc:chgData name="Sigrid Beth Rasmussen" userId="fe76ff3c-97dc-4f94-a8ee-8e112a3a19fb" providerId="ADAL" clId="{14D8CF1E-363C-4DAA-90D1-03C6EA0D45C0}" dt="2025-05-08T19:45:35.428" v="4"/>
        <pc:sldMkLst>
          <pc:docMk/>
          <pc:sldMk cId="1348914869" sldId="2147478148"/>
        </pc:sldMkLst>
      </pc:sldChg>
      <pc:sldChg chg="add">
        <pc:chgData name="Sigrid Beth Rasmussen" userId="fe76ff3c-97dc-4f94-a8ee-8e112a3a19fb" providerId="ADAL" clId="{14D8CF1E-363C-4DAA-90D1-03C6EA0D45C0}" dt="2025-05-08T19:45:35.428" v="4"/>
        <pc:sldMkLst>
          <pc:docMk/>
          <pc:sldMk cId="3562451137" sldId="2147478149"/>
        </pc:sldMkLst>
      </pc:sldChg>
      <pc:sldChg chg="add ord">
        <pc:chgData name="Sigrid Beth Rasmussen" userId="fe76ff3c-97dc-4f94-a8ee-8e112a3a19fb" providerId="ADAL" clId="{14D8CF1E-363C-4DAA-90D1-03C6EA0D45C0}" dt="2025-05-08T20:02:16.797" v="249"/>
        <pc:sldMkLst>
          <pc:docMk/>
          <pc:sldMk cId="2580765967" sldId="2147478150"/>
        </pc:sldMkLst>
      </pc:sldChg>
      <pc:sldChg chg="add ord">
        <pc:chgData name="Sigrid Beth Rasmussen" userId="fe76ff3c-97dc-4f94-a8ee-8e112a3a19fb" providerId="ADAL" clId="{14D8CF1E-363C-4DAA-90D1-03C6EA0D45C0}" dt="2025-05-08T20:02:13.861" v="247"/>
        <pc:sldMkLst>
          <pc:docMk/>
          <pc:sldMk cId="4139123181" sldId="2147478151"/>
        </pc:sldMkLst>
      </pc:sldChg>
      <pc:sldChg chg="add">
        <pc:chgData name="Sigrid Beth Rasmussen" userId="fe76ff3c-97dc-4f94-a8ee-8e112a3a19fb" providerId="ADAL" clId="{14D8CF1E-363C-4DAA-90D1-03C6EA0D45C0}" dt="2025-05-08T19:45:35.428" v="4"/>
        <pc:sldMkLst>
          <pc:docMk/>
          <pc:sldMk cId="2185908895" sldId="2147478152"/>
        </pc:sldMkLst>
      </pc:sldChg>
      <pc:sldChg chg="add">
        <pc:chgData name="Sigrid Beth Rasmussen" userId="fe76ff3c-97dc-4f94-a8ee-8e112a3a19fb" providerId="ADAL" clId="{14D8CF1E-363C-4DAA-90D1-03C6EA0D45C0}" dt="2025-05-08T19:45:35.428" v="4"/>
        <pc:sldMkLst>
          <pc:docMk/>
          <pc:sldMk cId="315037964" sldId="2147478153"/>
        </pc:sldMkLst>
      </pc:sldChg>
      <pc:sldChg chg="add">
        <pc:chgData name="Sigrid Beth Rasmussen" userId="fe76ff3c-97dc-4f94-a8ee-8e112a3a19fb" providerId="ADAL" clId="{14D8CF1E-363C-4DAA-90D1-03C6EA0D45C0}" dt="2025-05-08T19:45:35.428" v="4"/>
        <pc:sldMkLst>
          <pc:docMk/>
          <pc:sldMk cId="2739188066" sldId="2147478154"/>
        </pc:sldMkLst>
      </pc:sldChg>
      <pc:sldChg chg="modSp new mod">
        <pc:chgData name="Sigrid Beth Rasmussen" userId="fe76ff3c-97dc-4f94-a8ee-8e112a3a19fb" providerId="ADAL" clId="{14D8CF1E-363C-4DAA-90D1-03C6EA0D45C0}" dt="2025-05-08T20:03:54.399" v="299" actId="20577"/>
        <pc:sldMkLst>
          <pc:docMk/>
          <pc:sldMk cId="2905335537" sldId="2147478155"/>
        </pc:sldMkLst>
        <pc:spChg chg="mod">
          <ac:chgData name="Sigrid Beth Rasmussen" userId="fe76ff3c-97dc-4f94-a8ee-8e112a3a19fb" providerId="ADAL" clId="{14D8CF1E-363C-4DAA-90D1-03C6EA0D45C0}" dt="2025-05-08T20:01:42.029" v="223" actId="20577"/>
          <ac:spMkLst>
            <pc:docMk/>
            <pc:sldMk cId="2905335537" sldId="2147478155"/>
            <ac:spMk id="2" creationId="{32F81AAF-9B58-8766-CB5E-37BBD0BB6E0B}"/>
          </ac:spMkLst>
        </pc:spChg>
        <pc:spChg chg="mod">
          <ac:chgData name="Sigrid Beth Rasmussen" userId="fe76ff3c-97dc-4f94-a8ee-8e112a3a19fb" providerId="ADAL" clId="{14D8CF1E-363C-4DAA-90D1-03C6EA0D45C0}" dt="2025-05-08T20:03:54.399" v="299" actId="20577"/>
          <ac:spMkLst>
            <pc:docMk/>
            <pc:sldMk cId="2905335537" sldId="2147478155"/>
            <ac:spMk id="3" creationId="{BD626B58-10B4-06DC-2D3F-D2B3756D22A8}"/>
          </ac:spMkLst>
        </pc:spChg>
      </pc:sldChg>
      <pc:sldMasterChg chg="delSldLayout">
        <pc:chgData name="Sigrid Beth Rasmussen" userId="fe76ff3c-97dc-4f94-a8ee-8e112a3a19fb" providerId="ADAL" clId="{14D8CF1E-363C-4DAA-90D1-03C6EA0D45C0}" dt="2025-05-08T20:03:35.725" v="276" actId="47"/>
        <pc:sldMasterMkLst>
          <pc:docMk/>
          <pc:sldMasterMk cId="2225722398" sldId="2147483705"/>
        </pc:sldMasterMkLst>
        <pc:sldLayoutChg chg="del">
          <pc:chgData name="Sigrid Beth Rasmussen" userId="fe76ff3c-97dc-4f94-a8ee-8e112a3a19fb" providerId="ADAL" clId="{14D8CF1E-363C-4DAA-90D1-03C6EA0D45C0}" dt="2025-05-08T20:03:35.725" v="276" actId="47"/>
          <pc:sldLayoutMkLst>
            <pc:docMk/>
            <pc:sldMasterMk cId="2225722398" sldId="2147483705"/>
            <pc:sldLayoutMk cId="3362465375" sldId="214748374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54A3A-C96F-8E49-97F2-8636AB03DB2E}" type="datetimeFigureOut">
              <a:t>31-07-2025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3E341C-F76D-6C4B-931E-CE7046197897}" type="slidenum">
              <a:t>‹nr.›</a:t>
            </a:fld>
            <a:endParaRPr lang="en-US"/>
          </a:p>
        </p:txBody>
      </p:sp>
    </p:spTree>
    <p:extLst>
      <p:ext uri="{BB962C8B-B14F-4D97-AF65-F5344CB8AC3E}">
        <p14:creationId xmlns:p14="http://schemas.microsoft.com/office/powerpoint/2010/main" val="1714282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883E341C-F76D-6C4B-931E-CE7046197897}" type="slidenum">
              <a:rPr lang="en-DK" smtClean="0"/>
              <a:t>1</a:t>
            </a:fld>
            <a:endParaRPr lang="en-DK"/>
          </a:p>
        </p:txBody>
      </p:sp>
    </p:spTree>
    <p:extLst>
      <p:ext uri="{BB962C8B-B14F-4D97-AF65-F5344CB8AC3E}">
        <p14:creationId xmlns:p14="http://schemas.microsoft.com/office/powerpoint/2010/main" val="3318434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gn="l">
              <a:buFont typeface="Arial" panose="020B0604020202020204" pitchFamily="34" charset="0"/>
              <a:buNone/>
            </a:pPr>
            <a:r>
              <a:rPr lang="en-GB" sz="1800" dirty="0" err="1"/>
              <a:t>DanBred’s</a:t>
            </a:r>
            <a:r>
              <a:rPr lang="en-GB" sz="1800" dirty="0"/>
              <a:t> breeding goals are determined based on the traits that are most financially profitable for pig producers worldwide.</a:t>
            </a:r>
            <a:r>
              <a:rPr lang="en-GB" sz="1800" dirty="0">
                <a:latin typeface="Arial"/>
                <a:cs typeface="Arial"/>
              </a:rPr>
              <a:t> Our breeding goals are revised every few years to keep up with a changeable industry.</a:t>
            </a:r>
            <a:endParaRPr lang="en-GB" sz="1800" dirty="0"/>
          </a:p>
          <a:p>
            <a:pPr marL="342900" indent="-342900" algn="l">
              <a:spcBef>
                <a:spcPts val="0"/>
              </a:spcBef>
              <a:buFont typeface="Arial" panose="020B0604020202020204" pitchFamily="34" charset="0"/>
              <a:buChar char="•"/>
            </a:pPr>
            <a:endParaRPr lang="da-DK" sz="1800" dirty="0"/>
          </a:p>
          <a:p>
            <a:pPr marL="0" indent="0" algn="l">
              <a:buFont typeface="Arial" panose="020B0604020202020204" pitchFamily="34" charset="0"/>
              <a:buNone/>
            </a:pPr>
            <a:r>
              <a:rPr lang="en-GB" sz="1800" dirty="0" err="1"/>
              <a:t>DanBred’s</a:t>
            </a:r>
            <a:r>
              <a:rPr lang="en-GB" sz="1800" dirty="0"/>
              <a:t> balanced breeding work is focused on three elements:</a:t>
            </a:r>
          </a:p>
          <a:p>
            <a:pPr marL="285750" indent="-285750" algn="l">
              <a:buFont typeface="Arial" panose="020B0604020202020204" pitchFamily="34" charset="0"/>
              <a:buChar char="•"/>
            </a:pPr>
            <a:r>
              <a:rPr lang="en-GB" sz="1800" dirty="0"/>
              <a:t>Productivity</a:t>
            </a:r>
          </a:p>
          <a:p>
            <a:pPr marL="285750" indent="-285750" algn="l">
              <a:buFont typeface="Arial" panose="020B0604020202020204" pitchFamily="34" charset="0"/>
              <a:buChar char="•"/>
            </a:pPr>
            <a:r>
              <a:rPr lang="en-GB" sz="1800" dirty="0"/>
              <a:t>Reproduction</a:t>
            </a:r>
          </a:p>
          <a:p>
            <a:pPr marL="285750" indent="-285750" algn="l">
              <a:buFont typeface="Arial" panose="020B0604020202020204" pitchFamily="34" charset="0"/>
              <a:buChar char="•"/>
            </a:pPr>
            <a:r>
              <a:rPr lang="en-GB" sz="1800" dirty="0"/>
              <a:t>Robustness</a:t>
            </a:r>
          </a:p>
        </p:txBody>
      </p:sp>
      <p:sp>
        <p:nvSpPr>
          <p:cNvPr id="4" name="Pladsholder til slidenummer 3"/>
          <p:cNvSpPr>
            <a:spLocks noGrp="1"/>
          </p:cNvSpPr>
          <p:nvPr>
            <p:ph type="sldNum" sz="quarter" idx="5"/>
          </p:nvPr>
        </p:nvSpPr>
        <p:spPr/>
        <p:txBody>
          <a:bodyPr/>
          <a:lstStyle/>
          <a:p>
            <a:fld id="{2C851D94-5711-4DB0-8CD6-B7C0F68C992F}" type="slidenum">
              <a:rPr lang="en-GB" smtClean="0"/>
              <a:t>15</a:t>
            </a:fld>
            <a:endParaRPr lang="en-GB"/>
          </a:p>
        </p:txBody>
      </p:sp>
    </p:spTree>
    <p:extLst>
      <p:ext uri="{BB962C8B-B14F-4D97-AF65-F5344CB8AC3E}">
        <p14:creationId xmlns:p14="http://schemas.microsoft.com/office/powerpoint/2010/main" val="2118461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gn="l">
              <a:buFont typeface="Arial" panose="020B0604020202020204" pitchFamily="34" charset="0"/>
              <a:buNone/>
            </a:pPr>
            <a:r>
              <a:rPr lang="en-GB" sz="1800" dirty="0"/>
              <a:t>DanBred’s breeding goals are determined based on the traits that are most financially profitable for pig producers worldwide.</a:t>
            </a:r>
            <a:r>
              <a:rPr lang="en-GB" sz="1800" dirty="0">
                <a:latin typeface="Arial"/>
                <a:cs typeface="Arial"/>
              </a:rPr>
              <a:t> Our breeding goals are revised every few years to keep up with a changeable industry.</a:t>
            </a:r>
            <a:endParaRPr lang="en-GB" sz="1800" dirty="0"/>
          </a:p>
          <a:p>
            <a:pPr marL="342900" indent="-342900" algn="l">
              <a:spcBef>
                <a:spcPts val="0"/>
              </a:spcBef>
              <a:buFont typeface="Arial" panose="020B0604020202020204" pitchFamily="34" charset="0"/>
              <a:buChar char="•"/>
            </a:pPr>
            <a:endParaRPr lang="da-DK" sz="1800" dirty="0"/>
          </a:p>
          <a:p>
            <a:pPr marL="0" indent="0" algn="l">
              <a:buFont typeface="Arial" panose="020B0604020202020204" pitchFamily="34" charset="0"/>
              <a:buNone/>
            </a:pPr>
            <a:r>
              <a:rPr lang="en-GB" sz="1800" dirty="0"/>
              <a:t>DanBred’s balanced breeding work is focused on three elements:</a:t>
            </a:r>
          </a:p>
          <a:p>
            <a:pPr marL="285750" indent="-285750" algn="l">
              <a:buFont typeface="Arial" panose="020B0604020202020204" pitchFamily="34" charset="0"/>
              <a:buChar char="•"/>
            </a:pPr>
            <a:r>
              <a:rPr lang="en-GB" sz="1800" dirty="0"/>
              <a:t>Productivity</a:t>
            </a:r>
          </a:p>
          <a:p>
            <a:pPr marL="285750" indent="-285750" algn="l">
              <a:buFont typeface="Arial" panose="020B0604020202020204" pitchFamily="34" charset="0"/>
              <a:buChar char="•"/>
            </a:pPr>
            <a:r>
              <a:rPr lang="en-GB" sz="1800" dirty="0"/>
              <a:t>Reproduction</a:t>
            </a:r>
          </a:p>
          <a:p>
            <a:pPr marL="285750" indent="-285750" algn="l">
              <a:buFont typeface="Arial" panose="020B0604020202020204" pitchFamily="34" charset="0"/>
              <a:buChar char="•"/>
            </a:pPr>
            <a:r>
              <a:rPr lang="en-GB" sz="1800" dirty="0"/>
              <a:t>Robustness</a:t>
            </a:r>
          </a:p>
        </p:txBody>
      </p:sp>
      <p:sp>
        <p:nvSpPr>
          <p:cNvPr id="4" name="Pladsholder til slidenummer 3"/>
          <p:cNvSpPr>
            <a:spLocks noGrp="1"/>
          </p:cNvSpPr>
          <p:nvPr>
            <p:ph type="sldNum" sz="quarter" idx="5"/>
          </p:nvPr>
        </p:nvSpPr>
        <p:spPr/>
        <p:txBody>
          <a:bodyPr/>
          <a:lstStyle/>
          <a:p>
            <a:fld id="{2C851D94-5711-4DB0-8CD6-B7C0F68C992F}" type="slidenum">
              <a:rPr lang="en-GB" smtClean="0"/>
              <a:t>16</a:t>
            </a:fld>
            <a:endParaRPr lang="en-GB" dirty="0"/>
          </a:p>
        </p:txBody>
      </p:sp>
    </p:spTree>
    <p:extLst>
      <p:ext uri="{BB962C8B-B14F-4D97-AF65-F5344CB8AC3E}">
        <p14:creationId xmlns:p14="http://schemas.microsoft.com/office/powerpoint/2010/main" val="4284332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83E341C-F76D-6C4B-931E-CE7046197897}" type="slidenum">
              <a:rPr lang="da-DK" smtClean="0"/>
              <a:t>17</a:t>
            </a:fld>
            <a:endParaRPr lang="da-DK"/>
          </a:p>
        </p:txBody>
      </p:sp>
    </p:spTree>
    <p:extLst>
      <p:ext uri="{BB962C8B-B14F-4D97-AF65-F5344CB8AC3E}">
        <p14:creationId xmlns:p14="http://schemas.microsoft.com/office/powerpoint/2010/main" val="3798313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3E341C-F76D-6C4B-931E-CE7046197897}" type="slidenum">
              <a:rPr lang="en-GB" smtClean="0"/>
              <a:t>18</a:t>
            </a:fld>
            <a:endParaRPr lang="en-GB"/>
          </a:p>
        </p:txBody>
      </p:sp>
    </p:spTree>
    <p:extLst>
      <p:ext uri="{BB962C8B-B14F-4D97-AF65-F5344CB8AC3E}">
        <p14:creationId xmlns:p14="http://schemas.microsoft.com/office/powerpoint/2010/main" val="3760513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83E341C-F76D-6C4B-931E-CE7046197897}" type="slidenum">
              <a:rPr lang="da-DK" smtClean="0"/>
              <a:t>19</a:t>
            </a:fld>
            <a:endParaRPr lang="da-DK"/>
          </a:p>
        </p:txBody>
      </p:sp>
    </p:spTree>
    <p:extLst>
      <p:ext uri="{BB962C8B-B14F-4D97-AF65-F5344CB8AC3E}">
        <p14:creationId xmlns:p14="http://schemas.microsoft.com/office/powerpoint/2010/main" val="4147800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5"/>
          </p:nvPr>
        </p:nvSpPr>
        <p:spPr/>
        <p:txBody>
          <a:bodyPr/>
          <a:lstStyle/>
          <a:p>
            <a:fld id="{883E341C-F76D-6C4B-931E-CE7046197897}" type="slidenum">
              <a:rPr lang="en-US" smtClean="0"/>
              <a:t>21</a:t>
            </a:fld>
            <a:endParaRPr lang="en-US"/>
          </a:p>
        </p:txBody>
      </p:sp>
    </p:spTree>
    <p:extLst>
      <p:ext uri="{BB962C8B-B14F-4D97-AF65-F5344CB8AC3E}">
        <p14:creationId xmlns:p14="http://schemas.microsoft.com/office/powerpoint/2010/main" val="301785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b="0" noProof="0" dirty="0"/>
              <a:t>Producenten har nogle</a:t>
            </a:r>
            <a:r>
              <a:rPr lang="da-DK" b="0" baseline="0" noProof="0" dirty="0"/>
              <a:t> ønsker for lige nøjagtig hans/hendes produktion. For at sikre produktionen langt ud i fremtiden, fastsættes der avlsmål.</a:t>
            </a:r>
            <a:endParaRPr lang="da-DK" b="0" noProof="0" dirty="0"/>
          </a:p>
        </p:txBody>
      </p:sp>
      <p:sp>
        <p:nvSpPr>
          <p:cNvPr id="4" name="Pladsholder til diasnummer 3"/>
          <p:cNvSpPr>
            <a:spLocks noGrp="1"/>
          </p:cNvSpPr>
          <p:nvPr>
            <p:ph type="sldNum" sz="quarter" idx="10"/>
          </p:nvPr>
        </p:nvSpPr>
        <p:spPr/>
        <p:txBody>
          <a:bodyPr/>
          <a:lstStyle/>
          <a:p>
            <a:pPr>
              <a:defRPr/>
            </a:pPr>
            <a:fld id="{0AFE4F35-38D1-4586-8062-C0D74F49BC40}" type="slidenum">
              <a:rPr lang="da-DK" smtClean="0"/>
              <a:pPr>
                <a:defRPr/>
              </a:pPr>
              <a:t>4</a:t>
            </a:fld>
            <a:endParaRPr lang="da-DK"/>
          </a:p>
        </p:txBody>
      </p:sp>
    </p:spTree>
    <p:extLst>
      <p:ext uri="{BB962C8B-B14F-4D97-AF65-F5344CB8AC3E}">
        <p14:creationId xmlns:p14="http://schemas.microsoft.com/office/powerpoint/2010/main" val="599164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at man kan avle efter en egenskab, kræver det først</a:t>
            </a:r>
            <a:r>
              <a:rPr lang="da-DK" baseline="0" dirty="0"/>
              <a:t> og fremmest,</a:t>
            </a:r>
            <a:r>
              <a:rPr lang="da-DK" dirty="0"/>
              <a:t> at egenskaben er arvelig !</a:t>
            </a:r>
          </a:p>
          <a:p>
            <a:r>
              <a:rPr lang="da-DK" dirty="0"/>
              <a:t>Dette betyder, at egenskaben gives videre fra forældre til afkom via generne.</a:t>
            </a:r>
          </a:p>
          <a:p>
            <a:endParaRPr lang="da-DK" dirty="0"/>
          </a:p>
          <a:p>
            <a:r>
              <a:rPr lang="da-DK" dirty="0"/>
              <a:t>Forskellige egenskaber har forskellige grader af arvelighed = heritabilitet, som er et estimat af, hvor arvelig</a:t>
            </a:r>
            <a:r>
              <a:rPr lang="da-DK" baseline="0" dirty="0"/>
              <a:t> en egenskab er – hvor stor en andel af en variation indenfor en bestemt egenskab, der kan tilskrives genetik.</a:t>
            </a:r>
            <a:endParaRPr lang="da-DK" dirty="0"/>
          </a:p>
          <a:p>
            <a:r>
              <a:rPr lang="da-DK" dirty="0"/>
              <a:t>Heritabilitet går fra 0 – 1</a:t>
            </a:r>
          </a:p>
          <a:p>
            <a:r>
              <a:rPr lang="da-DK" dirty="0"/>
              <a:t>Hvis</a:t>
            </a:r>
            <a:r>
              <a:rPr lang="da-DK" baseline="0" dirty="0"/>
              <a:t> heritabiliteten = 0 er egenskaben slet ikke arvelig (utopi). </a:t>
            </a:r>
          </a:p>
          <a:p>
            <a:r>
              <a:rPr lang="da-DK" baseline="0" dirty="0"/>
              <a:t>Et eksempel på en egenskab med heritabilitet 1 er grisens hårfarve (100% arvelig) </a:t>
            </a:r>
          </a:p>
          <a:p>
            <a:r>
              <a:rPr lang="da-DK" baseline="0" dirty="0"/>
              <a:t>En egenskab med lav arvelighed er holdbarhed med en heritabilitet på 0,162 (Yorkshire)</a:t>
            </a:r>
          </a:p>
          <a:p>
            <a:endParaRPr lang="da-DK" dirty="0"/>
          </a:p>
          <a:p>
            <a:r>
              <a:rPr lang="da-DK" dirty="0"/>
              <a:t>Heritabiliteten måles i et</a:t>
            </a:r>
            <a:r>
              <a:rPr lang="da-DK" baseline="0" dirty="0"/>
              <a:t> udsnit af en </a:t>
            </a:r>
            <a:r>
              <a:rPr lang="da-DK" dirty="0"/>
              <a:t>population, og er</a:t>
            </a:r>
            <a:r>
              <a:rPr lang="da-DK" baseline="0" dirty="0"/>
              <a:t> derfor ikke nøjagtig, da den afhænger af den udvalgte del af populationen. Da der altid sker en udvælgelse af de bedste dyr, vil heritabiliteten </a:t>
            </a:r>
            <a:r>
              <a:rPr lang="da-DK" dirty="0"/>
              <a:t>forandres over tid. Heritabiliteten udregnes via statistiske modeller.</a:t>
            </a:r>
          </a:p>
          <a:p>
            <a:endParaRPr lang="LID4096" dirty="0"/>
          </a:p>
        </p:txBody>
      </p:sp>
      <p:sp>
        <p:nvSpPr>
          <p:cNvPr id="4" name="Pladsholder til slidenummer 3"/>
          <p:cNvSpPr>
            <a:spLocks noGrp="1"/>
          </p:cNvSpPr>
          <p:nvPr>
            <p:ph type="sldNum" sz="quarter" idx="5"/>
          </p:nvPr>
        </p:nvSpPr>
        <p:spPr/>
        <p:txBody>
          <a:bodyPr/>
          <a:lstStyle/>
          <a:p>
            <a:fld id="{883E341C-F76D-6C4B-931E-CE7046197897}" type="slidenum">
              <a:rPr lang="da-DK" smtClean="0"/>
              <a:t>7</a:t>
            </a:fld>
            <a:endParaRPr lang="da-DK"/>
          </a:p>
        </p:txBody>
      </p:sp>
    </p:spTree>
    <p:extLst>
      <p:ext uri="{BB962C8B-B14F-4D97-AF65-F5344CB8AC3E}">
        <p14:creationId xmlns:p14="http://schemas.microsoft.com/office/powerpoint/2010/main" val="417639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noProof="0" dirty="0"/>
              <a:t>For</a:t>
            </a:r>
            <a:r>
              <a:rPr lang="da-DK" b="0" baseline="0" noProof="0" dirty="0"/>
              <a:t> at kunne avle efter en egenskab, skal den kunne måles – ellers er det ikke muligt at vurdere, om der sker en avlsfremgang. Målingen er dét, der gør, at vi har mulighed for, at udvælge de bedste dyr.</a:t>
            </a:r>
          </a:p>
          <a:p>
            <a:r>
              <a:rPr lang="da-DK" b="0" baseline="0" noProof="0" dirty="0"/>
              <a:t>Målingerne kan ske forskellige steder: i avls-/opformeringsbesætninger, på </a:t>
            </a:r>
            <a:r>
              <a:rPr lang="da-DK" b="0" baseline="0" noProof="0" dirty="0" err="1"/>
              <a:t>Bøgilgård</a:t>
            </a:r>
            <a:r>
              <a:rPr lang="da-DK" b="0" baseline="0" noProof="0" dirty="0"/>
              <a:t> eller på slagteriet.</a:t>
            </a:r>
          </a:p>
          <a:p>
            <a:r>
              <a:rPr lang="da-DK" b="0" baseline="0" noProof="0" dirty="0"/>
              <a:t>At ”måle” en egenskab kan f.eks. være at måle kødprocent på slagteriet, tælle antal grise til LG5 eller veje grisen til at opgøre den daglige tilvækst</a:t>
            </a:r>
            <a:endParaRPr lang="da-DK" b="0" noProof="0" dirty="0"/>
          </a:p>
          <a:p>
            <a:endParaRPr lang="LID4096" dirty="0"/>
          </a:p>
        </p:txBody>
      </p:sp>
      <p:sp>
        <p:nvSpPr>
          <p:cNvPr id="4" name="Pladsholder til slidenummer 3"/>
          <p:cNvSpPr>
            <a:spLocks noGrp="1"/>
          </p:cNvSpPr>
          <p:nvPr>
            <p:ph type="sldNum" sz="quarter" idx="5"/>
          </p:nvPr>
        </p:nvSpPr>
        <p:spPr/>
        <p:txBody>
          <a:bodyPr/>
          <a:lstStyle/>
          <a:p>
            <a:fld id="{883E341C-F76D-6C4B-931E-CE7046197897}" type="slidenum">
              <a:rPr lang="da-DK" smtClean="0"/>
              <a:t>8</a:t>
            </a:fld>
            <a:endParaRPr lang="da-DK"/>
          </a:p>
        </p:txBody>
      </p:sp>
    </p:spTree>
    <p:extLst>
      <p:ext uri="{BB962C8B-B14F-4D97-AF65-F5344CB8AC3E}">
        <p14:creationId xmlns:p14="http://schemas.microsoft.com/office/powerpoint/2010/main" val="1589409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b="0" dirty="0"/>
              <a:t>Racerne</a:t>
            </a:r>
            <a:r>
              <a:rPr lang="da-DK" b="0" baseline="0" dirty="0"/>
              <a:t> skal have variation indenfor de enkelte egenskaber, ellers vil der ikke være mulighed for at vælge de bedste dyr og derved opnå avlsfremgang. </a:t>
            </a:r>
          </a:p>
          <a:p>
            <a:pPr marL="0" marR="0" indent="0" algn="l" defTabSz="914400" rtl="0" eaLnBrk="0" fontAlgn="base" latinLnBrk="0" hangingPunct="0">
              <a:lnSpc>
                <a:spcPct val="100000"/>
              </a:lnSpc>
              <a:spcBef>
                <a:spcPct val="30000"/>
              </a:spcBef>
              <a:spcAft>
                <a:spcPct val="0"/>
              </a:spcAft>
              <a:buClrTx/>
              <a:buSzTx/>
              <a:buFontTx/>
              <a:buNone/>
              <a:tabLst/>
              <a:defRPr/>
            </a:pPr>
            <a:r>
              <a:rPr lang="da-DK" b="0" baseline="0" dirty="0"/>
              <a:t>Jo mere </a:t>
            </a:r>
            <a:r>
              <a:rPr lang="da-DK" b="0" baseline="0" dirty="0" err="1"/>
              <a:t>homozygotiske</a:t>
            </a:r>
            <a:r>
              <a:rPr lang="da-DK" b="0" baseline="0" dirty="0"/>
              <a:t> dyrene i en race er, jo mindre variation vil der være, og så kan man ikke udvælge de bedste dyr, og derved ikke opnå en fremgang. Dette illustreres i de 2 normalfordelingskurver, hvor kurven til venstre viser en lille variation, så dyrene vil være meget ens. Kurven til højre viser en stor variation, og der har vi mulighed for, at udvælge de få dyr, som ligger helt i top.</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da-DK" b="0" baseline="0" dirty="0"/>
              <a:t>Racerne har/kan have forskellige variationer i egenskaberne, derfor kan man ikke lave en direkte sammenligning af Landrace og Yorkshire.</a:t>
            </a:r>
            <a:endParaRPr lang="da-DK" b="0" dirty="0"/>
          </a:p>
          <a:p>
            <a:endParaRPr lang="da-DK" dirty="0"/>
          </a:p>
          <a:p>
            <a:r>
              <a:rPr lang="da-DK" dirty="0"/>
              <a:t>Brok og holdbarhed er eksempler på egenskaber, hvor der ingen</a:t>
            </a:r>
            <a:r>
              <a:rPr lang="da-DK" baseline="0" dirty="0"/>
              <a:t> variation er (ja / nej) – og derfor er det svært at arve for (med mindre, det er meget arveligt)</a:t>
            </a:r>
          </a:p>
          <a:p>
            <a:endParaRPr lang="LID4096" dirty="0"/>
          </a:p>
        </p:txBody>
      </p:sp>
      <p:sp>
        <p:nvSpPr>
          <p:cNvPr id="4" name="Pladsholder til slidenummer 3"/>
          <p:cNvSpPr>
            <a:spLocks noGrp="1"/>
          </p:cNvSpPr>
          <p:nvPr>
            <p:ph type="sldNum" sz="quarter" idx="5"/>
          </p:nvPr>
        </p:nvSpPr>
        <p:spPr/>
        <p:txBody>
          <a:bodyPr/>
          <a:lstStyle/>
          <a:p>
            <a:fld id="{883E341C-F76D-6C4B-931E-CE7046197897}" type="slidenum">
              <a:rPr lang="da-DK" smtClean="0"/>
              <a:t>9</a:t>
            </a:fld>
            <a:endParaRPr lang="da-DK"/>
          </a:p>
        </p:txBody>
      </p:sp>
    </p:spTree>
    <p:extLst>
      <p:ext uri="{BB962C8B-B14F-4D97-AF65-F5344CB8AC3E}">
        <p14:creationId xmlns:p14="http://schemas.microsoft.com/office/powerpoint/2010/main" val="231469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noProof="0" dirty="0"/>
              <a:t>Avlsafdelingen</a:t>
            </a:r>
            <a:r>
              <a:rPr lang="da-DK" b="0" baseline="0" noProof="0" dirty="0"/>
              <a:t> beregner hvor stor en økonomisk værdi en fremgang i de enkelte egenskaber er værd i kroner. Afkastet kan være direkte til landmanden i form af flere levende grise på dag 5 eller at slagteriet har større mulighed for at afsætte kød med en høj kødprocent.</a:t>
            </a:r>
          </a:p>
          <a:p>
            <a:endParaRPr lang="da-DK" b="0" baseline="0" noProof="0" dirty="0"/>
          </a:p>
          <a:p>
            <a:r>
              <a:rPr lang="da-DK" b="0" baseline="0" noProof="0" dirty="0"/>
              <a:t>Værdien regnes ud fra en fiktiv full-line bedrift, hvor der beregnes ud fra hvad man forventer af markedet i fremtiden.</a:t>
            </a:r>
            <a:endParaRPr lang="da-DK" b="0" noProof="0" dirty="0"/>
          </a:p>
          <a:p>
            <a:endParaRPr lang="LID4096" dirty="0"/>
          </a:p>
        </p:txBody>
      </p:sp>
      <p:sp>
        <p:nvSpPr>
          <p:cNvPr id="4" name="Pladsholder til slidenummer 3"/>
          <p:cNvSpPr>
            <a:spLocks noGrp="1"/>
          </p:cNvSpPr>
          <p:nvPr>
            <p:ph type="sldNum" sz="quarter" idx="5"/>
          </p:nvPr>
        </p:nvSpPr>
        <p:spPr/>
        <p:txBody>
          <a:bodyPr/>
          <a:lstStyle/>
          <a:p>
            <a:fld id="{883E341C-F76D-6C4B-931E-CE7046197897}" type="slidenum">
              <a:rPr lang="da-DK" smtClean="0"/>
              <a:t>10</a:t>
            </a:fld>
            <a:endParaRPr lang="da-DK"/>
          </a:p>
        </p:txBody>
      </p:sp>
    </p:spTree>
    <p:extLst>
      <p:ext uri="{BB962C8B-B14F-4D97-AF65-F5344CB8AC3E}">
        <p14:creationId xmlns:p14="http://schemas.microsoft.com/office/powerpoint/2010/main" val="3997343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83E341C-F76D-6C4B-931E-CE7046197897}" type="slidenum">
              <a:rPr lang="da-DK" smtClean="0"/>
              <a:t>11</a:t>
            </a:fld>
            <a:endParaRPr lang="da-DK"/>
          </a:p>
        </p:txBody>
      </p:sp>
    </p:spTree>
    <p:extLst>
      <p:ext uri="{BB962C8B-B14F-4D97-AF65-F5344CB8AC3E}">
        <p14:creationId xmlns:p14="http://schemas.microsoft.com/office/powerpoint/2010/main" val="3218691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2EAEA-9273-078A-65FE-A0659136D01A}"/>
            </a:ext>
          </a:extLst>
        </p:cNvPr>
        <p:cNvGrpSpPr/>
        <p:nvPr/>
      </p:nvGrpSpPr>
      <p:grpSpPr>
        <a:xfrm>
          <a:off x="0" y="0"/>
          <a:ext cx="0" cy="0"/>
          <a:chOff x="0" y="0"/>
          <a:chExt cx="0" cy="0"/>
        </a:xfrm>
      </p:grpSpPr>
      <p:sp>
        <p:nvSpPr>
          <p:cNvPr id="2" name="Pladsholder til diasbillede 1">
            <a:extLst>
              <a:ext uri="{FF2B5EF4-FFF2-40B4-BE49-F238E27FC236}">
                <a16:creationId xmlns:a16="http://schemas.microsoft.com/office/drawing/2014/main" id="{38144945-BD3B-8A97-375B-8BBB1D2CE92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F869379-4756-2926-59BB-DBBCDE136ABD}"/>
              </a:ext>
            </a:extLst>
          </p:cNvPr>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dirty="0"/>
              <a:t>Egenskaberne i</a:t>
            </a:r>
            <a:r>
              <a:rPr lang="da-DK" baseline="0" dirty="0"/>
              <a:t> avlsmålet har forskellig økonomisk betydning for landmanden, hvilket udtrykkes i en økonomiske vægtning. </a:t>
            </a:r>
          </a:p>
          <a:p>
            <a:pPr marL="0" marR="0" indent="0" algn="l" defTabSz="914400" rtl="0" eaLnBrk="0" fontAlgn="base" latinLnBrk="0" hangingPunct="0">
              <a:lnSpc>
                <a:spcPct val="100000"/>
              </a:lnSpc>
              <a:spcBef>
                <a:spcPct val="30000"/>
              </a:spcBef>
              <a:spcAft>
                <a:spcPct val="0"/>
              </a:spcAft>
              <a:buClrTx/>
              <a:buSzTx/>
              <a:buFontTx/>
              <a:buNone/>
              <a:tabLst/>
              <a:defRPr/>
            </a:pPr>
            <a:r>
              <a:rPr lang="da-DK" dirty="0"/>
              <a:t>Den økonomiske vægt udtrykker værdien af en forbedring på en enhed af den givne egenskab i kr. per slagtesvin. For at finde denne værdi, er der lavet et simuleringsprogram med 200 forskellige parametre</a:t>
            </a:r>
            <a:r>
              <a:rPr lang="da-DK" baseline="0" dirty="0"/>
              <a:t> på 1000 søer i full-line – så kan der ændres på parametrene og vises, hvad det giver på bundlinjen.</a:t>
            </a:r>
          </a:p>
          <a:p>
            <a:r>
              <a:rPr lang="da-DK" baseline="0" dirty="0"/>
              <a:t>Simuleringsprogrammet indeholder antagelser som f.eks. at når kuldstørrelsen stiger, bygges flere farestier eller fjernes søer. Når dette ikke sker i produktionsbesætningerne, vil der ikke ses den forventede effekt i produktionsbesætningerne (dødelighed falder ikke ‘nok’, fravænningsvægt falder =&gt; dyrere foder hos klimagrise).</a:t>
            </a:r>
          </a:p>
          <a:p>
            <a:endParaRPr lang="da-DK" baseline="0" dirty="0"/>
          </a:p>
          <a:p>
            <a:r>
              <a:rPr lang="da-DK" baseline="0" dirty="0"/>
              <a:t>De økonomiske vægte revideres oftere end avlsmålet.</a:t>
            </a:r>
          </a:p>
        </p:txBody>
      </p:sp>
      <p:sp>
        <p:nvSpPr>
          <p:cNvPr id="4" name="Pladsholder til diasnummer 3">
            <a:extLst>
              <a:ext uri="{FF2B5EF4-FFF2-40B4-BE49-F238E27FC236}">
                <a16:creationId xmlns:a16="http://schemas.microsoft.com/office/drawing/2014/main" id="{795898C0-17CB-C81A-6FD3-4B7FB5BEA1C7}"/>
              </a:ext>
            </a:extLst>
          </p:cNvPr>
          <p:cNvSpPr>
            <a:spLocks noGrp="1"/>
          </p:cNvSpPr>
          <p:nvPr>
            <p:ph type="sldNum" sz="quarter" idx="10"/>
          </p:nvPr>
        </p:nvSpPr>
        <p:spPr/>
        <p:txBody>
          <a:bodyPr/>
          <a:lstStyle/>
          <a:p>
            <a:pPr>
              <a:defRPr/>
            </a:pPr>
            <a:fld id="{0AFE4F35-38D1-4586-8062-C0D74F49BC40}" type="slidenum">
              <a:rPr lang="da-DK" smtClean="0"/>
              <a:pPr>
                <a:defRPr/>
              </a:pPr>
              <a:t>12</a:t>
            </a:fld>
            <a:endParaRPr lang="da-DK"/>
          </a:p>
        </p:txBody>
      </p:sp>
    </p:spTree>
    <p:extLst>
      <p:ext uri="{BB962C8B-B14F-4D97-AF65-F5344CB8AC3E}">
        <p14:creationId xmlns:p14="http://schemas.microsoft.com/office/powerpoint/2010/main" val="384870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BE1CB-4AA9-A0C2-3BE4-C8DE3374A7B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4106F38-1ABB-86D1-87ED-6AA490C1673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ED71380-54D5-8FC6-83C4-38470975D4BF}"/>
              </a:ext>
            </a:extLst>
          </p:cNvPr>
          <p:cNvSpPr>
            <a:spLocks noGrp="1"/>
          </p:cNvSpPr>
          <p:nvPr>
            <p:ph type="body" idx="1"/>
          </p:nvPr>
        </p:nvSpPr>
        <p:spPr/>
        <p:txBody>
          <a:bodyPr/>
          <a:lstStyle/>
          <a:p>
            <a:pPr marL="0" indent="0" algn="l">
              <a:buFont typeface="Arial" panose="020B0604020202020204" pitchFamily="34" charset="0"/>
              <a:buNone/>
            </a:pPr>
            <a:endParaRPr lang="en-GB" sz="1800" dirty="0"/>
          </a:p>
        </p:txBody>
      </p:sp>
      <p:sp>
        <p:nvSpPr>
          <p:cNvPr id="4" name="Pladsholder til slidenummer 3">
            <a:extLst>
              <a:ext uri="{FF2B5EF4-FFF2-40B4-BE49-F238E27FC236}">
                <a16:creationId xmlns:a16="http://schemas.microsoft.com/office/drawing/2014/main" id="{659453CA-0CA4-3014-A150-8E2EAE3502EE}"/>
              </a:ext>
            </a:extLst>
          </p:cNvPr>
          <p:cNvSpPr>
            <a:spLocks noGrp="1"/>
          </p:cNvSpPr>
          <p:nvPr>
            <p:ph type="sldNum" sz="quarter" idx="5"/>
          </p:nvPr>
        </p:nvSpPr>
        <p:spPr/>
        <p:txBody>
          <a:bodyPr/>
          <a:lstStyle/>
          <a:p>
            <a:fld id="{2C851D94-5711-4DB0-8CD6-B7C0F68C992F}" type="slidenum">
              <a:rPr lang="en-GB" smtClean="0"/>
              <a:t>14</a:t>
            </a:fld>
            <a:endParaRPr lang="en-GB" dirty="0"/>
          </a:p>
        </p:txBody>
      </p:sp>
    </p:spTree>
    <p:extLst>
      <p:ext uri="{BB962C8B-B14F-4D97-AF65-F5344CB8AC3E}">
        <p14:creationId xmlns:p14="http://schemas.microsoft.com/office/powerpoint/2010/main" val="2884816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15.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70384"/>
            <a:ext cx="12192000" cy="5522492"/>
          </a:xfrm>
          <a:prstGeom prst="rect">
            <a:avLst/>
          </a:prstGeom>
        </p:spPr>
      </p:pic>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a:solidFill>
                  <a:schemeClr val="bg1"/>
                </a:solidFill>
              </a:defRPr>
            </a:lvl1pPr>
          </a:lstStyle>
          <a:p>
            <a:r>
              <a:rPr lang="da-DK"/>
              <a:t>Klik for at redigere titeltypografien i masteren</a:t>
            </a:r>
            <a:endParaRPr lang="en-US"/>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pic>
        <p:nvPicPr>
          <p:cNvPr id="4" name="Picture 3">
            <a:extLst>
              <a:ext uri="{FF2B5EF4-FFF2-40B4-BE49-F238E27FC236}">
                <a16:creationId xmlns:a16="http://schemas.microsoft.com/office/drawing/2014/main" id="{F302D10E-0405-D7DB-5BA4-C82E5F10C2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37353" y="238416"/>
            <a:ext cx="1538710" cy="565214"/>
          </a:xfrm>
          <a:prstGeom prst="rect">
            <a:avLst/>
          </a:prstGeom>
        </p:spPr>
      </p:pic>
    </p:spTree>
    <p:extLst>
      <p:ext uri="{BB962C8B-B14F-4D97-AF65-F5344CB8AC3E}">
        <p14:creationId xmlns:p14="http://schemas.microsoft.com/office/powerpoint/2010/main" val="9298261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2C97B1-792D-FC63-DD4F-44336F09C9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845141EF-47F8-A703-6DB0-F1B20BF48780}"/>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5FC55A76-CF08-478C-AF8C-D89AC7A92E1A}" type="datetime1">
              <a:rPr lang="en-GB" smtClean="0"/>
              <a:t>31/07/2025</a:t>
            </a:fld>
            <a:endParaRPr lang="en-DK" dirty="0"/>
          </a:p>
        </p:txBody>
      </p:sp>
      <p:sp>
        <p:nvSpPr>
          <p:cNvPr id="7" name="Footer Placeholder 3">
            <a:extLst>
              <a:ext uri="{FF2B5EF4-FFF2-40B4-BE49-F238E27FC236}">
                <a16:creationId xmlns:a16="http://schemas.microsoft.com/office/drawing/2014/main" id="{6624A4BA-7F23-93DA-338D-671DA404DBF3}"/>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4" name="Title 1">
            <a:extLst>
              <a:ext uri="{FF2B5EF4-FFF2-40B4-BE49-F238E27FC236}">
                <a16:creationId xmlns:a16="http://schemas.microsoft.com/office/drawing/2014/main" id="{E857D1AE-8F3E-81E7-5D32-553ABE339838}"/>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
        <p:nvSpPr>
          <p:cNvPr id="5" name="Content Placeholder 2">
            <a:extLst>
              <a:ext uri="{FF2B5EF4-FFF2-40B4-BE49-F238E27FC236}">
                <a16:creationId xmlns:a16="http://schemas.microsoft.com/office/drawing/2014/main" id="{9207E410-2851-20B5-578B-653B9035812D}"/>
              </a:ext>
            </a:extLst>
          </p:cNvPr>
          <p:cNvSpPr>
            <a:spLocks noGrp="1"/>
          </p:cNvSpPr>
          <p:nvPr>
            <p:ph idx="1"/>
          </p:nvPr>
        </p:nvSpPr>
        <p:spPr>
          <a:xfrm>
            <a:off x="838200" y="1825625"/>
            <a:ext cx="10515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296466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Title Slide 1">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56DACF4-C319-8037-72FB-AE9ECAF6213E}"/>
              </a:ext>
            </a:extLst>
          </p:cNvPr>
          <p:cNvSpPr>
            <a:spLocks noGrp="1"/>
          </p:cNvSpPr>
          <p:nvPr>
            <p:ph type="pic" sz="quarter" idx="11"/>
          </p:nvPr>
        </p:nvSpPr>
        <p:spPr>
          <a:xfrm>
            <a:off x="5183188" y="1336561"/>
            <a:ext cx="6172200" cy="4881563"/>
          </a:xfrm>
        </p:spPr>
        <p:txBody>
          <a:bodyPr/>
          <a:lstStyle/>
          <a:p>
            <a:r>
              <a:rPr lang="da-DK"/>
              <a:t>Klik på ikonet for at tilføje et billede</a:t>
            </a:r>
            <a:endParaRPr lang="en-GB"/>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31/07/2025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2" name="Title 1">
            <a:extLst>
              <a:ext uri="{FF2B5EF4-FFF2-40B4-BE49-F238E27FC236}">
                <a16:creationId xmlns:a16="http://schemas.microsoft.com/office/drawing/2014/main" id="{75C37A8B-E752-4215-D5B8-AE520CC5A72F}"/>
              </a:ext>
            </a:extLst>
          </p:cNvPr>
          <p:cNvSpPr>
            <a:spLocks noGrp="1"/>
          </p:cNvSpPr>
          <p:nvPr>
            <p:ph type="title"/>
          </p:nvPr>
        </p:nvSpPr>
        <p:spPr>
          <a:xfrm>
            <a:off x="839788" y="806336"/>
            <a:ext cx="3932237" cy="1600200"/>
          </a:xfrm>
          <a:prstGeom prst="rect">
            <a:avLst/>
          </a:prstGeom>
        </p:spPr>
        <p:txBody>
          <a:bodyPr anchor="b"/>
          <a:lstStyle>
            <a:lvl1pPr>
              <a:defRPr sz="4000" b="0">
                <a:solidFill>
                  <a:srgbClr val="800020"/>
                </a:solidFill>
              </a:defRPr>
            </a:lvl1pPr>
          </a:lstStyle>
          <a:p>
            <a:r>
              <a:rPr lang="da-DK"/>
              <a:t>Klik for at redigere titeltypografien i masteren</a:t>
            </a:r>
            <a:endParaRPr lang="en-US" dirty="0"/>
          </a:p>
        </p:txBody>
      </p:sp>
      <p:sp>
        <p:nvSpPr>
          <p:cNvPr id="12" name="Text Placeholder 3">
            <a:extLst>
              <a:ext uri="{FF2B5EF4-FFF2-40B4-BE49-F238E27FC236}">
                <a16:creationId xmlns:a16="http://schemas.microsoft.com/office/drawing/2014/main" id="{B12772D6-CCC0-DC5A-EFD3-455690E20728}"/>
              </a:ext>
            </a:extLst>
          </p:cNvPr>
          <p:cNvSpPr>
            <a:spLocks noGrp="1"/>
          </p:cNvSpPr>
          <p:nvPr>
            <p:ph type="body" sz="half" idx="10"/>
          </p:nvPr>
        </p:nvSpPr>
        <p:spPr>
          <a:xfrm>
            <a:off x="839788" y="240653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594622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31/07/2025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5" name="Title 1">
            <a:extLst>
              <a:ext uri="{FF2B5EF4-FFF2-40B4-BE49-F238E27FC236}">
                <a16:creationId xmlns:a16="http://schemas.microsoft.com/office/drawing/2014/main" id="{84E7ED21-7AD3-351F-558A-F7DDE87AACDC}"/>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
        <p:nvSpPr>
          <p:cNvPr id="9" name="Content Placeholder 2">
            <a:extLst>
              <a:ext uri="{FF2B5EF4-FFF2-40B4-BE49-F238E27FC236}">
                <a16:creationId xmlns:a16="http://schemas.microsoft.com/office/drawing/2014/main" id="{2203393D-67A2-A875-BE2E-758855BC259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Content Placeholder 3">
            <a:extLst>
              <a:ext uri="{FF2B5EF4-FFF2-40B4-BE49-F238E27FC236}">
                <a16:creationId xmlns:a16="http://schemas.microsoft.com/office/drawing/2014/main" id="{A7BAB0B8-5442-7551-DFC5-34F473ACA746}"/>
              </a:ext>
            </a:extLst>
          </p:cNvPr>
          <p:cNvSpPr>
            <a:spLocks noGrp="1"/>
          </p:cNvSpPr>
          <p:nvPr>
            <p:ph sz="half" idx="10"/>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1947076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b="0">
                <a:solidFill>
                  <a:srgbClr val="800020"/>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1B43CBAF-2C5B-42FB-8017-871BE4A141E2}" type="datetime1">
              <a:rPr lang="en-GB" smtClean="0"/>
              <a:t>31/07/2025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Tree>
    <p:extLst>
      <p:ext uri="{BB962C8B-B14F-4D97-AF65-F5344CB8AC3E}">
        <p14:creationId xmlns:p14="http://schemas.microsoft.com/office/powerpoint/2010/main" val="1215088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31/07/2025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5" name="Title 1">
            <a:extLst>
              <a:ext uri="{FF2B5EF4-FFF2-40B4-BE49-F238E27FC236}">
                <a16:creationId xmlns:a16="http://schemas.microsoft.com/office/drawing/2014/main" id="{C23C57AA-3486-3A87-95B4-BC7F81D40898}"/>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
        <p:nvSpPr>
          <p:cNvPr id="9" name="Content Placeholder 2">
            <a:extLst>
              <a:ext uri="{FF2B5EF4-FFF2-40B4-BE49-F238E27FC236}">
                <a16:creationId xmlns:a16="http://schemas.microsoft.com/office/drawing/2014/main" id="{A9FFDB74-49BB-4160-478C-D4AE69FCA52C}"/>
              </a:ext>
            </a:extLst>
          </p:cNvPr>
          <p:cNvSpPr>
            <a:spLocks noGrp="1"/>
          </p:cNvSpPr>
          <p:nvPr>
            <p:ph idx="1"/>
          </p:nvPr>
        </p:nvSpPr>
        <p:spPr>
          <a:xfrm>
            <a:off x="838200" y="1825625"/>
            <a:ext cx="10515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1984978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31/07/2025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5" name="Title 1">
            <a:extLst>
              <a:ext uri="{FF2B5EF4-FFF2-40B4-BE49-F238E27FC236}">
                <a16:creationId xmlns:a16="http://schemas.microsoft.com/office/drawing/2014/main" id="{C23C57AA-3486-3A87-95B4-BC7F81D40898}"/>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Tree>
    <p:extLst>
      <p:ext uri="{BB962C8B-B14F-4D97-AF65-F5344CB8AC3E}">
        <p14:creationId xmlns:p14="http://schemas.microsoft.com/office/powerpoint/2010/main" val="3416509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31/07/2025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5" name="Title 1">
            <a:extLst>
              <a:ext uri="{FF2B5EF4-FFF2-40B4-BE49-F238E27FC236}">
                <a16:creationId xmlns:a16="http://schemas.microsoft.com/office/drawing/2014/main" id="{84E7ED21-7AD3-351F-558A-F7DDE87AACDC}"/>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
        <p:nvSpPr>
          <p:cNvPr id="9" name="Content Placeholder 2">
            <a:extLst>
              <a:ext uri="{FF2B5EF4-FFF2-40B4-BE49-F238E27FC236}">
                <a16:creationId xmlns:a16="http://schemas.microsoft.com/office/drawing/2014/main" id="{2203393D-67A2-A875-BE2E-758855BC259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Content Placeholder 3">
            <a:extLst>
              <a:ext uri="{FF2B5EF4-FFF2-40B4-BE49-F238E27FC236}">
                <a16:creationId xmlns:a16="http://schemas.microsoft.com/office/drawing/2014/main" id="{A7BAB0B8-5442-7551-DFC5-34F473ACA746}"/>
              </a:ext>
            </a:extLst>
          </p:cNvPr>
          <p:cNvSpPr>
            <a:spLocks noGrp="1"/>
          </p:cNvSpPr>
          <p:nvPr>
            <p:ph sz="half" idx="10"/>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3926484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5_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69E9B-191C-7C21-8FAB-38F41FC97A05}"/>
              </a:ext>
            </a:extLst>
          </p:cNvPr>
          <p:cNvSpPr/>
          <p:nvPr userDrawn="1"/>
        </p:nvSpPr>
        <p:spPr>
          <a:xfrm>
            <a:off x="0" y="0"/>
            <a:ext cx="12192000" cy="6858000"/>
          </a:xfrm>
          <a:prstGeom prst="rect">
            <a:avLst/>
          </a:prstGeom>
          <a:solidFill>
            <a:srgbClr val="E1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b="0">
                <a:solidFill>
                  <a:srgbClr val="800020"/>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63D554-5642-0656-9387-FA3205B7CF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7" name="Date Placeholder 1">
            <a:extLst>
              <a:ext uri="{FF2B5EF4-FFF2-40B4-BE49-F238E27FC236}">
                <a16:creationId xmlns:a16="http://schemas.microsoft.com/office/drawing/2014/main" id="{2201BFE9-91B7-A690-5150-F97E2BE2761E}"/>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6DC84C4F-DFA5-49C5-9BE2-BAFD657160B9}" type="datetime1">
              <a:rPr lang="en-GB" smtClean="0"/>
              <a:t>31/07/2025</a:t>
            </a:fld>
            <a:endParaRPr lang="en-DK" dirty="0"/>
          </a:p>
        </p:txBody>
      </p:sp>
      <p:sp>
        <p:nvSpPr>
          <p:cNvPr id="10" name="Footer Placeholder 3">
            <a:extLst>
              <a:ext uri="{FF2B5EF4-FFF2-40B4-BE49-F238E27FC236}">
                <a16:creationId xmlns:a16="http://schemas.microsoft.com/office/drawing/2014/main" id="{E53DD0ED-8558-3EE5-E5DD-2D4B531169C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Tree>
    <p:extLst>
      <p:ext uri="{BB962C8B-B14F-4D97-AF65-F5344CB8AC3E}">
        <p14:creationId xmlns:p14="http://schemas.microsoft.com/office/powerpoint/2010/main" val="2827286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6_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69E9B-191C-7C21-8FAB-38F41FC97A05}"/>
              </a:ext>
            </a:extLst>
          </p:cNvPr>
          <p:cNvSpPr/>
          <p:nvPr userDrawn="1"/>
        </p:nvSpPr>
        <p:spPr>
          <a:xfrm>
            <a:off x="0" y="0"/>
            <a:ext cx="12192000" cy="6858000"/>
          </a:xfrm>
          <a:prstGeom prst="rect">
            <a:avLst/>
          </a:prstGeom>
          <a:solidFill>
            <a:srgbClr val="E1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b="0">
                <a:solidFill>
                  <a:srgbClr val="800020"/>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63D554-5642-0656-9387-FA3205B7CF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pic>
        <p:nvPicPr>
          <p:cNvPr id="7" name="Picture 6">
            <a:extLst>
              <a:ext uri="{FF2B5EF4-FFF2-40B4-BE49-F238E27FC236}">
                <a16:creationId xmlns:a16="http://schemas.microsoft.com/office/drawing/2014/main" id="{04FFAAFF-ABA0-50BC-89CF-182AD4B4478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sp>
        <p:nvSpPr>
          <p:cNvPr id="6" name="Date Placeholder 1">
            <a:extLst>
              <a:ext uri="{FF2B5EF4-FFF2-40B4-BE49-F238E27FC236}">
                <a16:creationId xmlns:a16="http://schemas.microsoft.com/office/drawing/2014/main" id="{74272113-81ED-B468-68C9-E79FB1099C6E}"/>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071A1C91-D0CB-4E5D-AC16-9882FCF1E556}" type="datetime1">
              <a:rPr lang="en-GB" smtClean="0"/>
              <a:t>31/07/2025</a:t>
            </a:fld>
            <a:endParaRPr lang="en-DK" dirty="0"/>
          </a:p>
        </p:txBody>
      </p:sp>
      <p:sp>
        <p:nvSpPr>
          <p:cNvPr id="11" name="Footer Placeholder 3">
            <a:extLst>
              <a:ext uri="{FF2B5EF4-FFF2-40B4-BE49-F238E27FC236}">
                <a16:creationId xmlns:a16="http://schemas.microsoft.com/office/drawing/2014/main" id="{137A220B-DC25-5F4F-756B-7BF36550B3F4}"/>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Tree>
    <p:extLst>
      <p:ext uri="{BB962C8B-B14F-4D97-AF65-F5344CB8AC3E}">
        <p14:creationId xmlns:p14="http://schemas.microsoft.com/office/powerpoint/2010/main" val="4086952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69E9B-191C-7C21-8FAB-38F41FC97A05}"/>
              </a:ext>
            </a:extLst>
          </p:cNvPr>
          <p:cNvSpPr/>
          <p:nvPr userDrawn="1"/>
        </p:nvSpPr>
        <p:spPr>
          <a:xfrm>
            <a:off x="0" y="0"/>
            <a:ext cx="12192000" cy="6858000"/>
          </a:xfrm>
          <a:prstGeom prst="rect">
            <a:avLst/>
          </a:prstGeom>
          <a:solidFill>
            <a:srgbClr val="E1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63D554-5642-0656-9387-FA3205B7CF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pic>
        <p:nvPicPr>
          <p:cNvPr id="7" name="Picture 6">
            <a:extLst>
              <a:ext uri="{FF2B5EF4-FFF2-40B4-BE49-F238E27FC236}">
                <a16:creationId xmlns:a16="http://schemas.microsoft.com/office/drawing/2014/main" id="{04FFAAFF-ABA0-50BC-89CF-182AD4B4478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sp>
        <p:nvSpPr>
          <p:cNvPr id="6" name="Date Placeholder 1">
            <a:extLst>
              <a:ext uri="{FF2B5EF4-FFF2-40B4-BE49-F238E27FC236}">
                <a16:creationId xmlns:a16="http://schemas.microsoft.com/office/drawing/2014/main" id="{74272113-81ED-B468-68C9-E79FB1099C6E}"/>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E04FFFB4-03AE-4142-B9CA-39AD0C6CCAEC}" type="datetime1">
              <a:rPr lang="en-GB" smtClean="0"/>
              <a:t>31/07/2025</a:t>
            </a:fld>
            <a:endParaRPr lang="en-DK" dirty="0"/>
          </a:p>
        </p:txBody>
      </p:sp>
      <p:sp>
        <p:nvSpPr>
          <p:cNvPr id="11" name="Footer Placeholder 3">
            <a:extLst>
              <a:ext uri="{FF2B5EF4-FFF2-40B4-BE49-F238E27FC236}">
                <a16:creationId xmlns:a16="http://schemas.microsoft.com/office/drawing/2014/main" id="{137A220B-DC25-5F4F-756B-7BF36550B3F4}"/>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5" name="Title 1">
            <a:extLst>
              <a:ext uri="{FF2B5EF4-FFF2-40B4-BE49-F238E27FC236}">
                <a16:creationId xmlns:a16="http://schemas.microsoft.com/office/drawing/2014/main" id="{C209E538-0ABB-2E1F-E611-48B8D10E605F}"/>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
        <p:nvSpPr>
          <p:cNvPr id="10" name="Content Placeholder 2">
            <a:extLst>
              <a:ext uri="{FF2B5EF4-FFF2-40B4-BE49-F238E27FC236}">
                <a16:creationId xmlns:a16="http://schemas.microsoft.com/office/drawing/2014/main" id="{F12F6527-FA56-C44F-4300-08E99A9780DF}"/>
              </a:ext>
            </a:extLst>
          </p:cNvPr>
          <p:cNvSpPr>
            <a:spLocks noGrp="1"/>
          </p:cNvSpPr>
          <p:nvPr>
            <p:ph idx="1"/>
          </p:nvPr>
        </p:nvSpPr>
        <p:spPr>
          <a:xfrm>
            <a:off x="838200" y="1825625"/>
            <a:ext cx="10515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1660417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8213" y="0"/>
            <a:ext cx="10593787" cy="6858000"/>
          </a:xfrm>
          <a:prstGeom prst="rect">
            <a:avLst/>
          </a:prstGeom>
        </p:spPr>
      </p:pic>
      <p:sp>
        <p:nvSpPr>
          <p:cNvPr id="20" name="Text Placeholder 16">
            <a:extLst>
              <a:ext uri="{FF2B5EF4-FFF2-40B4-BE49-F238E27FC236}">
                <a16:creationId xmlns:a16="http://schemas.microsoft.com/office/drawing/2014/main" id="{7336B771-6351-0597-BB36-51B61BE693BD}"/>
              </a:ext>
            </a:extLst>
          </p:cNvPr>
          <p:cNvSpPr>
            <a:spLocks noGrp="1"/>
          </p:cNvSpPr>
          <p:nvPr>
            <p:ph type="body" sz="quarter" idx="12" hasCustomPrompt="1"/>
          </p:nvPr>
        </p:nvSpPr>
        <p:spPr>
          <a:xfrm>
            <a:off x="5982989" y="4964719"/>
            <a:ext cx="1129247" cy="747712"/>
          </a:xfrm>
        </p:spPr>
        <p:txBody>
          <a:bodyPr>
            <a:noAutofit/>
          </a:bodyPr>
          <a:lstStyle>
            <a:lvl1pPr marL="0" indent="0">
              <a:buNone/>
              <a:defRPr sz="6000" b="1">
                <a:solidFill>
                  <a:schemeClr val="bg1"/>
                </a:solidFill>
              </a:defRPr>
            </a:lvl1pPr>
          </a:lstStyle>
          <a:p>
            <a:pPr lvl="0"/>
            <a:r>
              <a:rPr lang="en-US" dirty="0"/>
              <a:t>04</a:t>
            </a:r>
            <a:endParaRPr lang="en-GB" dirty="0"/>
          </a:p>
        </p:txBody>
      </p:sp>
      <p:sp>
        <p:nvSpPr>
          <p:cNvPr id="21" name="Text Placeholder 18">
            <a:extLst>
              <a:ext uri="{FF2B5EF4-FFF2-40B4-BE49-F238E27FC236}">
                <a16:creationId xmlns:a16="http://schemas.microsoft.com/office/drawing/2014/main" id="{7247BBE9-1BF3-A222-7141-794AF4CFA339}"/>
              </a:ext>
            </a:extLst>
          </p:cNvPr>
          <p:cNvSpPr>
            <a:spLocks noGrp="1"/>
          </p:cNvSpPr>
          <p:nvPr>
            <p:ph type="body" sz="quarter" idx="13"/>
          </p:nvPr>
        </p:nvSpPr>
        <p:spPr>
          <a:xfrm>
            <a:off x="7112237" y="5338575"/>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5" name="Title 1">
            <a:extLst>
              <a:ext uri="{FF2B5EF4-FFF2-40B4-BE49-F238E27FC236}">
                <a16:creationId xmlns:a16="http://schemas.microsoft.com/office/drawing/2014/main" id="{C5E3EDD3-A9CF-D061-C579-2528A97D3FB0}"/>
              </a:ext>
            </a:extLst>
          </p:cNvPr>
          <p:cNvSpPr txBox="1">
            <a:spLocks/>
          </p:cNvSpPr>
          <p:nvPr userDrawn="1"/>
        </p:nvSpPr>
        <p:spPr>
          <a:xfrm>
            <a:off x="-889516" y="5613620"/>
            <a:ext cx="4993420" cy="6881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a:lstStyle>
          <a:p>
            <a:r>
              <a:rPr lang="en-US" b="0" dirty="0">
                <a:solidFill>
                  <a:srgbClr val="A79C94"/>
                </a:solidFill>
              </a:rPr>
              <a:t>AGENDA</a:t>
            </a:r>
          </a:p>
        </p:txBody>
      </p:sp>
      <p:sp>
        <p:nvSpPr>
          <p:cNvPr id="17" name="Text Placeholder 16">
            <a:extLst>
              <a:ext uri="{FF2B5EF4-FFF2-40B4-BE49-F238E27FC236}">
                <a16:creationId xmlns:a16="http://schemas.microsoft.com/office/drawing/2014/main" id="{0E911CE7-442E-BD0C-19FE-4A2D8C3B6DB0}"/>
              </a:ext>
            </a:extLst>
          </p:cNvPr>
          <p:cNvSpPr>
            <a:spLocks noGrp="1"/>
          </p:cNvSpPr>
          <p:nvPr>
            <p:ph type="body" sz="quarter" idx="10" hasCustomPrompt="1"/>
          </p:nvPr>
        </p:nvSpPr>
        <p:spPr>
          <a:xfrm>
            <a:off x="5982782" y="913230"/>
            <a:ext cx="1129247" cy="747712"/>
          </a:xfrm>
        </p:spPr>
        <p:txBody>
          <a:bodyPr>
            <a:noAutofit/>
          </a:bodyPr>
          <a:lstStyle>
            <a:lvl1pPr marL="0" indent="0">
              <a:buNone/>
              <a:defRPr sz="6000" b="1">
                <a:solidFill>
                  <a:schemeClr val="bg1"/>
                </a:solidFill>
              </a:defRPr>
            </a:lvl1pPr>
          </a:lstStyle>
          <a:p>
            <a:pPr lvl="0"/>
            <a:r>
              <a:rPr lang="en-US" dirty="0"/>
              <a:t>01</a:t>
            </a:r>
            <a:endParaRPr lang="en-GB" dirty="0"/>
          </a:p>
        </p:txBody>
      </p:sp>
      <p:sp>
        <p:nvSpPr>
          <p:cNvPr id="19" name="Text Placeholder 18">
            <a:extLst>
              <a:ext uri="{FF2B5EF4-FFF2-40B4-BE49-F238E27FC236}">
                <a16:creationId xmlns:a16="http://schemas.microsoft.com/office/drawing/2014/main" id="{D59D18EB-5B36-4F5F-8664-193AFB8F92DE}"/>
              </a:ext>
            </a:extLst>
          </p:cNvPr>
          <p:cNvSpPr>
            <a:spLocks noGrp="1"/>
          </p:cNvSpPr>
          <p:nvPr>
            <p:ph type="body" sz="quarter" idx="11"/>
          </p:nvPr>
        </p:nvSpPr>
        <p:spPr>
          <a:xfrm>
            <a:off x="7112030" y="1287086"/>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2" name="Text Placeholder 16">
            <a:extLst>
              <a:ext uri="{FF2B5EF4-FFF2-40B4-BE49-F238E27FC236}">
                <a16:creationId xmlns:a16="http://schemas.microsoft.com/office/drawing/2014/main" id="{9DBF4469-9A59-41FD-E4AE-F76806049C17}"/>
              </a:ext>
            </a:extLst>
          </p:cNvPr>
          <p:cNvSpPr>
            <a:spLocks noGrp="1"/>
          </p:cNvSpPr>
          <p:nvPr>
            <p:ph type="body" sz="quarter" idx="14" hasCustomPrompt="1"/>
          </p:nvPr>
        </p:nvSpPr>
        <p:spPr>
          <a:xfrm>
            <a:off x="5982782" y="2263726"/>
            <a:ext cx="1129247" cy="747712"/>
          </a:xfrm>
        </p:spPr>
        <p:txBody>
          <a:bodyPr>
            <a:noAutofit/>
          </a:bodyPr>
          <a:lstStyle>
            <a:lvl1pPr marL="0" indent="0">
              <a:buNone/>
              <a:defRPr sz="6000" b="1">
                <a:solidFill>
                  <a:schemeClr val="bg1"/>
                </a:solidFill>
              </a:defRPr>
            </a:lvl1pPr>
          </a:lstStyle>
          <a:p>
            <a:pPr lvl="0"/>
            <a:r>
              <a:rPr lang="en-US" dirty="0"/>
              <a:t>02</a:t>
            </a:r>
            <a:endParaRPr lang="en-GB" dirty="0"/>
          </a:p>
        </p:txBody>
      </p:sp>
      <p:sp>
        <p:nvSpPr>
          <p:cNvPr id="23" name="Text Placeholder 18">
            <a:extLst>
              <a:ext uri="{FF2B5EF4-FFF2-40B4-BE49-F238E27FC236}">
                <a16:creationId xmlns:a16="http://schemas.microsoft.com/office/drawing/2014/main" id="{DC519DA3-DB3B-9E7C-38C9-CCE5AC069632}"/>
              </a:ext>
            </a:extLst>
          </p:cNvPr>
          <p:cNvSpPr>
            <a:spLocks noGrp="1"/>
          </p:cNvSpPr>
          <p:nvPr>
            <p:ph type="body" sz="quarter" idx="15"/>
          </p:nvPr>
        </p:nvSpPr>
        <p:spPr>
          <a:xfrm>
            <a:off x="7112030" y="2637582"/>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4" name="Text Placeholder 16">
            <a:extLst>
              <a:ext uri="{FF2B5EF4-FFF2-40B4-BE49-F238E27FC236}">
                <a16:creationId xmlns:a16="http://schemas.microsoft.com/office/drawing/2014/main" id="{9056F1CD-028C-71AA-81F5-14E86488B15C}"/>
              </a:ext>
            </a:extLst>
          </p:cNvPr>
          <p:cNvSpPr>
            <a:spLocks noGrp="1"/>
          </p:cNvSpPr>
          <p:nvPr>
            <p:ph type="body" sz="quarter" idx="16" hasCustomPrompt="1"/>
          </p:nvPr>
        </p:nvSpPr>
        <p:spPr>
          <a:xfrm>
            <a:off x="5982782" y="3614222"/>
            <a:ext cx="1129247" cy="747712"/>
          </a:xfrm>
        </p:spPr>
        <p:txBody>
          <a:bodyPr>
            <a:noAutofit/>
          </a:bodyPr>
          <a:lstStyle>
            <a:lvl1pPr marL="0" indent="0">
              <a:buNone/>
              <a:defRPr sz="6000" b="1">
                <a:solidFill>
                  <a:schemeClr val="bg1"/>
                </a:solidFill>
              </a:defRPr>
            </a:lvl1pPr>
          </a:lstStyle>
          <a:p>
            <a:pPr lvl="0"/>
            <a:r>
              <a:rPr lang="en-US" dirty="0"/>
              <a:t>03</a:t>
            </a:r>
            <a:endParaRPr lang="en-GB" dirty="0"/>
          </a:p>
        </p:txBody>
      </p:sp>
      <p:sp>
        <p:nvSpPr>
          <p:cNvPr id="25" name="Text Placeholder 18">
            <a:extLst>
              <a:ext uri="{FF2B5EF4-FFF2-40B4-BE49-F238E27FC236}">
                <a16:creationId xmlns:a16="http://schemas.microsoft.com/office/drawing/2014/main" id="{DD5FC36D-A026-C5F1-57BC-7853B78EE3A8}"/>
              </a:ext>
            </a:extLst>
          </p:cNvPr>
          <p:cNvSpPr>
            <a:spLocks noGrp="1"/>
          </p:cNvSpPr>
          <p:nvPr>
            <p:ph type="body" sz="quarter" idx="17"/>
          </p:nvPr>
        </p:nvSpPr>
        <p:spPr>
          <a:xfrm>
            <a:off x="7112030" y="3988078"/>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Tree>
    <p:extLst>
      <p:ext uri="{BB962C8B-B14F-4D97-AF65-F5344CB8AC3E}">
        <p14:creationId xmlns:p14="http://schemas.microsoft.com/office/powerpoint/2010/main" val="7652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E74D9F-3F5F-FC78-4DA5-0F4F072EE13B}"/>
              </a:ext>
            </a:extLst>
          </p:cNvPr>
          <p:cNvSpPr/>
          <p:nvPr userDrawn="1"/>
        </p:nvSpPr>
        <p:spPr>
          <a:xfrm>
            <a:off x="0" y="0"/>
            <a:ext cx="12192000" cy="6858000"/>
          </a:xfrm>
          <a:prstGeom prst="rect">
            <a:avLst/>
          </a:prstGeom>
          <a:solidFill>
            <a:srgbClr val="E1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31/07/2025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5" name="Title 1">
            <a:extLst>
              <a:ext uri="{FF2B5EF4-FFF2-40B4-BE49-F238E27FC236}">
                <a16:creationId xmlns:a16="http://schemas.microsoft.com/office/drawing/2014/main" id="{84E7ED21-7AD3-351F-558A-F7DDE87AACDC}"/>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
        <p:nvSpPr>
          <p:cNvPr id="9" name="Content Placeholder 2">
            <a:extLst>
              <a:ext uri="{FF2B5EF4-FFF2-40B4-BE49-F238E27FC236}">
                <a16:creationId xmlns:a16="http://schemas.microsoft.com/office/drawing/2014/main" id="{2203393D-67A2-A875-BE2E-758855BC259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Content Placeholder 3">
            <a:extLst>
              <a:ext uri="{FF2B5EF4-FFF2-40B4-BE49-F238E27FC236}">
                <a16:creationId xmlns:a16="http://schemas.microsoft.com/office/drawing/2014/main" id="{A7BAB0B8-5442-7551-DFC5-34F473ACA746}"/>
              </a:ext>
            </a:extLst>
          </p:cNvPr>
          <p:cNvSpPr>
            <a:spLocks noGrp="1"/>
          </p:cNvSpPr>
          <p:nvPr>
            <p:ph sz="half" idx="10"/>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3280813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B2EA53-248A-51AC-7A15-0B3826DD3F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3" name="Picture Placeholder 8">
            <a:extLst>
              <a:ext uri="{FF2B5EF4-FFF2-40B4-BE49-F238E27FC236}">
                <a16:creationId xmlns:a16="http://schemas.microsoft.com/office/drawing/2014/main" id="{17D0B4A7-1ED8-7BF7-79B9-2498CE2E7479}"/>
              </a:ext>
            </a:extLst>
          </p:cNvPr>
          <p:cNvSpPr>
            <a:spLocks noGrp="1"/>
          </p:cNvSpPr>
          <p:nvPr>
            <p:ph type="pic" sz="quarter" idx="13"/>
          </p:nvPr>
        </p:nvSpPr>
        <p:spPr>
          <a:xfrm>
            <a:off x="0" y="1134000"/>
            <a:ext cx="12192000" cy="5724000"/>
          </a:xfrm>
          <a:pattFill prst="pct25">
            <a:fgClr>
              <a:schemeClr val="bg1">
                <a:lumMod val="75000"/>
              </a:schemeClr>
            </a:fgClr>
            <a:bgClr>
              <a:schemeClr val="bg1"/>
            </a:bgClr>
          </a:pattFill>
        </p:spPr>
        <p:txBody>
          <a:bodyPr/>
          <a:lstStyle>
            <a:lvl1pPr marL="0" indent="0">
              <a:buNone/>
              <a:defRPr/>
            </a:lvl1pPr>
          </a:lstStyle>
          <a:p>
            <a:r>
              <a:rPr lang="da-DK"/>
              <a:t>Klik på ikonet for at tilføje et billede</a:t>
            </a:r>
            <a:endParaRPr lang="en-US" dirty="0"/>
          </a:p>
        </p:txBody>
      </p:sp>
    </p:spTree>
    <p:extLst>
      <p:ext uri="{BB962C8B-B14F-4D97-AF65-F5344CB8AC3E}">
        <p14:creationId xmlns:p14="http://schemas.microsoft.com/office/powerpoint/2010/main" val="3749024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pic>
        <p:nvPicPr>
          <p:cNvPr id="7" name="Picture 6" descr="A group of pigs in a cage&#10;&#10;Description automatically generated">
            <a:extLst>
              <a:ext uri="{FF2B5EF4-FFF2-40B4-BE49-F238E27FC236}">
                <a16:creationId xmlns:a16="http://schemas.microsoft.com/office/drawing/2014/main" id="{1AA1DB1B-A341-2B5E-5ED7-EAE1E9DE53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1525" cy="5724000"/>
          </a:xfrm>
          <a:prstGeom prst="rect">
            <a:avLst/>
          </a:prstGeom>
        </p:spPr>
      </p:pic>
      <p:pic>
        <p:nvPicPr>
          <p:cNvPr id="2" name="Picture 1">
            <a:extLst>
              <a:ext uri="{FF2B5EF4-FFF2-40B4-BE49-F238E27FC236}">
                <a16:creationId xmlns:a16="http://schemas.microsoft.com/office/drawing/2014/main" id="{0BB2EA53-248A-51AC-7A15-0B3826DD3F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3295298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7" name="Picture 6" descr="A person petting pigs in a pig pen&#10;&#10;Description automatically generated">
            <a:extLst>
              <a:ext uri="{FF2B5EF4-FFF2-40B4-BE49-F238E27FC236}">
                <a16:creationId xmlns:a16="http://schemas.microsoft.com/office/drawing/2014/main" id="{552F61BA-86DA-04E1-A45F-2B2ED09AEC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2000" cy="5724000"/>
          </a:xfrm>
          <a:prstGeom prst="rect">
            <a:avLst/>
          </a:prstGeom>
        </p:spPr>
      </p:pic>
      <p:pic>
        <p:nvPicPr>
          <p:cNvPr id="2" name="Picture 1">
            <a:extLst>
              <a:ext uri="{FF2B5EF4-FFF2-40B4-BE49-F238E27FC236}">
                <a16:creationId xmlns:a16="http://schemas.microsoft.com/office/drawing/2014/main" id="{B35752A5-B65E-F548-95F5-ED6AB22836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29880285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2">
    <p:spTree>
      <p:nvGrpSpPr>
        <p:cNvPr id="1" name=""/>
        <p:cNvGrpSpPr/>
        <p:nvPr/>
      </p:nvGrpSpPr>
      <p:grpSpPr>
        <a:xfrm>
          <a:off x="0" y="0"/>
          <a:ext cx="0" cy="0"/>
          <a:chOff x="0" y="0"/>
          <a:chExt cx="0" cy="0"/>
        </a:xfrm>
      </p:grpSpPr>
      <p:pic>
        <p:nvPicPr>
          <p:cNvPr id="5" name="Picture 4" descr="A person in overalls standing in a pig farm&#10;&#10;Description automatically generated">
            <a:extLst>
              <a:ext uri="{FF2B5EF4-FFF2-40B4-BE49-F238E27FC236}">
                <a16:creationId xmlns:a16="http://schemas.microsoft.com/office/drawing/2014/main" id="{56D45ED8-A4A9-C4E8-BC39-6B19701FB2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1"/>
            <a:ext cx="12192000" cy="5724000"/>
          </a:xfrm>
          <a:prstGeom prst="rect">
            <a:avLst/>
          </a:prstGeom>
        </p:spPr>
      </p:pic>
      <p:pic>
        <p:nvPicPr>
          <p:cNvPr id="2" name="Picture 1">
            <a:extLst>
              <a:ext uri="{FF2B5EF4-FFF2-40B4-BE49-F238E27FC236}">
                <a16:creationId xmlns:a16="http://schemas.microsoft.com/office/drawing/2014/main" id="{8770F9EC-6A19-1C1E-972A-4EBA05D07E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465926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2">
    <p:spTree>
      <p:nvGrpSpPr>
        <p:cNvPr id="1" name=""/>
        <p:cNvGrpSpPr/>
        <p:nvPr/>
      </p:nvGrpSpPr>
      <p:grpSpPr>
        <a:xfrm>
          <a:off x="0" y="0"/>
          <a:ext cx="0" cy="0"/>
          <a:chOff x="0" y="0"/>
          <a:chExt cx="0" cy="0"/>
        </a:xfrm>
      </p:grpSpPr>
      <p:pic>
        <p:nvPicPr>
          <p:cNvPr id="5" name="Picture 4" descr="A group of pigs in a pen&#10;&#10;Description automatically generated">
            <a:extLst>
              <a:ext uri="{FF2B5EF4-FFF2-40B4-BE49-F238E27FC236}">
                <a16:creationId xmlns:a16="http://schemas.microsoft.com/office/drawing/2014/main" id="{A624A413-7857-2352-9D0B-B31E6B95F2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2000" cy="5724000"/>
          </a:xfrm>
          <a:prstGeom prst="rect">
            <a:avLst/>
          </a:prstGeom>
        </p:spPr>
      </p:pic>
      <p:pic>
        <p:nvPicPr>
          <p:cNvPr id="2" name="Picture 1">
            <a:extLst>
              <a:ext uri="{FF2B5EF4-FFF2-40B4-BE49-F238E27FC236}">
                <a16:creationId xmlns:a16="http://schemas.microsoft.com/office/drawing/2014/main" id="{9C2DA9C8-43C0-5AE6-47D5-456392E00D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3861525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Slide 2">
    <p:spTree>
      <p:nvGrpSpPr>
        <p:cNvPr id="1" name=""/>
        <p:cNvGrpSpPr/>
        <p:nvPr/>
      </p:nvGrpSpPr>
      <p:grpSpPr>
        <a:xfrm>
          <a:off x="0" y="0"/>
          <a:ext cx="0" cy="0"/>
          <a:chOff x="0" y="0"/>
          <a:chExt cx="0" cy="0"/>
        </a:xfrm>
      </p:grpSpPr>
      <p:pic>
        <p:nvPicPr>
          <p:cNvPr id="3" name="Picture 2" descr="A group of people in overalls writing on a whiteboard&#10;&#10;Description automatically generated">
            <a:extLst>
              <a:ext uri="{FF2B5EF4-FFF2-40B4-BE49-F238E27FC236}">
                <a16:creationId xmlns:a16="http://schemas.microsoft.com/office/drawing/2014/main" id="{C03A9110-BC52-6FB7-6147-C1E55F8710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71998"/>
            <a:ext cx="12192000" cy="5886002"/>
          </a:xfrm>
          <a:prstGeom prst="rect">
            <a:avLst/>
          </a:prstGeom>
        </p:spPr>
      </p:pic>
    </p:spTree>
    <p:extLst>
      <p:ext uri="{BB962C8B-B14F-4D97-AF65-F5344CB8AC3E}">
        <p14:creationId xmlns:p14="http://schemas.microsoft.com/office/powerpoint/2010/main" val="906664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pic>
        <p:nvPicPr>
          <p:cNvPr id="7" name="Picture 6"/>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1526" cy="5724000"/>
          </a:xfrm>
          <a:prstGeom prst="rect">
            <a:avLst/>
          </a:prstGeom>
          <a:noFill/>
          <a:ln>
            <a:noFill/>
          </a:ln>
        </p:spPr>
      </p:pic>
      <p:pic>
        <p:nvPicPr>
          <p:cNvPr id="2" name="Picture 1">
            <a:extLst>
              <a:ext uri="{FF2B5EF4-FFF2-40B4-BE49-F238E27FC236}">
                <a16:creationId xmlns:a16="http://schemas.microsoft.com/office/drawing/2014/main" id="{2FCE26EE-8393-E359-B337-5DC37A762A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26346240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2">
    <p:spTree>
      <p:nvGrpSpPr>
        <p:cNvPr id="1" name=""/>
        <p:cNvGrpSpPr/>
        <p:nvPr/>
      </p:nvGrpSpPr>
      <p:grpSpPr>
        <a:xfrm>
          <a:off x="0" y="0"/>
          <a:ext cx="0" cy="0"/>
          <a:chOff x="0" y="0"/>
          <a:chExt cx="0" cy="0"/>
        </a:xfrm>
      </p:grpSpPr>
      <p:pic>
        <p:nvPicPr>
          <p:cNvPr id="7" name="Picture 6"/>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131736"/>
            <a:ext cx="12191526" cy="5726264"/>
          </a:xfrm>
          <a:prstGeom prst="rect">
            <a:avLst/>
          </a:prstGeom>
          <a:noFill/>
          <a:ln>
            <a:noFill/>
          </a:ln>
        </p:spPr>
      </p:pic>
      <p:pic>
        <p:nvPicPr>
          <p:cNvPr id="2" name="Picture 1">
            <a:extLst>
              <a:ext uri="{FF2B5EF4-FFF2-40B4-BE49-F238E27FC236}">
                <a16:creationId xmlns:a16="http://schemas.microsoft.com/office/drawing/2014/main" id="{82EFDD9F-4D8B-F160-3439-18FB45EEF6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537584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Slide 2">
    <p:spTree>
      <p:nvGrpSpPr>
        <p:cNvPr id="1" name=""/>
        <p:cNvGrpSpPr/>
        <p:nvPr/>
      </p:nvGrpSpPr>
      <p:grpSpPr>
        <a:xfrm>
          <a:off x="0" y="0"/>
          <a:ext cx="0" cy="0"/>
          <a:chOff x="0" y="0"/>
          <a:chExt cx="0" cy="0"/>
        </a:xfrm>
      </p:grpSpPr>
      <p:pic>
        <p:nvPicPr>
          <p:cNvPr id="7" name="Picture 6"/>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133998"/>
            <a:ext cx="12191526" cy="5724001"/>
          </a:xfrm>
          <a:prstGeom prst="rect">
            <a:avLst/>
          </a:prstGeom>
          <a:noFill/>
          <a:ln>
            <a:noFill/>
          </a:ln>
        </p:spPr>
      </p:pic>
      <p:pic>
        <p:nvPicPr>
          <p:cNvPr id="2" name="Picture 1">
            <a:extLst>
              <a:ext uri="{FF2B5EF4-FFF2-40B4-BE49-F238E27FC236}">
                <a16:creationId xmlns:a16="http://schemas.microsoft.com/office/drawing/2014/main" id="{C1E2B6CF-8308-4D21-478C-8BCA941F6D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3143536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8213" y="0"/>
            <a:ext cx="10593787" cy="6858000"/>
          </a:xfrm>
          <a:prstGeom prst="rect">
            <a:avLst/>
          </a:prstGeom>
        </p:spPr>
      </p:pic>
      <p:sp>
        <p:nvSpPr>
          <p:cNvPr id="20" name="Text Placeholder 16">
            <a:extLst>
              <a:ext uri="{FF2B5EF4-FFF2-40B4-BE49-F238E27FC236}">
                <a16:creationId xmlns:a16="http://schemas.microsoft.com/office/drawing/2014/main" id="{7336B771-6351-0597-BB36-51B61BE693BD}"/>
              </a:ext>
            </a:extLst>
          </p:cNvPr>
          <p:cNvSpPr>
            <a:spLocks noGrp="1"/>
          </p:cNvSpPr>
          <p:nvPr>
            <p:ph type="body" sz="quarter" idx="12" hasCustomPrompt="1"/>
          </p:nvPr>
        </p:nvSpPr>
        <p:spPr>
          <a:xfrm>
            <a:off x="5982989" y="4707422"/>
            <a:ext cx="1129247" cy="747712"/>
          </a:xfrm>
        </p:spPr>
        <p:txBody>
          <a:bodyPr>
            <a:noAutofit/>
          </a:bodyPr>
          <a:lstStyle>
            <a:lvl1pPr marL="0" indent="0">
              <a:buNone/>
              <a:defRPr sz="6000" b="1">
                <a:solidFill>
                  <a:schemeClr val="bg1"/>
                </a:solidFill>
              </a:defRPr>
            </a:lvl1pPr>
          </a:lstStyle>
          <a:p>
            <a:pPr lvl="0"/>
            <a:r>
              <a:rPr lang="en-US" dirty="0"/>
              <a:t>05</a:t>
            </a:r>
            <a:endParaRPr lang="en-GB" dirty="0"/>
          </a:p>
        </p:txBody>
      </p:sp>
      <p:sp>
        <p:nvSpPr>
          <p:cNvPr id="21" name="Text Placeholder 18">
            <a:extLst>
              <a:ext uri="{FF2B5EF4-FFF2-40B4-BE49-F238E27FC236}">
                <a16:creationId xmlns:a16="http://schemas.microsoft.com/office/drawing/2014/main" id="{7247BBE9-1BF3-A222-7141-794AF4CFA339}"/>
              </a:ext>
            </a:extLst>
          </p:cNvPr>
          <p:cNvSpPr>
            <a:spLocks noGrp="1"/>
          </p:cNvSpPr>
          <p:nvPr>
            <p:ph type="body" sz="quarter" idx="13"/>
          </p:nvPr>
        </p:nvSpPr>
        <p:spPr>
          <a:xfrm>
            <a:off x="7112237" y="5081278"/>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5" name="Title 1">
            <a:extLst>
              <a:ext uri="{FF2B5EF4-FFF2-40B4-BE49-F238E27FC236}">
                <a16:creationId xmlns:a16="http://schemas.microsoft.com/office/drawing/2014/main" id="{C5E3EDD3-A9CF-D061-C579-2528A97D3FB0}"/>
              </a:ext>
            </a:extLst>
          </p:cNvPr>
          <p:cNvSpPr txBox="1">
            <a:spLocks/>
          </p:cNvSpPr>
          <p:nvPr userDrawn="1"/>
        </p:nvSpPr>
        <p:spPr>
          <a:xfrm>
            <a:off x="-889516" y="5613620"/>
            <a:ext cx="4993420" cy="6881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a:lstStyle>
          <a:p>
            <a:r>
              <a:rPr lang="en-US" b="0" dirty="0">
                <a:solidFill>
                  <a:srgbClr val="A79C94"/>
                </a:solidFill>
              </a:rPr>
              <a:t>AGENDA</a:t>
            </a:r>
          </a:p>
        </p:txBody>
      </p:sp>
      <p:sp>
        <p:nvSpPr>
          <p:cNvPr id="17" name="Text Placeholder 16">
            <a:extLst>
              <a:ext uri="{FF2B5EF4-FFF2-40B4-BE49-F238E27FC236}">
                <a16:creationId xmlns:a16="http://schemas.microsoft.com/office/drawing/2014/main" id="{0E911CE7-442E-BD0C-19FE-4A2D8C3B6DB0}"/>
              </a:ext>
            </a:extLst>
          </p:cNvPr>
          <p:cNvSpPr>
            <a:spLocks noGrp="1"/>
          </p:cNvSpPr>
          <p:nvPr>
            <p:ph type="body" sz="quarter" idx="10" hasCustomPrompt="1"/>
          </p:nvPr>
        </p:nvSpPr>
        <p:spPr>
          <a:xfrm>
            <a:off x="5982782" y="405234"/>
            <a:ext cx="1129247" cy="747712"/>
          </a:xfrm>
        </p:spPr>
        <p:txBody>
          <a:bodyPr>
            <a:noAutofit/>
          </a:bodyPr>
          <a:lstStyle>
            <a:lvl1pPr marL="0" indent="0">
              <a:buNone/>
              <a:defRPr sz="6000" b="1">
                <a:solidFill>
                  <a:schemeClr val="bg1"/>
                </a:solidFill>
              </a:defRPr>
            </a:lvl1pPr>
          </a:lstStyle>
          <a:p>
            <a:pPr lvl="0"/>
            <a:r>
              <a:rPr lang="en-US" dirty="0"/>
              <a:t>01</a:t>
            </a:r>
            <a:endParaRPr lang="en-GB" dirty="0"/>
          </a:p>
        </p:txBody>
      </p:sp>
      <p:sp>
        <p:nvSpPr>
          <p:cNvPr id="19" name="Text Placeholder 18">
            <a:extLst>
              <a:ext uri="{FF2B5EF4-FFF2-40B4-BE49-F238E27FC236}">
                <a16:creationId xmlns:a16="http://schemas.microsoft.com/office/drawing/2014/main" id="{D59D18EB-5B36-4F5F-8664-193AFB8F92DE}"/>
              </a:ext>
            </a:extLst>
          </p:cNvPr>
          <p:cNvSpPr>
            <a:spLocks noGrp="1"/>
          </p:cNvSpPr>
          <p:nvPr>
            <p:ph type="body" sz="quarter" idx="11"/>
          </p:nvPr>
        </p:nvSpPr>
        <p:spPr>
          <a:xfrm>
            <a:off x="7112030" y="779090"/>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2" name="Text Placeholder 16">
            <a:extLst>
              <a:ext uri="{FF2B5EF4-FFF2-40B4-BE49-F238E27FC236}">
                <a16:creationId xmlns:a16="http://schemas.microsoft.com/office/drawing/2014/main" id="{9DBF4469-9A59-41FD-E4AE-F76806049C17}"/>
              </a:ext>
            </a:extLst>
          </p:cNvPr>
          <p:cNvSpPr>
            <a:spLocks noGrp="1"/>
          </p:cNvSpPr>
          <p:nvPr>
            <p:ph type="body" sz="quarter" idx="14" hasCustomPrompt="1"/>
          </p:nvPr>
        </p:nvSpPr>
        <p:spPr>
          <a:xfrm>
            <a:off x="5982782" y="1480781"/>
            <a:ext cx="1129247" cy="747712"/>
          </a:xfrm>
        </p:spPr>
        <p:txBody>
          <a:bodyPr>
            <a:noAutofit/>
          </a:bodyPr>
          <a:lstStyle>
            <a:lvl1pPr marL="0" indent="0">
              <a:buNone/>
              <a:defRPr sz="6000" b="1">
                <a:solidFill>
                  <a:schemeClr val="bg1"/>
                </a:solidFill>
              </a:defRPr>
            </a:lvl1pPr>
          </a:lstStyle>
          <a:p>
            <a:pPr lvl="0"/>
            <a:r>
              <a:rPr lang="en-US" dirty="0"/>
              <a:t>02</a:t>
            </a:r>
            <a:endParaRPr lang="en-GB" dirty="0"/>
          </a:p>
        </p:txBody>
      </p:sp>
      <p:sp>
        <p:nvSpPr>
          <p:cNvPr id="23" name="Text Placeholder 18">
            <a:extLst>
              <a:ext uri="{FF2B5EF4-FFF2-40B4-BE49-F238E27FC236}">
                <a16:creationId xmlns:a16="http://schemas.microsoft.com/office/drawing/2014/main" id="{DC519DA3-DB3B-9E7C-38C9-CCE5AC069632}"/>
              </a:ext>
            </a:extLst>
          </p:cNvPr>
          <p:cNvSpPr>
            <a:spLocks noGrp="1"/>
          </p:cNvSpPr>
          <p:nvPr>
            <p:ph type="body" sz="quarter" idx="15"/>
          </p:nvPr>
        </p:nvSpPr>
        <p:spPr>
          <a:xfrm>
            <a:off x="7112030" y="1854637"/>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4" name="Text Placeholder 16">
            <a:extLst>
              <a:ext uri="{FF2B5EF4-FFF2-40B4-BE49-F238E27FC236}">
                <a16:creationId xmlns:a16="http://schemas.microsoft.com/office/drawing/2014/main" id="{9056F1CD-028C-71AA-81F5-14E86488B15C}"/>
              </a:ext>
            </a:extLst>
          </p:cNvPr>
          <p:cNvSpPr>
            <a:spLocks noGrp="1"/>
          </p:cNvSpPr>
          <p:nvPr>
            <p:ph type="body" sz="quarter" idx="16" hasCustomPrompt="1"/>
          </p:nvPr>
        </p:nvSpPr>
        <p:spPr>
          <a:xfrm>
            <a:off x="5982782" y="3631875"/>
            <a:ext cx="1129247" cy="747712"/>
          </a:xfrm>
        </p:spPr>
        <p:txBody>
          <a:bodyPr>
            <a:noAutofit/>
          </a:bodyPr>
          <a:lstStyle>
            <a:lvl1pPr marL="0" indent="0">
              <a:buNone/>
              <a:defRPr sz="6000" b="1">
                <a:solidFill>
                  <a:schemeClr val="bg1"/>
                </a:solidFill>
              </a:defRPr>
            </a:lvl1pPr>
          </a:lstStyle>
          <a:p>
            <a:pPr lvl="0"/>
            <a:r>
              <a:rPr lang="en-US" dirty="0"/>
              <a:t>04</a:t>
            </a:r>
            <a:endParaRPr lang="en-GB" dirty="0"/>
          </a:p>
        </p:txBody>
      </p:sp>
      <p:sp>
        <p:nvSpPr>
          <p:cNvPr id="25" name="Text Placeholder 18">
            <a:extLst>
              <a:ext uri="{FF2B5EF4-FFF2-40B4-BE49-F238E27FC236}">
                <a16:creationId xmlns:a16="http://schemas.microsoft.com/office/drawing/2014/main" id="{DD5FC36D-A026-C5F1-57BC-7853B78EE3A8}"/>
              </a:ext>
            </a:extLst>
          </p:cNvPr>
          <p:cNvSpPr>
            <a:spLocks noGrp="1"/>
          </p:cNvSpPr>
          <p:nvPr>
            <p:ph type="body" sz="quarter" idx="17"/>
          </p:nvPr>
        </p:nvSpPr>
        <p:spPr>
          <a:xfrm>
            <a:off x="7112030" y="4005731"/>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 name="Text Placeholder 16">
            <a:extLst>
              <a:ext uri="{FF2B5EF4-FFF2-40B4-BE49-F238E27FC236}">
                <a16:creationId xmlns:a16="http://schemas.microsoft.com/office/drawing/2014/main" id="{B257CC16-9411-3C11-58A7-23595CA47D0D}"/>
              </a:ext>
            </a:extLst>
          </p:cNvPr>
          <p:cNvSpPr>
            <a:spLocks noGrp="1"/>
          </p:cNvSpPr>
          <p:nvPr>
            <p:ph type="body" sz="quarter" idx="18" hasCustomPrompt="1"/>
          </p:nvPr>
        </p:nvSpPr>
        <p:spPr>
          <a:xfrm>
            <a:off x="5982990" y="2556328"/>
            <a:ext cx="1129247" cy="747712"/>
          </a:xfrm>
        </p:spPr>
        <p:txBody>
          <a:bodyPr>
            <a:noAutofit/>
          </a:bodyPr>
          <a:lstStyle>
            <a:lvl1pPr marL="0" indent="0">
              <a:buNone/>
              <a:defRPr sz="6000" b="1">
                <a:solidFill>
                  <a:schemeClr val="bg1"/>
                </a:solidFill>
              </a:defRPr>
            </a:lvl1pPr>
          </a:lstStyle>
          <a:p>
            <a:pPr lvl="0"/>
            <a:r>
              <a:rPr lang="en-US" dirty="0"/>
              <a:t>03</a:t>
            </a:r>
            <a:endParaRPr lang="en-GB" dirty="0"/>
          </a:p>
        </p:txBody>
      </p:sp>
      <p:sp>
        <p:nvSpPr>
          <p:cNvPr id="3" name="Text Placeholder 18">
            <a:extLst>
              <a:ext uri="{FF2B5EF4-FFF2-40B4-BE49-F238E27FC236}">
                <a16:creationId xmlns:a16="http://schemas.microsoft.com/office/drawing/2014/main" id="{67203586-E0EA-B7C9-3ED0-A7EF32978F87}"/>
              </a:ext>
            </a:extLst>
          </p:cNvPr>
          <p:cNvSpPr>
            <a:spLocks noGrp="1"/>
          </p:cNvSpPr>
          <p:nvPr>
            <p:ph type="body" sz="quarter" idx="19"/>
          </p:nvPr>
        </p:nvSpPr>
        <p:spPr>
          <a:xfrm>
            <a:off x="7112238" y="2930184"/>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4" name="Text Placeholder 16">
            <a:extLst>
              <a:ext uri="{FF2B5EF4-FFF2-40B4-BE49-F238E27FC236}">
                <a16:creationId xmlns:a16="http://schemas.microsoft.com/office/drawing/2014/main" id="{A4B05B8E-71FA-A541-6F2F-25043ACA0499}"/>
              </a:ext>
            </a:extLst>
          </p:cNvPr>
          <p:cNvSpPr>
            <a:spLocks noGrp="1"/>
          </p:cNvSpPr>
          <p:nvPr>
            <p:ph type="body" sz="quarter" idx="20" hasCustomPrompt="1"/>
          </p:nvPr>
        </p:nvSpPr>
        <p:spPr>
          <a:xfrm>
            <a:off x="5982782" y="5782971"/>
            <a:ext cx="1129247" cy="747712"/>
          </a:xfrm>
        </p:spPr>
        <p:txBody>
          <a:bodyPr>
            <a:noAutofit/>
          </a:bodyPr>
          <a:lstStyle>
            <a:lvl1pPr marL="0" indent="0">
              <a:buNone/>
              <a:defRPr sz="6000" b="1">
                <a:solidFill>
                  <a:schemeClr val="bg1"/>
                </a:solidFill>
              </a:defRPr>
            </a:lvl1pPr>
          </a:lstStyle>
          <a:p>
            <a:pPr lvl="0"/>
            <a:r>
              <a:rPr lang="en-US" dirty="0"/>
              <a:t>06</a:t>
            </a:r>
            <a:endParaRPr lang="en-GB" dirty="0"/>
          </a:p>
        </p:txBody>
      </p:sp>
      <p:sp>
        <p:nvSpPr>
          <p:cNvPr id="6" name="Text Placeholder 18">
            <a:extLst>
              <a:ext uri="{FF2B5EF4-FFF2-40B4-BE49-F238E27FC236}">
                <a16:creationId xmlns:a16="http://schemas.microsoft.com/office/drawing/2014/main" id="{C5FDC930-D57B-3EDA-9DA7-D6D4E3D50425}"/>
              </a:ext>
            </a:extLst>
          </p:cNvPr>
          <p:cNvSpPr>
            <a:spLocks noGrp="1"/>
          </p:cNvSpPr>
          <p:nvPr>
            <p:ph type="body" sz="quarter" idx="21"/>
          </p:nvPr>
        </p:nvSpPr>
        <p:spPr>
          <a:xfrm>
            <a:off x="7112030" y="6156827"/>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Tree>
    <p:extLst>
      <p:ext uri="{BB962C8B-B14F-4D97-AF65-F5344CB8AC3E}">
        <p14:creationId xmlns:p14="http://schemas.microsoft.com/office/powerpoint/2010/main" val="1208429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Title Slide 2">
    <p:spTree>
      <p:nvGrpSpPr>
        <p:cNvPr id="1" name=""/>
        <p:cNvGrpSpPr/>
        <p:nvPr/>
      </p:nvGrpSpPr>
      <p:grpSpPr>
        <a:xfrm>
          <a:off x="0" y="0"/>
          <a:ext cx="0" cy="0"/>
          <a:chOff x="0" y="0"/>
          <a:chExt cx="0" cy="0"/>
        </a:xfrm>
      </p:grpSpPr>
      <p:pic>
        <p:nvPicPr>
          <p:cNvPr id="5" name="Picture 4" descr="A long shot of a hallway&#10;&#10;Description automatically generated">
            <a:extLst>
              <a:ext uri="{FF2B5EF4-FFF2-40B4-BE49-F238E27FC236}">
                <a16:creationId xmlns:a16="http://schemas.microsoft.com/office/drawing/2014/main" id="{F9F26C26-C0BB-8628-6C7F-955D1766DA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3998"/>
            <a:ext cx="12192000" cy="5724001"/>
          </a:xfrm>
          <a:prstGeom prst="rect">
            <a:avLst/>
          </a:prstGeom>
        </p:spPr>
      </p:pic>
      <p:pic>
        <p:nvPicPr>
          <p:cNvPr id="2" name="Picture 1">
            <a:extLst>
              <a:ext uri="{FF2B5EF4-FFF2-40B4-BE49-F238E27FC236}">
                <a16:creationId xmlns:a16="http://schemas.microsoft.com/office/drawing/2014/main" id="{652A6A2B-0686-2545-E890-198A19C9C9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2471649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 Slide 2">
    <p:spTree>
      <p:nvGrpSpPr>
        <p:cNvPr id="1" name=""/>
        <p:cNvGrpSpPr/>
        <p:nvPr/>
      </p:nvGrpSpPr>
      <p:grpSpPr>
        <a:xfrm>
          <a:off x="0" y="0"/>
          <a:ext cx="0" cy="0"/>
          <a:chOff x="0" y="0"/>
          <a:chExt cx="0" cy="0"/>
        </a:xfrm>
      </p:grpSpPr>
      <p:pic>
        <p:nvPicPr>
          <p:cNvPr id="3" name="Picture 2" descr="A wall with pictures on it&#10;&#10;Description automatically generated">
            <a:extLst>
              <a:ext uri="{FF2B5EF4-FFF2-40B4-BE49-F238E27FC236}">
                <a16:creationId xmlns:a16="http://schemas.microsoft.com/office/drawing/2014/main" id="{CEAD23E9-099A-C545-5511-0C4E2C82ABE2}"/>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1999" cy="5724000"/>
          </a:xfrm>
          <a:prstGeom prst="rect">
            <a:avLst/>
          </a:prstGeom>
        </p:spPr>
      </p:pic>
      <p:pic>
        <p:nvPicPr>
          <p:cNvPr id="2" name="Picture 1">
            <a:extLst>
              <a:ext uri="{FF2B5EF4-FFF2-40B4-BE49-F238E27FC236}">
                <a16:creationId xmlns:a16="http://schemas.microsoft.com/office/drawing/2014/main" id="{E3DFF414-BF0D-7231-2650-F87069A9D9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1547268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357C6AB-1539-4EBF-8612-89C0F8B7E402}"/>
              </a:ext>
            </a:extLst>
          </p:cNvPr>
          <p:cNvGraphicFramePr>
            <a:graphicFrameLocks noChangeAspect="1"/>
          </p:cNvGraphicFramePr>
          <p:nvPr userDrawn="1">
            <p:custDataLst>
              <p:tags r:id="rId1"/>
            </p:custDataLst>
            <p:extLst>
              <p:ext uri="{D42A27DB-BD31-4B8C-83A1-F6EECF244321}">
                <p14:modId xmlns:p14="http://schemas.microsoft.com/office/powerpoint/2010/main" val="1726518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8" imgH="338" progId="TCLayout.ActiveDocument.1">
                  <p:embed/>
                </p:oleObj>
              </mc:Choice>
              <mc:Fallback>
                <p:oleObj name="think-cell Slide" r:id="rId3" imgW="338" imgH="338" progId="TCLayout.ActiveDocument.1">
                  <p:embed/>
                  <p:pic>
                    <p:nvPicPr>
                      <p:cNvPr id="8" name="Object 7" hidden="1">
                        <a:extLst>
                          <a:ext uri="{FF2B5EF4-FFF2-40B4-BE49-F238E27FC236}">
                            <a16:creationId xmlns:a16="http://schemas.microsoft.com/office/drawing/2014/main" id="{9357C6AB-1539-4EBF-8612-89C0F8B7E4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501650" y="1825625"/>
            <a:ext cx="111887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6" name="Slide Number Placeholder 5"/>
          <p:cNvSpPr>
            <a:spLocks noGrp="1"/>
          </p:cNvSpPr>
          <p:nvPr>
            <p:ph type="sldNum" sz="quarter" idx="12"/>
          </p:nvPr>
        </p:nvSpPr>
        <p:spPr/>
        <p:txBody>
          <a:bodyPr/>
          <a:lstStyle/>
          <a:p>
            <a:fld id="{4B911712-D210-8E49-858F-E5CA7731844A}" type="slidenum">
              <a:t>‹nr.›</a:t>
            </a:fld>
            <a:endParaRPr lang="en-US"/>
          </a:p>
        </p:txBody>
      </p:sp>
      <p:sp>
        <p:nvSpPr>
          <p:cNvPr id="17" name="Title Placeholder 1">
            <a:extLst>
              <a:ext uri="{FF2B5EF4-FFF2-40B4-BE49-F238E27FC236}">
                <a16:creationId xmlns:a16="http://schemas.microsoft.com/office/drawing/2014/main" id="{DCBE9C64-AE0A-4EE0-AA24-8CC27FB10323}"/>
              </a:ext>
            </a:extLst>
          </p:cNvPr>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18" name="Text Placeholder 8">
            <a:extLst>
              <a:ext uri="{FF2B5EF4-FFF2-40B4-BE49-F238E27FC236}">
                <a16:creationId xmlns:a16="http://schemas.microsoft.com/office/drawing/2014/main" id="{88425C6A-5BA2-41FC-91DF-03634894FDC9}"/>
              </a:ext>
            </a:extLst>
          </p:cNvPr>
          <p:cNvSpPr>
            <a:spLocks noGrp="1"/>
          </p:cNvSpPr>
          <p:nvPr>
            <p:ph type="body" sz="quarter" idx="13" hasCustomPrompt="1"/>
          </p:nvPr>
        </p:nvSpPr>
        <p:spPr>
          <a:xfrm>
            <a:off x="501651" y="692240"/>
            <a:ext cx="11162349" cy="757255"/>
          </a:xfrm>
          <a:prstGeom prst="rect">
            <a:avLst/>
          </a:prstGeom>
        </p:spPr>
        <p:txBody>
          <a:bodyPr lIns="0" tIns="0" rIns="0" bIns="0">
            <a:noAutofit/>
          </a:bodyPr>
          <a:lstStyle>
            <a:lvl1pPr marL="0" indent="0">
              <a:buNone/>
              <a:defRPr sz="1800" b="0">
                <a:solidFill>
                  <a:srgbClr val="575757"/>
                </a:solidFill>
                <a:latin typeface="+mn-lt"/>
              </a:defRPr>
            </a:lvl1pPr>
          </a:lstStyle>
          <a:p>
            <a:pPr lvl="0"/>
            <a:r>
              <a:rPr lang="en-US" dirty="0"/>
              <a:t>Click to add subtitle</a:t>
            </a:r>
          </a:p>
        </p:txBody>
      </p:sp>
      <p:pic>
        <p:nvPicPr>
          <p:cNvPr id="19" name="Picture 18">
            <a:extLst>
              <a:ext uri="{FF2B5EF4-FFF2-40B4-BE49-F238E27FC236}">
                <a16:creationId xmlns:a16="http://schemas.microsoft.com/office/drawing/2014/main" id="{E54DD756-334E-43E8-860C-872F1CAEBAA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917174" y="252224"/>
            <a:ext cx="1071108" cy="393450"/>
          </a:xfrm>
          <a:prstGeom prst="rect">
            <a:avLst/>
          </a:prstGeom>
        </p:spPr>
      </p:pic>
    </p:spTree>
    <p:extLst>
      <p:ext uri="{BB962C8B-B14F-4D97-AF65-F5344CB8AC3E}">
        <p14:creationId xmlns:p14="http://schemas.microsoft.com/office/powerpoint/2010/main" val="2568399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gradFill flip="none" rotWithShape="1">
            <a:gsLst>
              <a:gs pos="0">
                <a:srgbClr val="800020"/>
              </a:gs>
              <a:gs pos="50000">
                <a:srgbClr val="B81D2F">
                  <a:shade val="67500"/>
                  <a:satMod val="115000"/>
                </a:srgbClr>
              </a:gs>
              <a:gs pos="100000">
                <a:srgbClr val="B81D2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dirty="0"/>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1562774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solidFill>
            <a:srgbClr val="3B008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dirty="0"/>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236004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solidFill>
            <a:srgbClr val="EC7A0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dirty="0"/>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278838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solidFill>
            <a:srgbClr val="16578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dirty="0"/>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1693086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solidFill>
            <a:srgbClr val="007D57">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dirty="0"/>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362186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b="0">
                <a:solidFill>
                  <a:srgbClr val="800020"/>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2C97B1-792D-FC63-DD4F-44336F09C9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845141EF-47F8-A703-6DB0-F1B20BF48780}"/>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3D801EF7-CDC1-4C0B-BC6C-DE4C7C3B831A}" type="datetime1">
              <a:rPr lang="en-GB" smtClean="0"/>
              <a:t>31/07/2025</a:t>
            </a:fld>
            <a:endParaRPr lang="en-DK" dirty="0"/>
          </a:p>
        </p:txBody>
      </p:sp>
      <p:sp>
        <p:nvSpPr>
          <p:cNvPr id="7" name="Footer Placeholder 3">
            <a:extLst>
              <a:ext uri="{FF2B5EF4-FFF2-40B4-BE49-F238E27FC236}">
                <a16:creationId xmlns:a16="http://schemas.microsoft.com/office/drawing/2014/main" id="{6624A4BA-7F23-93DA-338D-671DA404DBF3}"/>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Tree>
    <p:extLst>
      <p:ext uri="{BB962C8B-B14F-4D97-AF65-F5344CB8AC3E}">
        <p14:creationId xmlns:p14="http://schemas.microsoft.com/office/powerpoint/2010/main" val="7261560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2" name="Date Placeholder 1">
            <a:extLst>
              <a:ext uri="{FF2B5EF4-FFF2-40B4-BE49-F238E27FC236}">
                <a16:creationId xmlns:a16="http://schemas.microsoft.com/office/drawing/2014/main" id="{8D51FAB5-513E-C435-21EF-032CC003489E}"/>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6B853DDA-66DB-41D1-BE5A-79BABE9EE8DD}" type="datetime1">
              <a:rPr lang="en-GB" smtClean="0"/>
              <a:t>31/07/2025</a:t>
            </a:fld>
            <a:endParaRPr lang="en-DK" dirty="0"/>
          </a:p>
        </p:txBody>
      </p:sp>
      <p:sp>
        <p:nvSpPr>
          <p:cNvPr id="4" name="Footer Placeholder 3">
            <a:extLst>
              <a:ext uri="{FF2B5EF4-FFF2-40B4-BE49-F238E27FC236}">
                <a16:creationId xmlns:a16="http://schemas.microsoft.com/office/drawing/2014/main" id="{1001C55D-C429-14BE-5CD4-21AF49D56E5E}"/>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Tree>
    <p:extLst>
      <p:ext uri="{BB962C8B-B14F-4D97-AF65-F5344CB8AC3E}">
        <p14:creationId xmlns:p14="http://schemas.microsoft.com/office/powerpoint/2010/main" val="22257223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42" r:id="rId3"/>
    <p:sldLayoutId id="2147483708" r:id="rId4"/>
    <p:sldLayoutId id="2147483743" r:id="rId5"/>
    <p:sldLayoutId id="2147483709" r:id="rId6"/>
    <p:sldLayoutId id="2147483710" r:id="rId7"/>
    <p:sldLayoutId id="2147483711" r:id="rId8"/>
    <p:sldLayoutId id="2147483714" r:id="rId9"/>
    <p:sldLayoutId id="2147483733" r:id="rId10"/>
    <p:sldLayoutId id="2147483734" r:id="rId11"/>
    <p:sldLayoutId id="2147483737" r:id="rId12"/>
    <p:sldLayoutId id="2147483715" r:id="rId13"/>
    <p:sldLayoutId id="2147483735" r:id="rId14"/>
    <p:sldLayoutId id="2147483736" r:id="rId15"/>
    <p:sldLayoutId id="2147483741" r:id="rId16"/>
    <p:sldLayoutId id="2147483717" r:id="rId17"/>
    <p:sldLayoutId id="2147483718" r:id="rId18"/>
    <p:sldLayoutId id="2147483738" r:id="rId19"/>
    <p:sldLayoutId id="2147483739" r:id="rId20"/>
    <p:sldLayoutId id="2147483740" r:id="rId21"/>
    <p:sldLayoutId id="2147483720" r:id="rId22"/>
    <p:sldLayoutId id="2147483719" r:id="rId23"/>
    <p:sldLayoutId id="2147483725" r:id="rId24"/>
    <p:sldLayoutId id="2147483724" r:id="rId25"/>
    <p:sldLayoutId id="2147483727" r:id="rId26"/>
    <p:sldLayoutId id="2147483728" r:id="rId27"/>
    <p:sldLayoutId id="2147483729" r:id="rId28"/>
    <p:sldLayoutId id="2147483730" r:id="rId29"/>
    <p:sldLayoutId id="2147483731" r:id="rId30"/>
    <p:sldLayoutId id="2147483732" r:id="rId31"/>
    <p:sldLayoutId id="2147483748" r:id="rId32"/>
  </p:sldLayoutIdLst>
  <p:hf sldNum="0" hdr="0"/>
  <p:txStyles>
    <p:titleStyle>
      <a:lvl1pPr algn="l" defTabSz="914400" rtl="0" eaLnBrk="1" latinLnBrk="0" hangingPunct="1">
        <a:lnSpc>
          <a:spcPct val="90000"/>
        </a:lnSpc>
        <a:spcBef>
          <a:spcPct val="0"/>
        </a:spcBef>
        <a:buNone/>
        <a:defRPr sz="28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0.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svg"/><Relationship Id="rId21" Type="http://schemas.openxmlformats.org/officeDocument/2006/relationships/image" Target="../media/image49.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5" Type="http://schemas.openxmlformats.org/officeDocument/2006/relationships/image" Target="../media/image53.sv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svg"/><Relationship Id="rId1" Type="http://schemas.openxmlformats.org/officeDocument/2006/relationships/slideLayout" Target="../slideLayouts/slideLayout19.xml"/><Relationship Id="rId6" Type="http://schemas.openxmlformats.org/officeDocument/2006/relationships/image" Target="../media/image34.png"/><Relationship Id="rId11" Type="http://schemas.openxmlformats.org/officeDocument/2006/relationships/image" Target="../media/image39.svg"/><Relationship Id="rId24" Type="http://schemas.openxmlformats.org/officeDocument/2006/relationships/image" Target="../media/image52.png"/><Relationship Id="rId5" Type="http://schemas.openxmlformats.org/officeDocument/2006/relationships/image" Target="../media/image33.svg"/><Relationship Id="rId15" Type="http://schemas.openxmlformats.org/officeDocument/2006/relationships/image" Target="../media/image43.svg"/><Relationship Id="rId23" Type="http://schemas.openxmlformats.org/officeDocument/2006/relationships/image" Target="../media/image51.sv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svg"/></Relationships>
</file>

<file path=ppt/slides/_rels/slide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C83AC03-7EB3-4159-B742-605E738C8ACE}"/>
              </a:ext>
            </a:extLst>
          </p:cNvPr>
          <p:cNvPicPr>
            <a:picLocks noChangeAspect="1"/>
          </p:cNvPicPr>
          <p:nvPr/>
        </p:nvPicPr>
        <p:blipFill rotWithShape="1">
          <a:blip r:embed="rId3"/>
          <a:srcRect t="13676" b="6191"/>
          <a:stretch/>
        </p:blipFill>
        <p:spPr>
          <a:xfrm>
            <a:off x="0" y="860065"/>
            <a:ext cx="12191999" cy="6513191"/>
          </a:xfrm>
          <a:prstGeom prst="rect">
            <a:avLst/>
          </a:prstGeom>
        </p:spPr>
      </p:pic>
      <p:sp>
        <p:nvSpPr>
          <p:cNvPr id="6" name="Rectangle 5">
            <a:extLst>
              <a:ext uri="{FF2B5EF4-FFF2-40B4-BE49-F238E27FC236}">
                <a16:creationId xmlns:a16="http://schemas.microsoft.com/office/drawing/2014/main" id="{CCF6D05B-197B-3B4D-A63E-9B8BD5638F67}"/>
              </a:ext>
            </a:extLst>
          </p:cNvPr>
          <p:cNvSpPr/>
          <p:nvPr/>
        </p:nvSpPr>
        <p:spPr>
          <a:xfrm>
            <a:off x="0" y="4384964"/>
            <a:ext cx="12191999" cy="2104482"/>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DK" dirty="0"/>
          </a:p>
        </p:txBody>
      </p:sp>
      <p:sp>
        <p:nvSpPr>
          <p:cNvPr id="9" name="Date Placeholder 3">
            <a:extLst>
              <a:ext uri="{FF2B5EF4-FFF2-40B4-BE49-F238E27FC236}">
                <a16:creationId xmlns:a16="http://schemas.microsoft.com/office/drawing/2014/main" id="{FA46EB5E-21B1-AF4B-AB44-6B5B1327AAD7}"/>
              </a:ext>
            </a:extLst>
          </p:cNvPr>
          <p:cNvSpPr>
            <a:spLocks noGrp="1"/>
          </p:cNvSpPr>
          <p:nvPr>
            <p:ph type="dt" sz="half" idx="10"/>
          </p:nvPr>
        </p:nvSpPr>
        <p:spPr>
          <a:xfrm>
            <a:off x="334346" y="649818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7C665B-F102-0F41-9DEC-C8F1A956C10C}" type="datetime3">
              <a:rPr lang="LID4096" smtClean="0"/>
              <a:pPr/>
              <a:t>07.31.25</a:t>
            </a:fld>
            <a:endParaRPr lang="en-US" dirty="0"/>
          </a:p>
        </p:txBody>
      </p:sp>
      <p:sp>
        <p:nvSpPr>
          <p:cNvPr id="7" name="Slide Number Placeholder 4">
            <a:extLst>
              <a:ext uri="{FF2B5EF4-FFF2-40B4-BE49-F238E27FC236}">
                <a16:creationId xmlns:a16="http://schemas.microsoft.com/office/drawing/2014/main" id="{1A0AC32F-8F91-4086-909E-9D7D9832DA79}"/>
              </a:ext>
            </a:extLst>
          </p:cNvPr>
          <p:cNvSpPr>
            <a:spLocks noGrp="1"/>
          </p:cNvSpPr>
          <p:nvPr>
            <p:ph type="sldNum" sz="quarter" idx="12"/>
          </p:nvPr>
        </p:nvSpPr>
        <p:spPr>
          <a:xfrm>
            <a:off x="9245082"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911712-D210-8E49-858F-E5CA7731844A}" type="slidenum">
              <a:rPr lang="en-DK" smtClean="0"/>
              <a:pPr/>
              <a:t>1</a:t>
            </a:fld>
            <a:endParaRPr lang="en-DK" dirty="0"/>
          </a:p>
        </p:txBody>
      </p:sp>
      <p:sp>
        <p:nvSpPr>
          <p:cNvPr id="10" name="Title 1">
            <a:extLst>
              <a:ext uri="{FF2B5EF4-FFF2-40B4-BE49-F238E27FC236}">
                <a16:creationId xmlns:a16="http://schemas.microsoft.com/office/drawing/2014/main" id="{D31018F1-F7E8-46AC-A072-15623897BB8F}"/>
              </a:ext>
            </a:extLst>
          </p:cNvPr>
          <p:cNvSpPr txBox="1">
            <a:spLocks/>
          </p:cNvSpPr>
          <p:nvPr/>
        </p:nvSpPr>
        <p:spPr>
          <a:xfrm>
            <a:off x="1524000" y="4384964"/>
            <a:ext cx="9144000" cy="2109794"/>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a:lstStyle>
          <a:p>
            <a:r>
              <a:rPr lang="en-US" sz="3200" dirty="0"/>
              <a:t>DanBred </a:t>
            </a:r>
            <a:br>
              <a:rPr lang="en-US" sz="1800" dirty="0"/>
            </a:br>
            <a:br>
              <a:rPr lang="en-US" sz="1800" dirty="0"/>
            </a:br>
            <a:r>
              <a:rPr lang="da-DK" sz="2200" dirty="0"/>
              <a:t>Avlsmål og </a:t>
            </a:r>
            <a:r>
              <a:rPr lang="da-DK" sz="2200"/>
              <a:t>udvikling </a:t>
            </a:r>
            <a:endParaRPr lang="en-US" sz="1600" b="0" dirty="0"/>
          </a:p>
        </p:txBody>
      </p:sp>
    </p:spTree>
    <p:extLst>
      <p:ext uri="{BB962C8B-B14F-4D97-AF65-F5344CB8AC3E}">
        <p14:creationId xmlns:p14="http://schemas.microsoft.com/office/powerpoint/2010/main" val="1646736586"/>
      </p:ext>
    </p:extLst>
  </p:cSld>
  <p:clrMapOvr>
    <a:masterClrMapping/>
  </p:clrMapOvr>
  <mc:AlternateContent xmlns:mc="http://schemas.openxmlformats.org/markup-compatibility/2006" xmlns:p14="http://schemas.microsoft.com/office/powerpoint/2010/main">
    <mc:Choice Requires="p14">
      <p:transition p14:dur="100" advTm="23879">
        <p:cut/>
      </p:transition>
    </mc:Choice>
    <mc:Fallback xmlns="">
      <p:transition advTm="23879">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klima-kontrol.dk/wp-content/uploads/2016/09/Penge-1.jpg">
            <a:extLst>
              <a:ext uri="{FF2B5EF4-FFF2-40B4-BE49-F238E27FC236}">
                <a16:creationId xmlns:a16="http://schemas.microsoft.com/office/drawing/2014/main" id="{06C831F5-B4E8-B250-D840-99FDFBB2F98D}"/>
              </a:ext>
            </a:extLst>
          </p:cNvPr>
          <p:cNvPicPr>
            <a:picLocks noGrp="1" noChangeAspect="1" noChangeArrowheads="1"/>
          </p:cNvPicPr>
          <p:nvPr>
            <p:ph sz="half" idx="10"/>
          </p:nvPr>
        </p:nvPicPr>
        <p:blipFill rotWithShape="1">
          <a:blip r:embed="rId3" cstate="email">
            <a:extLst>
              <a:ext uri="{28A0092B-C50C-407E-A947-70E740481C1C}">
                <a14:useLocalDpi xmlns:a14="http://schemas.microsoft.com/office/drawing/2010/main" val="0"/>
              </a:ext>
            </a:extLst>
          </a:blip>
          <a:srcRect/>
          <a:stretch/>
        </p:blipFill>
        <p:spPr bwMode="auto">
          <a:xfrm>
            <a:off x="5242325" y="2541695"/>
            <a:ext cx="6702795" cy="3501691"/>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dato 1">
            <a:extLst>
              <a:ext uri="{FF2B5EF4-FFF2-40B4-BE49-F238E27FC236}">
                <a16:creationId xmlns:a16="http://schemas.microsoft.com/office/drawing/2014/main" id="{649F063C-BC33-D222-68BF-2EB2866BBDAA}"/>
              </a:ext>
            </a:extLst>
          </p:cNvPr>
          <p:cNvSpPr>
            <a:spLocks noGrp="1"/>
          </p:cNvSpPr>
          <p:nvPr>
            <p:ph type="dt" sz="half" idx="2"/>
          </p:nvPr>
        </p:nvSpPr>
        <p:spPr/>
        <p:txBody>
          <a:bodyPr/>
          <a:lstStyle/>
          <a:p>
            <a:fld id="{A71643C1-8BFB-4891-9D70-F1251075D6A4}" type="datetime1">
              <a:rPr lang="en-GB" smtClean="0"/>
              <a:t>31/07/2025</a:t>
            </a:fld>
            <a:endParaRPr lang="en-DK" dirty="0"/>
          </a:p>
        </p:txBody>
      </p:sp>
      <p:sp>
        <p:nvSpPr>
          <p:cNvPr id="3" name="Pladsholder til sidefod 2">
            <a:extLst>
              <a:ext uri="{FF2B5EF4-FFF2-40B4-BE49-F238E27FC236}">
                <a16:creationId xmlns:a16="http://schemas.microsoft.com/office/drawing/2014/main" id="{1FA3F3C2-7E57-8934-551C-E8891C4A28E8}"/>
              </a:ext>
            </a:extLst>
          </p:cNvPr>
          <p:cNvSpPr>
            <a:spLocks noGrp="1"/>
          </p:cNvSpPr>
          <p:nvPr>
            <p:ph type="ftr" sz="quarter" idx="3"/>
          </p:nvPr>
        </p:nvSpPr>
        <p:spPr/>
        <p:txBody>
          <a:bodyPr/>
          <a:lstStyle/>
          <a:p>
            <a:r>
              <a:rPr lang="en-US"/>
              <a:t>Your business. Our DNA.</a:t>
            </a:r>
            <a:endParaRPr lang="en-DK" dirty="0"/>
          </a:p>
        </p:txBody>
      </p:sp>
      <p:sp>
        <p:nvSpPr>
          <p:cNvPr id="4" name="Titel 3">
            <a:extLst>
              <a:ext uri="{FF2B5EF4-FFF2-40B4-BE49-F238E27FC236}">
                <a16:creationId xmlns:a16="http://schemas.microsoft.com/office/drawing/2014/main" id="{63BDE759-C52E-5A2F-9E41-3C209F81392A}"/>
              </a:ext>
            </a:extLst>
          </p:cNvPr>
          <p:cNvSpPr>
            <a:spLocks noGrp="1"/>
          </p:cNvSpPr>
          <p:nvPr>
            <p:ph type="title"/>
          </p:nvPr>
        </p:nvSpPr>
        <p:spPr/>
        <p:txBody>
          <a:bodyPr/>
          <a:lstStyle/>
          <a:p>
            <a:r>
              <a:rPr lang="da-DK" dirty="0"/>
              <a:t>Kan det betale sig? Økonomisk værdi </a:t>
            </a:r>
            <a:endParaRPr lang="LID4096" dirty="0"/>
          </a:p>
        </p:txBody>
      </p:sp>
      <p:sp>
        <p:nvSpPr>
          <p:cNvPr id="5" name="Pladsholder til indhold 4">
            <a:extLst>
              <a:ext uri="{FF2B5EF4-FFF2-40B4-BE49-F238E27FC236}">
                <a16:creationId xmlns:a16="http://schemas.microsoft.com/office/drawing/2014/main" id="{EBE4943A-260F-7F89-F41E-9E2BF575FB48}"/>
              </a:ext>
            </a:extLst>
          </p:cNvPr>
          <p:cNvSpPr>
            <a:spLocks noGrp="1"/>
          </p:cNvSpPr>
          <p:nvPr>
            <p:ph sz="half" idx="1"/>
          </p:nvPr>
        </p:nvSpPr>
        <p:spPr/>
        <p:txBody>
          <a:bodyPr>
            <a:normAutofit/>
          </a:bodyPr>
          <a:lstStyle/>
          <a:p>
            <a:pPr>
              <a:buNone/>
            </a:pPr>
            <a:r>
              <a:rPr lang="da-DK" sz="1600" b="1" dirty="0"/>
              <a:t>💰 Økonomisk værdi af en avlsegenskab</a:t>
            </a:r>
          </a:p>
          <a:p>
            <a:r>
              <a:rPr lang="da-DK" sz="1600" dirty="0"/>
              <a:t>Den </a:t>
            </a:r>
            <a:r>
              <a:rPr lang="da-DK" sz="1600" b="1" dirty="0"/>
              <a:t>økonomiske værdi</a:t>
            </a:r>
            <a:r>
              <a:rPr lang="da-DK" sz="1600" dirty="0"/>
              <a:t> af en avlsegenskab fortæller, </a:t>
            </a:r>
            <a:r>
              <a:rPr lang="da-DK" sz="1600" b="1" dirty="0"/>
              <a:t>hvor meget det koster eller gavner</a:t>
            </a:r>
            <a:r>
              <a:rPr lang="da-DK" sz="1600" dirty="0"/>
              <a:t> produktionen, </a:t>
            </a:r>
            <a:r>
              <a:rPr lang="da-DK" sz="1600" b="1" dirty="0"/>
              <a:t>når egenskaben forbedres med én enhed</a:t>
            </a:r>
            <a:r>
              <a:rPr lang="da-DK" sz="1600" dirty="0"/>
              <a:t> – fx én gram tilvækst mere pr. dag, én ekstra levendefødt pattegris, én dag kortere til slagt.</a:t>
            </a:r>
          </a:p>
          <a:p>
            <a:endParaRPr lang="da-DK" sz="1600" dirty="0"/>
          </a:p>
          <a:p>
            <a:r>
              <a:rPr lang="da-DK" sz="2000" dirty="0"/>
              <a:t>Giver det værdi for producenterne? </a:t>
            </a:r>
          </a:p>
          <a:p>
            <a:endParaRPr lang="da-DK" sz="1600" dirty="0"/>
          </a:p>
          <a:p>
            <a:endParaRPr lang="LID4096" sz="1600" dirty="0"/>
          </a:p>
        </p:txBody>
      </p:sp>
    </p:spTree>
    <p:extLst>
      <p:ext uri="{BB962C8B-B14F-4D97-AF65-F5344CB8AC3E}">
        <p14:creationId xmlns:p14="http://schemas.microsoft.com/office/powerpoint/2010/main" val="4021837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A5007CF-0CBE-A3E9-CF27-3F36802783CF}"/>
              </a:ext>
            </a:extLst>
          </p:cNvPr>
          <p:cNvSpPr>
            <a:spLocks noGrp="1"/>
          </p:cNvSpPr>
          <p:nvPr>
            <p:ph type="dt" sz="half" idx="2"/>
          </p:nvPr>
        </p:nvSpPr>
        <p:spPr/>
        <p:txBody>
          <a:bodyPr/>
          <a:lstStyle/>
          <a:p>
            <a:fld id="{5FC55A76-CF08-478C-AF8C-D89AC7A92E1A}" type="datetime1">
              <a:rPr lang="en-GB" smtClean="0"/>
              <a:t>31/07/2025</a:t>
            </a:fld>
            <a:endParaRPr lang="en-DK" dirty="0"/>
          </a:p>
        </p:txBody>
      </p:sp>
      <p:sp>
        <p:nvSpPr>
          <p:cNvPr id="3" name="Pladsholder til sidefod 2">
            <a:extLst>
              <a:ext uri="{FF2B5EF4-FFF2-40B4-BE49-F238E27FC236}">
                <a16:creationId xmlns:a16="http://schemas.microsoft.com/office/drawing/2014/main" id="{FD27964D-1D4A-3FA1-5ECB-A244615861DF}"/>
              </a:ext>
            </a:extLst>
          </p:cNvPr>
          <p:cNvSpPr>
            <a:spLocks noGrp="1"/>
          </p:cNvSpPr>
          <p:nvPr>
            <p:ph type="ftr" sz="quarter" idx="3"/>
          </p:nvPr>
        </p:nvSpPr>
        <p:spPr/>
        <p:txBody>
          <a:bodyPr/>
          <a:lstStyle/>
          <a:p>
            <a:r>
              <a:rPr lang="en-US"/>
              <a:t>Your business. Our DNA.</a:t>
            </a:r>
            <a:endParaRPr lang="en-DK" dirty="0"/>
          </a:p>
        </p:txBody>
      </p:sp>
      <p:sp>
        <p:nvSpPr>
          <p:cNvPr id="4" name="Titel 3">
            <a:extLst>
              <a:ext uri="{FF2B5EF4-FFF2-40B4-BE49-F238E27FC236}">
                <a16:creationId xmlns:a16="http://schemas.microsoft.com/office/drawing/2014/main" id="{EB519CA0-A7C3-BEE8-3AB6-82A2D22FDA1A}"/>
              </a:ext>
            </a:extLst>
          </p:cNvPr>
          <p:cNvSpPr>
            <a:spLocks noGrp="1"/>
          </p:cNvSpPr>
          <p:nvPr>
            <p:ph type="title"/>
          </p:nvPr>
        </p:nvSpPr>
        <p:spPr/>
        <p:txBody>
          <a:bodyPr/>
          <a:lstStyle/>
          <a:p>
            <a:r>
              <a:rPr lang="da-DK" dirty="0"/>
              <a:t>Egenskaberne i DanBreds avlsmål </a:t>
            </a:r>
          </a:p>
        </p:txBody>
      </p:sp>
      <p:sp>
        <p:nvSpPr>
          <p:cNvPr id="44" name="Rectangle 17">
            <a:extLst>
              <a:ext uri="{FF2B5EF4-FFF2-40B4-BE49-F238E27FC236}">
                <a16:creationId xmlns:a16="http://schemas.microsoft.com/office/drawing/2014/main" id="{666F0700-6433-F5B0-01B3-F8025F664FAA}"/>
              </a:ext>
            </a:extLst>
          </p:cNvPr>
          <p:cNvSpPr/>
          <p:nvPr/>
        </p:nvSpPr>
        <p:spPr>
          <a:xfrm>
            <a:off x="640671" y="3428358"/>
            <a:ext cx="3129514" cy="1497622"/>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5" name="Rectangle 17">
            <a:extLst>
              <a:ext uri="{FF2B5EF4-FFF2-40B4-BE49-F238E27FC236}">
                <a16:creationId xmlns:a16="http://schemas.microsoft.com/office/drawing/2014/main" id="{97B715C8-BB57-6343-67F9-63FE26B5C972}"/>
              </a:ext>
            </a:extLst>
          </p:cNvPr>
          <p:cNvSpPr/>
          <p:nvPr/>
        </p:nvSpPr>
        <p:spPr>
          <a:xfrm>
            <a:off x="640671" y="5143512"/>
            <a:ext cx="3129514" cy="867824"/>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 name="Rectangle 17">
            <a:extLst>
              <a:ext uri="{FF2B5EF4-FFF2-40B4-BE49-F238E27FC236}">
                <a16:creationId xmlns:a16="http://schemas.microsoft.com/office/drawing/2014/main" id="{AE8C9547-4717-0C47-9E18-D31A80080305}"/>
              </a:ext>
            </a:extLst>
          </p:cNvPr>
          <p:cNvSpPr/>
          <p:nvPr/>
        </p:nvSpPr>
        <p:spPr>
          <a:xfrm>
            <a:off x="640671" y="1641644"/>
            <a:ext cx="3129514" cy="1563324"/>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7" name="Pladsholder til indhold 2">
            <a:extLst>
              <a:ext uri="{FF2B5EF4-FFF2-40B4-BE49-F238E27FC236}">
                <a16:creationId xmlns:a16="http://schemas.microsoft.com/office/drawing/2014/main" id="{44F94705-34FD-3A4E-965A-26CF42435181}"/>
              </a:ext>
            </a:extLst>
          </p:cNvPr>
          <p:cNvSpPr txBox="1">
            <a:spLocks/>
          </p:cNvSpPr>
          <p:nvPr/>
        </p:nvSpPr>
        <p:spPr>
          <a:xfrm>
            <a:off x="840226" y="1799159"/>
            <a:ext cx="2581140" cy="1266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spcBef>
                <a:spcPts val="2000"/>
              </a:spcBef>
              <a:spcAft>
                <a:spcPts val="1000"/>
              </a:spcAft>
              <a:buNone/>
            </a:pPr>
            <a:r>
              <a:rPr lang="da-DK" altLang="da-DK" sz="1400" b="1" dirty="0">
                <a:solidFill>
                  <a:srgbClr val="800020"/>
                </a:solidFill>
                <a:latin typeface="Arial" panose="020B0604020202020204" pitchFamily="34" charset="0"/>
                <a:ea typeface="Times New Roman" panose="02020603050405020304" pitchFamily="18" charset="0"/>
                <a:cs typeface="Arial" panose="020B0604020202020204" pitchFamily="34" charset="0"/>
              </a:rPr>
              <a:t>Produktivitet </a:t>
            </a:r>
            <a:br>
              <a:rPr lang="da-DK" altLang="da-DK" sz="1400" dirty="0">
                <a:latin typeface="Arial" panose="020B0604020202020204" pitchFamily="34" charset="0"/>
                <a:ea typeface="Times New Roman" panose="02020603050405020304" pitchFamily="18" charset="0"/>
                <a:cs typeface="Arial" panose="020B0604020202020204" pitchFamily="34" charset="0"/>
              </a:rPr>
            </a:br>
            <a:r>
              <a:rPr lang="da-DK" altLang="da-DK" sz="1400" dirty="0">
                <a:latin typeface="Arial" panose="020B0604020202020204" pitchFamily="34" charset="0"/>
                <a:ea typeface="Times New Roman" panose="02020603050405020304" pitchFamily="18" charset="0"/>
                <a:cs typeface="Arial" panose="020B0604020202020204" pitchFamily="34" charset="0"/>
              </a:rPr>
              <a:t>- Daglig tilvækst </a:t>
            </a:r>
            <a:br>
              <a:rPr lang="da-DK" altLang="da-DK" sz="1400" dirty="0">
                <a:latin typeface="Arial" panose="020B0604020202020204" pitchFamily="34" charset="0"/>
                <a:ea typeface="Times New Roman" panose="02020603050405020304" pitchFamily="18" charset="0"/>
                <a:cs typeface="Arial" panose="020B0604020202020204" pitchFamily="34" charset="0"/>
              </a:rPr>
            </a:br>
            <a:r>
              <a:rPr lang="da-DK" altLang="da-DK" sz="1400" dirty="0">
                <a:latin typeface="Arial" panose="020B0604020202020204" pitchFamily="34" charset="0"/>
                <a:ea typeface="Times New Roman" panose="02020603050405020304" pitchFamily="18" charset="0"/>
                <a:cs typeface="Arial" panose="020B0604020202020204" pitchFamily="34" charset="0"/>
              </a:rPr>
              <a:t>- Fodereffektivitet </a:t>
            </a:r>
            <a:br>
              <a:rPr lang="da-DK" altLang="da-DK" sz="1400" dirty="0">
                <a:latin typeface="Arial" panose="020B0604020202020204" pitchFamily="34" charset="0"/>
                <a:ea typeface="Times New Roman" panose="02020603050405020304" pitchFamily="18" charset="0"/>
                <a:cs typeface="Arial" panose="020B0604020202020204" pitchFamily="34" charset="0"/>
              </a:rPr>
            </a:br>
            <a:r>
              <a:rPr lang="da-DK" altLang="da-DK" sz="1400" dirty="0">
                <a:latin typeface="Arial" panose="020B0604020202020204" pitchFamily="34" charset="0"/>
                <a:ea typeface="Times New Roman" panose="02020603050405020304" pitchFamily="18" charset="0"/>
                <a:cs typeface="Arial" panose="020B0604020202020204" pitchFamily="34" charset="0"/>
              </a:rPr>
              <a:t>- Slagtesvin </a:t>
            </a:r>
            <a:br>
              <a:rPr lang="da-DK" altLang="da-DK" sz="1400" dirty="0">
                <a:latin typeface="Arial" panose="020B0604020202020204" pitchFamily="34" charset="0"/>
                <a:ea typeface="Times New Roman" panose="02020603050405020304" pitchFamily="18" charset="0"/>
                <a:cs typeface="Arial" panose="020B0604020202020204" pitchFamily="34" charset="0"/>
              </a:rPr>
            </a:br>
            <a:r>
              <a:rPr lang="da-DK" altLang="da-DK" sz="1400" dirty="0">
                <a:latin typeface="Arial" panose="020B0604020202020204" pitchFamily="34" charset="0"/>
                <a:ea typeface="Times New Roman" panose="02020603050405020304" pitchFamily="18" charset="0"/>
                <a:cs typeface="Arial" panose="020B0604020202020204" pitchFamily="34" charset="0"/>
              </a:rPr>
              <a:t>- Kødprocent </a:t>
            </a:r>
            <a:endParaRPr lang="da-DK" sz="1400" dirty="0">
              <a:solidFill>
                <a:srgbClr val="81002A"/>
              </a:solidFill>
            </a:endParaRPr>
          </a:p>
        </p:txBody>
      </p:sp>
      <p:sp>
        <p:nvSpPr>
          <p:cNvPr id="48" name="Rektangel 47">
            <a:extLst>
              <a:ext uri="{FF2B5EF4-FFF2-40B4-BE49-F238E27FC236}">
                <a16:creationId xmlns:a16="http://schemas.microsoft.com/office/drawing/2014/main" id="{D9CC95F2-7BF5-F542-ABE7-50B7B255F85F}"/>
              </a:ext>
            </a:extLst>
          </p:cNvPr>
          <p:cNvSpPr/>
          <p:nvPr/>
        </p:nvSpPr>
        <p:spPr>
          <a:xfrm>
            <a:off x="3969740" y="1641644"/>
            <a:ext cx="6096000" cy="1384995"/>
          </a:xfrm>
          <a:prstGeom prst="rect">
            <a:avLst/>
          </a:prstGeom>
        </p:spPr>
        <p:txBody>
          <a:bodyPr>
            <a:spAutoFit/>
          </a:bodyPr>
          <a:lstStyle/>
          <a:p>
            <a:pPr eaLnBrk="0" fontAlgn="base" hangingPunct="0">
              <a:lnSpc>
                <a:spcPct val="100000"/>
              </a:lnSpc>
              <a:spcBef>
                <a:spcPct val="0"/>
              </a:spcBef>
              <a:spcAft>
                <a:spcPct val="0"/>
              </a:spcAft>
            </a:pPr>
            <a:r>
              <a:rPr lang="en-GB" altLang="da-DK" sz="1200" dirty="0" err="1">
                <a:solidFill>
                  <a:srgbClr val="222222"/>
                </a:solidFill>
                <a:latin typeface="Arial" panose="020B0604020202020204" pitchFamily="34" charset="0"/>
                <a:cs typeface="Arial" panose="020B0604020202020204" pitchFamily="34" charset="0"/>
              </a:rPr>
              <a:t>Høj</a:t>
            </a:r>
            <a:r>
              <a:rPr lang="en-GB" altLang="da-DK" sz="1200" dirty="0">
                <a:solidFill>
                  <a:srgbClr val="222222"/>
                </a:solidFill>
                <a:latin typeface="Arial" panose="020B0604020202020204" pitchFamily="34" charset="0"/>
                <a:cs typeface="Arial" panose="020B0604020202020204" pitchFamily="34" charset="0"/>
              </a:rPr>
              <a:t> </a:t>
            </a:r>
            <a:r>
              <a:rPr lang="en-GB" altLang="da-DK" sz="1200" b="1" dirty="0" err="1">
                <a:solidFill>
                  <a:srgbClr val="222222"/>
                </a:solidFill>
                <a:latin typeface="Arial" panose="020B0604020202020204" pitchFamily="34" charset="0"/>
                <a:cs typeface="Arial" panose="020B0604020202020204" pitchFamily="34" charset="0"/>
              </a:rPr>
              <a:t>daglig</a:t>
            </a:r>
            <a:r>
              <a:rPr lang="en-GB" altLang="da-DK" sz="1200" b="1" dirty="0">
                <a:solidFill>
                  <a:srgbClr val="222222"/>
                </a:solidFill>
                <a:latin typeface="Arial" panose="020B0604020202020204" pitchFamily="34" charset="0"/>
                <a:cs typeface="Arial" panose="020B0604020202020204" pitchFamily="34" charset="0"/>
              </a:rPr>
              <a:t> </a:t>
            </a:r>
            <a:r>
              <a:rPr lang="en-GB" altLang="da-DK" sz="1200" b="1" dirty="0" err="1">
                <a:solidFill>
                  <a:srgbClr val="222222"/>
                </a:solidFill>
                <a:latin typeface="Arial" panose="020B0604020202020204" pitchFamily="34" charset="0"/>
                <a:cs typeface="Arial" panose="020B0604020202020204" pitchFamily="34" charset="0"/>
              </a:rPr>
              <a:t>tilvækst</a:t>
            </a:r>
            <a:r>
              <a:rPr lang="en-GB" altLang="da-DK" sz="1200" b="1"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forkorter</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tiden</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til</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slagt</a:t>
            </a:r>
            <a:r>
              <a:rPr lang="en-GB" altLang="da-DK" sz="1200" dirty="0">
                <a:solidFill>
                  <a:srgbClr val="222222"/>
                </a:solidFill>
                <a:latin typeface="Arial" panose="020B0604020202020204" pitchFamily="34" charset="0"/>
                <a:cs typeface="Arial" panose="020B0604020202020204" pitchFamily="34" charset="0"/>
              </a:rPr>
              <a:t>.</a:t>
            </a:r>
          </a:p>
          <a:p>
            <a:pPr eaLnBrk="0" fontAlgn="base" hangingPunct="0">
              <a:lnSpc>
                <a:spcPct val="100000"/>
              </a:lnSpc>
              <a:spcBef>
                <a:spcPct val="0"/>
              </a:spcBef>
              <a:spcAft>
                <a:spcPct val="0"/>
              </a:spcAft>
            </a:pPr>
            <a:endParaRPr lang="en-GB" altLang="da-DK" sz="1200" dirty="0">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en-GB" altLang="da-DK" sz="1200" dirty="0">
                <a:latin typeface="Arial" panose="020B0604020202020204" pitchFamily="34" charset="0"/>
                <a:cs typeface="Arial" panose="020B0604020202020204" pitchFamily="34" charset="0"/>
              </a:rPr>
              <a:t>Bedre </a:t>
            </a:r>
            <a:r>
              <a:rPr lang="en-GB" altLang="da-DK" sz="1200" b="1" dirty="0" err="1">
                <a:latin typeface="Arial" panose="020B0604020202020204" pitchFamily="34" charset="0"/>
                <a:cs typeface="Arial" panose="020B0604020202020204" pitchFamily="34" charset="0"/>
              </a:rPr>
              <a:t>fodereffektivitet</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resulterer</a:t>
            </a:r>
            <a:r>
              <a:rPr lang="en-GB" altLang="da-DK" sz="1200" dirty="0">
                <a:latin typeface="Arial" panose="020B0604020202020204" pitchFamily="34" charset="0"/>
                <a:cs typeface="Arial" panose="020B0604020202020204" pitchFamily="34" charset="0"/>
              </a:rPr>
              <a:t> i grise, </a:t>
            </a:r>
            <a:r>
              <a:rPr lang="en-GB" altLang="da-DK" sz="1200" dirty="0" err="1">
                <a:latin typeface="Arial" panose="020B0604020202020204" pitchFamily="34" charset="0"/>
                <a:cs typeface="Arial" panose="020B0604020202020204" pitchFamily="34" charset="0"/>
              </a:rPr>
              <a:t>som</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producerer</a:t>
            </a:r>
            <a:r>
              <a:rPr lang="en-GB" altLang="da-DK" sz="1200" dirty="0">
                <a:latin typeface="Arial" panose="020B0604020202020204" pitchFamily="34" charset="0"/>
                <a:cs typeface="Arial" panose="020B0604020202020204" pitchFamily="34" charset="0"/>
              </a:rPr>
              <a:t> mere </a:t>
            </a:r>
            <a:r>
              <a:rPr lang="en-GB" altLang="da-DK" sz="1200" dirty="0" err="1">
                <a:latin typeface="Arial" panose="020B0604020202020204" pitchFamily="34" charset="0"/>
                <a:cs typeface="Arial" panose="020B0604020202020204" pitchFamily="34" charset="0"/>
              </a:rPr>
              <a:t>kød</a:t>
            </a:r>
            <a:r>
              <a:rPr lang="en-GB" altLang="da-DK" sz="1200" dirty="0">
                <a:latin typeface="Arial" panose="020B0604020202020204" pitchFamily="34" charset="0"/>
                <a:cs typeface="Arial" panose="020B0604020202020204" pitchFamily="34" charset="0"/>
              </a:rPr>
              <a:t> med </a:t>
            </a:r>
            <a:r>
              <a:rPr lang="en-GB" altLang="da-DK" sz="1200" dirty="0" err="1">
                <a:latin typeface="Arial" panose="020B0604020202020204" pitchFamily="34" charset="0"/>
                <a:cs typeface="Arial" panose="020B0604020202020204" pitchFamily="34" charset="0"/>
              </a:rPr>
              <a:t>mindre</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foder</a:t>
            </a:r>
            <a:r>
              <a:rPr lang="en-GB" altLang="da-DK" sz="1200" dirty="0">
                <a:latin typeface="Arial" panose="020B0604020202020204" pitchFamily="34" charset="0"/>
                <a:cs typeface="Arial" panose="020B0604020202020204" pitchFamily="34" charset="0"/>
              </a:rPr>
              <a:t> – </a:t>
            </a:r>
            <a:r>
              <a:rPr lang="en-GB" altLang="da-DK" sz="1200" dirty="0" err="1">
                <a:latin typeface="Arial" panose="020B0604020202020204" pitchFamily="34" charset="0"/>
                <a:cs typeface="Arial" panose="020B0604020202020204" pitchFamily="34" charset="0"/>
              </a:rPr>
              <a:t>dermed</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sænkes</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omkostningerne</a:t>
            </a:r>
            <a:r>
              <a:rPr lang="en-GB" altLang="da-DK" sz="1200" dirty="0">
                <a:latin typeface="Arial" panose="020B0604020202020204" pitchFamily="34" charset="0"/>
                <a:cs typeface="Arial" panose="020B0604020202020204" pitchFamily="34" charset="0"/>
              </a:rPr>
              <a:t> i </a:t>
            </a:r>
            <a:r>
              <a:rPr lang="en-GB" altLang="da-DK" sz="1200" dirty="0" err="1">
                <a:latin typeface="Arial" panose="020B0604020202020204" pitchFamily="34" charset="0"/>
                <a:cs typeface="Arial" panose="020B0604020202020204" pitchFamily="34" charset="0"/>
              </a:rPr>
              <a:t>produktionen</a:t>
            </a:r>
            <a:r>
              <a:rPr lang="en-GB" altLang="da-DK" sz="1200" dirty="0">
                <a:latin typeface="Arial" panose="020B0604020202020204" pitchFamily="34" charset="0"/>
                <a:cs typeface="Arial" panose="020B0604020202020204" pitchFamily="34" charset="0"/>
              </a:rPr>
              <a:t>.  </a:t>
            </a:r>
          </a:p>
          <a:p>
            <a:pPr eaLnBrk="0" fontAlgn="base" hangingPunct="0">
              <a:lnSpc>
                <a:spcPct val="100000"/>
              </a:lnSpc>
              <a:spcBef>
                <a:spcPct val="0"/>
              </a:spcBef>
              <a:spcAft>
                <a:spcPct val="0"/>
              </a:spcAft>
            </a:pPr>
            <a:endParaRPr lang="en-GB" altLang="da-DK" sz="1200" dirty="0">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en-GB" altLang="da-DK" sz="1200" dirty="0" err="1">
                <a:latin typeface="Arial" panose="020B0604020202020204" pitchFamily="34" charset="0"/>
                <a:cs typeface="Arial" panose="020B0604020202020204" pitchFamily="34" charset="0"/>
              </a:rPr>
              <a:t>Højkvalitets</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grisekød</a:t>
            </a:r>
            <a:r>
              <a:rPr lang="en-GB" altLang="da-DK" sz="1200" dirty="0">
                <a:latin typeface="Arial" panose="020B0604020202020204" pitchFamily="34" charset="0"/>
                <a:cs typeface="Arial" panose="020B0604020202020204" pitchFamily="34" charset="0"/>
              </a:rPr>
              <a:t> er i </a:t>
            </a:r>
            <a:r>
              <a:rPr lang="en-GB" altLang="da-DK" sz="1200" dirty="0" err="1">
                <a:latin typeface="Arial" panose="020B0604020202020204" pitchFamily="34" charset="0"/>
                <a:cs typeface="Arial" panose="020B0604020202020204" pitchFamily="34" charset="0"/>
              </a:rPr>
              <a:t>høj</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kurs</a:t>
            </a:r>
            <a:r>
              <a:rPr lang="en-GB" altLang="da-DK" sz="1200" dirty="0">
                <a:latin typeface="Arial" panose="020B0604020202020204" pitchFamily="34" charset="0"/>
                <a:cs typeface="Arial" panose="020B0604020202020204" pitchFamily="34" charset="0"/>
              </a:rPr>
              <a:t> i hele </a:t>
            </a:r>
            <a:r>
              <a:rPr lang="en-GB" altLang="da-DK" sz="1200" dirty="0" err="1">
                <a:latin typeface="Arial" panose="020B0604020202020204" pitchFamily="34" charset="0"/>
                <a:cs typeface="Arial" panose="020B0604020202020204" pitchFamily="34" charset="0"/>
              </a:rPr>
              <a:t>verden</a:t>
            </a:r>
            <a:r>
              <a:rPr lang="en-GB" altLang="da-DK" sz="1200" dirty="0">
                <a:latin typeface="Arial" panose="020B0604020202020204" pitchFamily="34" charset="0"/>
                <a:cs typeface="Arial" panose="020B0604020202020204" pitchFamily="34" charset="0"/>
              </a:rPr>
              <a:t>. Vi </a:t>
            </a:r>
            <a:r>
              <a:rPr lang="en-GB" altLang="da-DK" sz="1200" dirty="0" err="1">
                <a:latin typeface="Arial" panose="020B0604020202020204" pitchFamily="34" charset="0"/>
                <a:cs typeface="Arial" panose="020B0604020202020204" pitchFamily="34" charset="0"/>
              </a:rPr>
              <a:t>selekterer</a:t>
            </a:r>
            <a:r>
              <a:rPr lang="en-GB" altLang="da-DK" sz="1200" dirty="0">
                <a:latin typeface="Arial" panose="020B0604020202020204" pitchFamily="34" charset="0"/>
                <a:cs typeface="Arial" panose="020B0604020202020204" pitchFamily="34" charset="0"/>
              </a:rPr>
              <a:t> for </a:t>
            </a:r>
            <a:r>
              <a:rPr lang="en-GB" altLang="da-DK" sz="1200" dirty="0" err="1">
                <a:latin typeface="Arial" panose="020B0604020202020204" pitchFamily="34" charset="0"/>
                <a:cs typeface="Arial" panose="020B0604020202020204" pitchFamily="34" charset="0"/>
              </a:rPr>
              <a:t>en</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høj</a:t>
            </a:r>
            <a:r>
              <a:rPr lang="en-GB" altLang="da-DK" sz="1200" dirty="0">
                <a:latin typeface="Arial" panose="020B0604020202020204" pitchFamily="34" charset="0"/>
                <a:cs typeface="Arial" panose="020B0604020202020204" pitchFamily="34" charset="0"/>
              </a:rPr>
              <a:t> </a:t>
            </a:r>
            <a:r>
              <a:rPr lang="en-GB" altLang="da-DK" sz="1200" b="1" dirty="0" err="1">
                <a:latin typeface="Arial" panose="020B0604020202020204" pitchFamily="34" charset="0"/>
                <a:cs typeface="Arial" panose="020B0604020202020204" pitchFamily="34" charset="0"/>
              </a:rPr>
              <a:t>kødprocent</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som</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også</a:t>
            </a:r>
            <a:r>
              <a:rPr lang="en-GB" altLang="da-DK" sz="1200" dirty="0">
                <a:latin typeface="Arial" panose="020B0604020202020204" pitchFamily="34" charset="0"/>
                <a:cs typeface="Arial" panose="020B0604020202020204" pitchFamily="34" charset="0"/>
              </a:rPr>
              <a:t> matcher </a:t>
            </a:r>
            <a:r>
              <a:rPr lang="en-GB" altLang="da-DK" sz="1200" dirty="0" err="1">
                <a:latin typeface="Arial" panose="020B0604020202020204" pitchFamily="34" charset="0"/>
                <a:cs typeface="Arial" panose="020B0604020202020204" pitchFamily="34" charset="0"/>
              </a:rPr>
              <a:t>trenden</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omkring</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tungere</a:t>
            </a:r>
            <a:r>
              <a:rPr lang="en-GB" altLang="da-DK" sz="1200" dirty="0">
                <a:latin typeface="Arial" panose="020B0604020202020204" pitchFamily="34" charset="0"/>
                <a:cs typeface="Arial" panose="020B0604020202020204" pitchFamily="34" charset="0"/>
              </a:rPr>
              <a:t> </a:t>
            </a:r>
            <a:r>
              <a:rPr lang="en-GB" altLang="da-DK" sz="1200" dirty="0" err="1">
                <a:latin typeface="Arial" panose="020B0604020202020204" pitchFamily="34" charset="0"/>
                <a:cs typeface="Arial" panose="020B0604020202020204" pitchFamily="34" charset="0"/>
              </a:rPr>
              <a:t>slagtegrise</a:t>
            </a:r>
            <a:r>
              <a:rPr lang="en-GB" altLang="da-DK" sz="1200" dirty="0">
                <a:latin typeface="Arial" panose="020B0604020202020204" pitchFamily="34" charset="0"/>
                <a:cs typeface="Arial" panose="020B0604020202020204" pitchFamily="34" charset="0"/>
              </a:rPr>
              <a:t>. </a:t>
            </a:r>
          </a:p>
        </p:txBody>
      </p:sp>
      <p:sp>
        <p:nvSpPr>
          <p:cNvPr id="49" name="Rektangel 48">
            <a:extLst>
              <a:ext uri="{FF2B5EF4-FFF2-40B4-BE49-F238E27FC236}">
                <a16:creationId xmlns:a16="http://schemas.microsoft.com/office/drawing/2014/main" id="{34670E9C-5E18-2340-ADBA-BCF69B2E395E}"/>
              </a:ext>
            </a:extLst>
          </p:cNvPr>
          <p:cNvSpPr/>
          <p:nvPr/>
        </p:nvSpPr>
        <p:spPr>
          <a:xfrm>
            <a:off x="3969741" y="3253969"/>
            <a:ext cx="6362826" cy="2123658"/>
          </a:xfrm>
          <a:prstGeom prst="rect">
            <a:avLst/>
          </a:prstGeom>
        </p:spPr>
        <p:txBody>
          <a:bodyPr wrap="square">
            <a:spAutoFit/>
          </a:bodyPr>
          <a:lstStyle/>
          <a:p>
            <a:pPr eaLnBrk="0" fontAlgn="base" hangingPunct="0">
              <a:spcBef>
                <a:spcPct val="0"/>
              </a:spcBef>
              <a:spcAft>
                <a:spcPct val="0"/>
              </a:spcAft>
            </a:pPr>
            <a:r>
              <a:rPr lang="en-GB" sz="1200" b="1" dirty="0" err="1">
                <a:latin typeface="Arial" panose="020B0604020202020204" pitchFamily="34" charset="0"/>
                <a:cs typeface="Arial" panose="020B0604020202020204" pitchFamily="34" charset="0"/>
              </a:rPr>
              <a:t>Kuldtilvækst</a:t>
            </a:r>
            <a:r>
              <a:rPr lang="en-GB" sz="1200" dirty="0">
                <a:latin typeface="Arial" panose="020B0604020202020204" pitchFamily="34" charset="0"/>
                <a:cs typeface="Arial" panose="020B0604020202020204" pitchFamily="34" charset="0"/>
              </a:rPr>
              <a:t> er med </a:t>
            </a:r>
            <a:r>
              <a:rPr lang="en-GB" sz="1200" dirty="0" err="1">
                <a:latin typeface="Arial" panose="020B0604020202020204" pitchFamily="34" charset="0"/>
                <a:cs typeface="Arial" panose="020B0604020202020204" pitchFamily="34" charset="0"/>
              </a:rPr>
              <a:t>til</a:t>
            </a:r>
            <a:r>
              <a:rPr lang="en-GB" sz="1200" dirty="0">
                <a:latin typeface="Arial" panose="020B0604020202020204" pitchFamily="34" charset="0"/>
                <a:cs typeface="Arial" panose="020B0604020202020204" pitchFamily="34" charset="0"/>
              </a:rPr>
              <a:t> at </a:t>
            </a:r>
            <a:r>
              <a:rPr lang="en-GB" sz="1200" dirty="0" err="1">
                <a:latin typeface="Arial" panose="020B0604020202020204" pitchFamily="34" charset="0"/>
                <a:cs typeface="Arial" panose="020B0604020202020204" pitchFamily="34" charset="0"/>
              </a:rPr>
              <a:t>øge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vægten</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ved</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fravænnning</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øge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antallet</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af</a:t>
            </a:r>
            <a:r>
              <a:rPr lang="en-GB" sz="1200" dirty="0">
                <a:latin typeface="Arial" panose="020B0604020202020204" pitchFamily="34" charset="0"/>
                <a:cs typeface="Arial" panose="020B0604020202020204" pitchFamily="34" charset="0"/>
              </a:rPr>
              <a:t> grise, der </a:t>
            </a:r>
            <a:r>
              <a:rPr lang="en-GB" sz="1200" dirty="0" err="1">
                <a:latin typeface="Arial" panose="020B0604020202020204" pitchFamily="34" charset="0"/>
                <a:cs typeface="Arial" panose="020B0604020202020204" pitchFamily="34" charset="0"/>
              </a:rPr>
              <a:t>kan</a:t>
            </a:r>
            <a:r>
              <a:rPr lang="en-GB" sz="1200" dirty="0">
                <a:latin typeface="Arial" panose="020B0604020202020204" pitchFamily="34" charset="0"/>
                <a:cs typeface="Arial" panose="020B0604020202020204" pitchFamily="34" charset="0"/>
              </a:rPr>
              <a:t> passes </a:t>
            </a:r>
            <a:r>
              <a:rPr lang="en-GB" sz="1200" dirty="0" err="1">
                <a:latin typeface="Arial" panose="020B0604020202020204" pitchFamily="34" charset="0"/>
                <a:cs typeface="Arial" panose="020B0604020202020204" pitchFamily="34" charset="0"/>
              </a:rPr>
              <a:t>hos</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soen</a:t>
            </a:r>
            <a:r>
              <a:rPr lang="en-GB" sz="1200" dirty="0">
                <a:latin typeface="Arial" panose="020B0604020202020204" pitchFamily="34" charset="0"/>
                <a:cs typeface="Arial" panose="020B0604020202020204" pitchFamily="34" charset="0"/>
              </a:rPr>
              <a:t>. </a:t>
            </a:r>
          </a:p>
          <a:p>
            <a:pPr eaLnBrk="0" fontAlgn="base" hangingPunct="0">
              <a:spcBef>
                <a:spcPct val="0"/>
              </a:spcBef>
              <a:spcAft>
                <a:spcPct val="0"/>
              </a:spcAft>
            </a:pPr>
            <a:endParaRPr lang="en-GB" sz="120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n-GB" sz="1200" dirty="0">
                <a:latin typeface="Arial" panose="020B0604020202020204" pitchFamily="34" charset="0"/>
                <a:cs typeface="Arial" panose="020B0604020202020204" pitchFamily="34" charset="0"/>
              </a:rPr>
              <a:t>Vi </a:t>
            </a:r>
            <a:r>
              <a:rPr lang="en-GB" sz="1200" dirty="0" err="1">
                <a:latin typeface="Arial" panose="020B0604020202020204" pitchFamily="34" charset="0"/>
                <a:cs typeface="Arial" panose="020B0604020202020204" pitchFamily="34" charset="0"/>
              </a:rPr>
              <a:t>selekterer</a:t>
            </a:r>
            <a:r>
              <a:rPr lang="en-GB" sz="1200" dirty="0">
                <a:latin typeface="Arial" panose="020B0604020202020204" pitchFamily="34" charset="0"/>
                <a:cs typeface="Arial" panose="020B0604020202020204" pitchFamily="34" charset="0"/>
              </a:rPr>
              <a:t> for </a:t>
            </a:r>
            <a:r>
              <a:rPr lang="en-GB" sz="1200" b="1" dirty="0" err="1">
                <a:latin typeface="Arial" panose="020B0604020202020204" pitchFamily="34" charset="0"/>
                <a:cs typeface="Arial" panose="020B0604020202020204" pitchFamily="34" charset="0"/>
              </a:rPr>
              <a:t>pattegriseoverlevelse</a:t>
            </a:r>
            <a:r>
              <a:rPr lang="en-GB" sz="1200" b="1"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Herunder</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både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grisens</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eget</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potentiale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til</a:t>
            </a:r>
            <a:r>
              <a:rPr lang="en-GB" sz="1200" dirty="0">
                <a:latin typeface="Arial" panose="020B0604020202020204" pitchFamily="34" charset="0"/>
                <a:cs typeface="Arial" panose="020B0604020202020204" pitchFamily="34" charset="0"/>
              </a:rPr>
              <a:t> at </a:t>
            </a:r>
            <a:r>
              <a:rPr lang="en-GB" sz="1200" dirty="0" err="1">
                <a:latin typeface="Arial" panose="020B0604020202020204" pitchFamily="34" charset="0"/>
                <a:cs typeface="Arial" panose="020B0604020202020204" pitchFamily="34" charset="0"/>
              </a:rPr>
              <a:t>overleve</a:t>
            </a:r>
            <a:r>
              <a:rPr lang="en-GB" sz="1200" dirty="0">
                <a:latin typeface="Arial" panose="020B0604020202020204" pitchFamily="34" charset="0"/>
                <a:cs typeface="Arial" panose="020B0604020202020204" pitchFamily="34" charset="0"/>
              </a:rPr>
              <a:t>, men </a:t>
            </a:r>
            <a:r>
              <a:rPr lang="en-GB" sz="1200" dirty="0" err="1">
                <a:latin typeface="Arial" panose="020B0604020202020204" pitchFamily="34" charset="0"/>
                <a:cs typeface="Arial" panose="020B0604020202020204" pitchFamily="34" charset="0"/>
              </a:rPr>
              <a:t>også</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soens</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effekt</a:t>
            </a:r>
            <a:r>
              <a:rPr lang="en-GB" sz="1200" dirty="0">
                <a:latin typeface="Arial" panose="020B0604020202020204" pitchFamily="34" charset="0"/>
                <a:cs typeface="Arial" panose="020B0604020202020204" pitchFamily="34" charset="0"/>
              </a:rPr>
              <a:t> på </a:t>
            </a:r>
            <a:r>
              <a:rPr lang="en-GB" sz="1200" dirty="0" err="1">
                <a:latin typeface="Arial" panose="020B0604020202020204" pitchFamily="34" charset="0"/>
                <a:cs typeface="Arial" panose="020B0604020202020204" pitchFamily="34" charset="0"/>
              </a:rPr>
              <a:t>grisenes</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vitalitet</a:t>
            </a:r>
            <a:r>
              <a:rPr lang="en-GB" sz="1200" dirty="0">
                <a:latin typeface="Arial" panose="020B0604020202020204" pitchFamily="34" charset="0"/>
                <a:cs typeface="Arial" panose="020B0604020202020204" pitchFamily="34" charset="0"/>
              </a:rPr>
              <a:t>. </a:t>
            </a:r>
          </a:p>
          <a:p>
            <a:pPr eaLnBrk="0" fontAlgn="base" hangingPunct="0">
              <a:spcBef>
                <a:spcPct val="0"/>
              </a:spcBef>
              <a:spcAft>
                <a:spcPct val="0"/>
              </a:spcAft>
            </a:pPr>
            <a:endParaRPr lang="en-GB" sz="120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n-GB" altLang="da-DK" sz="1200" b="1" dirty="0" err="1">
                <a:solidFill>
                  <a:srgbClr val="222222"/>
                </a:solidFill>
                <a:latin typeface="Arial" panose="020B0604020202020204" pitchFamily="34" charset="0"/>
                <a:cs typeface="Arial" panose="020B0604020202020204" pitchFamily="34" charset="0"/>
              </a:rPr>
              <a:t>Sooverlevelse</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sikrer</a:t>
            </a:r>
            <a:r>
              <a:rPr lang="en-GB" altLang="da-DK" sz="1200" dirty="0">
                <a:solidFill>
                  <a:srgbClr val="222222"/>
                </a:solidFill>
                <a:latin typeface="Arial" panose="020B0604020202020204" pitchFamily="34" charset="0"/>
                <a:cs typeface="Arial" panose="020B0604020202020204" pitchFamily="34" charset="0"/>
              </a:rPr>
              <a:t>, at vi </a:t>
            </a:r>
            <a:r>
              <a:rPr lang="en-GB" altLang="da-DK" sz="1200" dirty="0" err="1">
                <a:solidFill>
                  <a:srgbClr val="222222"/>
                </a:solidFill>
                <a:latin typeface="Arial" panose="020B0604020202020204" pitchFamily="34" charset="0"/>
                <a:cs typeface="Arial" panose="020B0604020202020204" pitchFamily="34" charset="0"/>
              </a:rPr>
              <a:t>får</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produceret</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en</a:t>
            </a:r>
            <a:r>
              <a:rPr lang="en-GB" altLang="da-DK" sz="1200" dirty="0">
                <a:solidFill>
                  <a:srgbClr val="222222"/>
                </a:solidFill>
                <a:latin typeface="Arial" panose="020B0604020202020204" pitchFamily="34" charset="0"/>
                <a:cs typeface="Arial" panose="020B0604020202020204" pitchFamily="34" charset="0"/>
              </a:rPr>
              <a:t> so, der </a:t>
            </a:r>
            <a:r>
              <a:rPr lang="en-GB" altLang="da-DK" sz="1200" dirty="0" err="1">
                <a:solidFill>
                  <a:srgbClr val="222222"/>
                </a:solidFill>
                <a:latin typeface="Arial" panose="020B0604020202020204" pitchFamily="34" charset="0"/>
                <a:cs typeface="Arial" panose="020B0604020202020204" pitchFamily="34" charset="0"/>
              </a:rPr>
              <a:t>har</a:t>
            </a:r>
            <a:r>
              <a:rPr lang="en-GB" altLang="da-DK" sz="1200" dirty="0">
                <a:solidFill>
                  <a:srgbClr val="222222"/>
                </a:solidFill>
                <a:latin typeface="Arial" panose="020B0604020202020204" pitchFamily="34" charset="0"/>
                <a:cs typeface="Arial" panose="020B0604020202020204" pitchFamily="34" charset="0"/>
              </a:rPr>
              <a:t> et </a:t>
            </a:r>
            <a:r>
              <a:rPr lang="en-GB" altLang="da-DK" sz="1200" dirty="0" err="1">
                <a:solidFill>
                  <a:srgbClr val="222222"/>
                </a:solidFill>
                <a:latin typeface="Arial" panose="020B0604020202020204" pitchFamily="34" charset="0"/>
                <a:cs typeface="Arial" panose="020B0604020202020204" pitchFamily="34" charset="0"/>
              </a:rPr>
              <a:t>langt</a:t>
            </a:r>
            <a:r>
              <a:rPr lang="en-GB" altLang="da-DK" sz="1200" dirty="0">
                <a:solidFill>
                  <a:srgbClr val="222222"/>
                </a:solidFill>
                <a:latin typeface="Arial" panose="020B0604020202020204" pitchFamily="34" charset="0"/>
                <a:cs typeface="Arial" panose="020B0604020202020204" pitchFamily="34" charset="0"/>
              </a:rPr>
              <a:t> og </a:t>
            </a:r>
            <a:r>
              <a:rPr lang="en-GB" altLang="da-DK" sz="1200" dirty="0" err="1">
                <a:solidFill>
                  <a:srgbClr val="222222"/>
                </a:solidFill>
                <a:latin typeface="Arial" panose="020B0604020202020204" pitchFamily="34" charset="0"/>
                <a:cs typeface="Arial" panose="020B0604020202020204" pitchFamily="34" charset="0"/>
              </a:rPr>
              <a:t>produktivt</a:t>
            </a:r>
            <a:r>
              <a:rPr lang="en-GB" altLang="da-DK" sz="1200" dirty="0">
                <a:solidFill>
                  <a:srgbClr val="222222"/>
                </a:solidFill>
                <a:latin typeface="Arial" panose="020B0604020202020204" pitchFamily="34" charset="0"/>
                <a:cs typeface="Arial" panose="020B0604020202020204" pitchFamily="34" charset="0"/>
              </a:rPr>
              <a:t> liv. </a:t>
            </a:r>
          </a:p>
          <a:p>
            <a:pPr eaLnBrk="0" fontAlgn="base" hangingPunct="0">
              <a:spcBef>
                <a:spcPct val="0"/>
              </a:spcBef>
              <a:spcAft>
                <a:spcPct val="0"/>
              </a:spcAft>
            </a:pPr>
            <a:endParaRPr lang="en-GB" altLang="da-DK" sz="1200" dirty="0">
              <a:solidFill>
                <a:srgbClr val="222222"/>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GB" altLang="da-DK" sz="1200" dirty="0">
                <a:solidFill>
                  <a:srgbClr val="222222"/>
                </a:solidFill>
                <a:latin typeface="Arial" panose="020B0604020202020204" pitchFamily="34" charset="0"/>
                <a:cs typeface="Arial" panose="020B0604020202020204" pitchFamily="34" charset="0"/>
              </a:rPr>
              <a:t>Vi </a:t>
            </a:r>
            <a:r>
              <a:rPr lang="en-GB" altLang="da-DK" sz="1200" dirty="0" err="1">
                <a:solidFill>
                  <a:srgbClr val="222222"/>
                </a:solidFill>
                <a:latin typeface="Arial" panose="020B0604020202020204" pitchFamily="34" charset="0"/>
                <a:cs typeface="Arial" panose="020B0604020202020204" pitchFamily="34" charset="0"/>
              </a:rPr>
              <a:t>selekterer</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stærke</a:t>
            </a:r>
            <a:r>
              <a:rPr lang="en-GB" altLang="da-DK" sz="1200" dirty="0">
                <a:solidFill>
                  <a:srgbClr val="222222"/>
                </a:solidFill>
                <a:latin typeface="Arial" panose="020B0604020202020204" pitchFamily="34" charset="0"/>
                <a:cs typeface="Arial" panose="020B0604020202020204" pitchFamily="34" charset="0"/>
              </a:rPr>
              <a:t> og </a:t>
            </a:r>
            <a:r>
              <a:rPr lang="en-GB" altLang="da-DK" sz="1200" dirty="0" err="1">
                <a:solidFill>
                  <a:srgbClr val="222222"/>
                </a:solidFill>
                <a:latin typeface="Arial" panose="020B0604020202020204" pitchFamily="34" charset="0"/>
                <a:cs typeface="Arial" panose="020B0604020202020204" pitchFamily="34" charset="0"/>
              </a:rPr>
              <a:t>robuste</a:t>
            </a:r>
            <a:r>
              <a:rPr lang="en-GB" altLang="da-DK" sz="1200" dirty="0">
                <a:solidFill>
                  <a:srgbClr val="222222"/>
                </a:solidFill>
                <a:latin typeface="Arial" panose="020B0604020202020204" pitchFamily="34" charset="0"/>
                <a:cs typeface="Arial" panose="020B0604020202020204" pitchFamily="34" charset="0"/>
              </a:rPr>
              <a:t> grise. </a:t>
            </a:r>
            <a:r>
              <a:rPr lang="en-GB" altLang="da-DK" sz="1200" b="1" dirty="0">
                <a:solidFill>
                  <a:srgbClr val="222222"/>
                </a:solidFill>
                <a:latin typeface="Arial" panose="020B0604020202020204" pitchFamily="34" charset="0"/>
                <a:cs typeface="Arial" panose="020B0604020202020204" pitchFamily="34" charset="0"/>
              </a:rPr>
              <a:t>Styrke</a:t>
            </a:r>
            <a:r>
              <a:rPr lang="en-GB" altLang="da-DK" sz="1200" dirty="0">
                <a:solidFill>
                  <a:srgbClr val="222222"/>
                </a:solidFill>
                <a:latin typeface="Arial" panose="020B0604020202020204" pitchFamily="34" charset="0"/>
                <a:cs typeface="Arial" panose="020B0604020202020204" pitchFamily="34" charset="0"/>
              </a:rPr>
              <a:t> er </a:t>
            </a:r>
            <a:r>
              <a:rPr lang="en-GB" altLang="da-DK" sz="1200" dirty="0" err="1">
                <a:solidFill>
                  <a:srgbClr val="222222"/>
                </a:solidFill>
                <a:latin typeface="Arial" panose="020B0604020202020204" pitchFamily="34" charset="0"/>
                <a:cs typeface="Arial" panose="020B0604020202020204" pitchFamily="34" charset="0"/>
              </a:rPr>
              <a:t>vurderet</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som</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en</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overordnet</a:t>
            </a:r>
            <a:r>
              <a:rPr lang="en-GB" altLang="da-DK" sz="1200" dirty="0">
                <a:solidFill>
                  <a:srgbClr val="222222"/>
                </a:solidFill>
                <a:latin typeface="Arial" panose="020B0604020202020204" pitchFamily="34" charset="0"/>
                <a:cs typeface="Arial" panose="020B0604020202020204" pitchFamily="34" charset="0"/>
              </a:rPr>
              <a:t> score på </a:t>
            </a:r>
            <a:r>
              <a:rPr lang="en-GB" altLang="da-DK" sz="1200" dirty="0" err="1">
                <a:solidFill>
                  <a:srgbClr val="222222"/>
                </a:solidFill>
                <a:latin typeface="Arial" panose="020B0604020202020204" pitchFamily="34" charset="0"/>
                <a:cs typeface="Arial" panose="020B0604020202020204" pitchFamily="34" charset="0"/>
              </a:rPr>
              <a:t>grisenes</a:t>
            </a:r>
            <a:r>
              <a:rPr lang="en-GB" altLang="da-DK" sz="1200" dirty="0">
                <a:solidFill>
                  <a:srgbClr val="222222"/>
                </a:solidFill>
                <a:latin typeface="Arial" panose="020B0604020202020204" pitchFamily="34" charset="0"/>
                <a:cs typeface="Arial" panose="020B0604020202020204" pitchFamily="34" charset="0"/>
              </a:rPr>
              <a:t> ben, </a:t>
            </a:r>
            <a:r>
              <a:rPr lang="en-GB" altLang="da-DK" sz="1200" dirty="0" err="1">
                <a:solidFill>
                  <a:srgbClr val="222222"/>
                </a:solidFill>
                <a:latin typeface="Arial" panose="020B0604020202020204" pitchFamily="34" charset="0"/>
                <a:cs typeface="Arial" panose="020B0604020202020204" pitchFamily="34" charset="0"/>
              </a:rPr>
              <a:t>ryglinje</a:t>
            </a:r>
            <a:r>
              <a:rPr lang="en-GB" altLang="da-DK" sz="1200" dirty="0">
                <a:solidFill>
                  <a:srgbClr val="222222"/>
                </a:solidFill>
                <a:latin typeface="Arial" panose="020B0604020202020204" pitchFamily="34" charset="0"/>
                <a:cs typeface="Arial" panose="020B0604020202020204" pitchFamily="34" charset="0"/>
              </a:rPr>
              <a:t> og </a:t>
            </a:r>
            <a:r>
              <a:rPr lang="en-GB" altLang="da-DK" sz="1200" dirty="0" err="1">
                <a:solidFill>
                  <a:srgbClr val="222222"/>
                </a:solidFill>
                <a:latin typeface="Arial" panose="020B0604020202020204" pitchFamily="34" charset="0"/>
                <a:cs typeface="Arial" panose="020B0604020202020204" pitchFamily="34" charset="0"/>
              </a:rPr>
              <a:t>overordnet</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eksteriør</a:t>
            </a:r>
            <a:r>
              <a:rPr lang="en-GB" altLang="da-DK" sz="1200" dirty="0">
                <a:solidFill>
                  <a:srgbClr val="222222"/>
                </a:solidFill>
                <a:latin typeface="Arial" panose="020B0604020202020204" pitchFamily="34" charset="0"/>
                <a:cs typeface="Arial" panose="020B0604020202020204" pitchFamily="34" charset="0"/>
              </a:rPr>
              <a:t> – </a:t>
            </a:r>
            <a:r>
              <a:rPr lang="en-GB" altLang="da-DK" sz="1200" dirty="0" err="1">
                <a:solidFill>
                  <a:srgbClr val="222222"/>
                </a:solidFill>
                <a:latin typeface="Arial" panose="020B0604020202020204" pitchFamily="34" charset="0"/>
                <a:cs typeface="Arial" panose="020B0604020202020204" pitchFamily="34" charset="0"/>
              </a:rPr>
              <a:t>altsammen</a:t>
            </a:r>
            <a:r>
              <a:rPr lang="en-GB" altLang="da-DK" sz="1200" dirty="0">
                <a:solidFill>
                  <a:srgbClr val="222222"/>
                </a:solidFill>
                <a:latin typeface="Arial" panose="020B0604020202020204" pitchFamily="34" charset="0"/>
                <a:cs typeface="Arial" panose="020B0604020202020204" pitchFamily="34" charset="0"/>
              </a:rPr>
              <a:t> med </a:t>
            </a:r>
            <a:r>
              <a:rPr lang="en-GB" altLang="da-DK" sz="1200" dirty="0" err="1">
                <a:solidFill>
                  <a:srgbClr val="222222"/>
                </a:solidFill>
                <a:latin typeface="Arial" panose="020B0604020202020204" pitchFamily="34" charset="0"/>
                <a:cs typeface="Arial" panose="020B0604020202020204" pitchFamily="34" charset="0"/>
              </a:rPr>
              <a:t>til</a:t>
            </a:r>
            <a:r>
              <a:rPr lang="en-GB" altLang="da-DK" sz="1200" dirty="0">
                <a:solidFill>
                  <a:srgbClr val="222222"/>
                </a:solidFill>
                <a:latin typeface="Arial" panose="020B0604020202020204" pitchFamily="34" charset="0"/>
                <a:cs typeface="Arial" panose="020B0604020202020204" pitchFamily="34" charset="0"/>
              </a:rPr>
              <a:t> at </a:t>
            </a:r>
            <a:r>
              <a:rPr lang="en-GB" altLang="da-DK" sz="1200" dirty="0" err="1">
                <a:solidFill>
                  <a:srgbClr val="222222"/>
                </a:solidFill>
                <a:latin typeface="Arial" panose="020B0604020202020204" pitchFamily="34" charset="0"/>
                <a:cs typeface="Arial" panose="020B0604020202020204" pitchFamily="34" charset="0"/>
              </a:rPr>
              <a:t>sikre</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dyrets</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velfærd</a:t>
            </a:r>
            <a:r>
              <a:rPr lang="en-GB" altLang="da-DK" sz="1200" dirty="0">
                <a:solidFill>
                  <a:srgbClr val="222222"/>
                </a:solidFill>
                <a:latin typeface="Arial" panose="020B0604020202020204" pitchFamily="34" charset="0"/>
                <a:cs typeface="Arial" panose="020B0604020202020204" pitchFamily="34" charset="0"/>
              </a:rPr>
              <a:t> og </a:t>
            </a:r>
            <a:r>
              <a:rPr lang="en-GB" altLang="da-DK" sz="1200" dirty="0" err="1">
                <a:solidFill>
                  <a:srgbClr val="222222"/>
                </a:solidFill>
                <a:latin typeface="Arial" panose="020B0604020202020204" pitchFamily="34" charset="0"/>
                <a:cs typeface="Arial" panose="020B0604020202020204" pitchFamily="34" charset="0"/>
              </a:rPr>
              <a:t>ikke</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mindst</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holdbarhed</a:t>
            </a:r>
            <a:r>
              <a:rPr lang="en-GB" altLang="da-DK" sz="1200" dirty="0">
                <a:solidFill>
                  <a:srgbClr val="222222"/>
                </a:solidFill>
                <a:latin typeface="Arial" panose="020B0604020202020204" pitchFamily="34" charset="0"/>
                <a:cs typeface="Arial" panose="020B0604020202020204" pitchFamily="34" charset="0"/>
              </a:rPr>
              <a:t>. </a:t>
            </a:r>
            <a:endParaRPr lang="da-DK" altLang="da-DK" sz="1200" dirty="0">
              <a:solidFill>
                <a:srgbClr val="222222"/>
              </a:solidFill>
              <a:latin typeface="Arial" panose="020B0604020202020204" pitchFamily="34" charset="0"/>
              <a:cs typeface="Arial" panose="020B0604020202020204" pitchFamily="34" charset="0"/>
            </a:endParaRPr>
          </a:p>
        </p:txBody>
      </p:sp>
      <p:sp>
        <p:nvSpPr>
          <p:cNvPr id="50" name="Rektangel 49">
            <a:extLst>
              <a:ext uri="{FF2B5EF4-FFF2-40B4-BE49-F238E27FC236}">
                <a16:creationId xmlns:a16="http://schemas.microsoft.com/office/drawing/2014/main" id="{01652127-058B-BF48-9536-427C307EC7C2}"/>
              </a:ext>
            </a:extLst>
          </p:cNvPr>
          <p:cNvSpPr/>
          <p:nvPr/>
        </p:nvSpPr>
        <p:spPr>
          <a:xfrm>
            <a:off x="3966045" y="5577424"/>
            <a:ext cx="6362827" cy="461665"/>
          </a:xfrm>
          <a:prstGeom prst="rect">
            <a:avLst/>
          </a:prstGeom>
        </p:spPr>
        <p:txBody>
          <a:bodyPr wrap="square">
            <a:spAutoFit/>
          </a:bodyPr>
          <a:lstStyle/>
          <a:p>
            <a:pPr eaLnBrk="0" fontAlgn="base" hangingPunct="0">
              <a:lnSpc>
                <a:spcPct val="100000"/>
              </a:lnSpc>
              <a:spcBef>
                <a:spcPct val="0"/>
              </a:spcBef>
              <a:spcAft>
                <a:spcPct val="0"/>
              </a:spcAft>
            </a:pPr>
            <a:r>
              <a:rPr lang="en-GB" altLang="da-DK" sz="1200" dirty="0">
                <a:solidFill>
                  <a:srgbClr val="222222"/>
                </a:solidFill>
                <a:latin typeface="Arial" panose="020B0604020202020204" pitchFamily="34" charset="0"/>
                <a:cs typeface="Arial" panose="020B0604020202020204" pitchFamily="34" charset="0"/>
              </a:rPr>
              <a:t>Vi </a:t>
            </a:r>
            <a:r>
              <a:rPr lang="en-GB" altLang="da-DK" sz="1200" dirty="0" err="1">
                <a:solidFill>
                  <a:srgbClr val="222222"/>
                </a:solidFill>
                <a:latin typeface="Arial" panose="020B0604020202020204" pitchFamily="34" charset="0"/>
                <a:cs typeface="Arial" panose="020B0604020202020204" pitchFamily="34" charset="0"/>
              </a:rPr>
              <a:t>selekterer</a:t>
            </a:r>
            <a:r>
              <a:rPr lang="en-GB" altLang="da-DK" sz="1200" dirty="0">
                <a:solidFill>
                  <a:srgbClr val="222222"/>
                </a:solidFill>
                <a:latin typeface="Arial" panose="020B0604020202020204" pitchFamily="34" charset="0"/>
                <a:cs typeface="Arial" panose="020B0604020202020204" pitchFamily="34" charset="0"/>
              </a:rPr>
              <a:t> på </a:t>
            </a:r>
            <a:r>
              <a:rPr lang="en-GB" altLang="da-DK" sz="1200" b="1" dirty="0" err="1">
                <a:solidFill>
                  <a:srgbClr val="222222"/>
                </a:solidFill>
                <a:latin typeface="Arial" panose="020B0604020202020204" pitchFamily="34" charset="0"/>
                <a:cs typeface="Arial" panose="020B0604020202020204" pitchFamily="34" charset="0"/>
              </a:rPr>
              <a:t>kuldstørrelse</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antallet</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af</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totalfødte</a:t>
            </a:r>
            <a:r>
              <a:rPr lang="en-GB" altLang="da-DK" sz="1200" dirty="0">
                <a:solidFill>
                  <a:srgbClr val="222222"/>
                </a:solidFill>
                <a:latin typeface="Arial" panose="020B0604020202020204" pitchFamily="34" charset="0"/>
                <a:cs typeface="Arial" panose="020B0604020202020204" pitchFamily="34" charset="0"/>
              </a:rPr>
              <a:t> grise, </a:t>
            </a:r>
            <a:r>
              <a:rPr lang="en-GB" altLang="da-DK" sz="1200" dirty="0" err="1">
                <a:solidFill>
                  <a:srgbClr val="222222"/>
                </a:solidFill>
                <a:latin typeface="Arial" panose="020B0604020202020204" pitchFamily="34" charset="0"/>
                <a:cs typeface="Arial" panose="020B0604020202020204" pitchFamily="34" charset="0"/>
              </a:rPr>
              <a:t>så</a:t>
            </a:r>
            <a:r>
              <a:rPr lang="en-GB" altLang="da-DK" sz="1200" dirty="0">
                <a:solidFill>
                  <a:srgbClr val="222222"/>
                </a:solidFill>
                <a:latin typeface="Arial" panose="020B0604020202020204" pitchFamily="34" charset="0"/>
                <a:cs typeface="Arial" panose="020B0604020202020204" pitchFamily="34" charset="0"/>
              </a:rPr>
              <a:t> vi </a:t>
            </a:r>
            <a:r>
              <a:rPr lang="en-GB" altLang="da-DK" sz="1200" dirty="0" err="1">
                <a:solidFill>
                  <a:srgbClr val="222222"/>
                </a:solidFill>
                <a:latin typeface="Arial" panose="020B0604020202020204" pitchFamily="34" charset="0"/>
                <a:cs typeface="Arial" panose="020B0604020202020204" pitchFamily="34" charset="0"/>
              </a:rPr>
              <a:t>sikrer</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en</a:t>
            </a:r>
            <a:r>
              <a:rPr lang="en-GB" altLang="da-DK" sz="1200" dirty="0">
                <a:solidFill>
                  <a:srgbClr val="222222"/>
                </a:solidFill>
                <a:latin typeface="Arial" panose="020B0604020202020204" pitchFamily="34" charset="0"/>
                <a:cs typeface="Arial" panose="020B0604020202020204" pitchFamily="34" charset="0"/>
              </a:rPr>
              <a:t> </a:t>
            </a:r>
            <a:r>
              <a:rPr lang="en-GB" altLang="da-DK" sz="1200" dirty="0" err="1">
                <a:solidFill>
                  <a:srgbClr val="222222"/>
                </a:solidFill>
                <a:latin typeface="Arial" panose="020B0604020202020204" pitchFamily="34" charset="0"/>
                <a:cs typeface="Arial" panose="020B0604020202020204" pitchFamily="34" charset="0"/>
              </a:rPr>
              <a:t>produktion</a:t>
            </a:r>
            <a:r>
              <a:rPr lang="en-GB" altLang="da-DK" sz="1200" dirty="0">
                <a:solidFill>
                  <a:srgbClr val="222222"/>
                </a:solidFill>
                <a:latin typeface="Arial" panose="020B0604020202020204" pitchFamily="34" charset="0"/>
                <a:cs typeface="Arial" panose="020B0604020202020204" pitchFamily="34" charset="0"/>
              </a:rPr>
              <a:t> med mange grise pr. so – </a:t>
            </a:r>
            <a:r>
              <a:rPr lang="en-GB" altLang="da-DK" sz="1200" dirty="0" err="1">
                <a:solidFill>
                  <a:srgbClr val="222222"/>
                </a:solidFill>
                <a:latin typeface="Arial" panose="020B0604020202020204" pitchFamily="34" charset="0"/>
                <a:cs typeface="Arial" panose="020B0604020202020204" pitchFamily="34" charset="0"/>
              </a:rPr>
              <a:t>også</a:t>
            </a:r>
            <a:r>
              <a:rPr lang="en-GB" altLang="da-DK" sz="1200" dirty="0">
                <a:solidFill>
                  <a:srgbClr val="222222"/>
                </a:solidFill>
                <a:latin typeface="Arial" panose="020B0604020202020204" pitchFamily="34" charset="0"/>
                <a:cs typeface="Arial" panose="020B0604020202020204" pitchFamily="34" charset="0"/>
              </a:rPr>
              <a:t> i </a:t>
            </a:r>
            <a:r>
              <a:rPr lang="en-GB" altLang="da-DK" sz="1200" dirty="0" err="1">
                <a:solidFill>
                  <a:srgbClr val="222222"/>
                </a:solidFill>
                <a:latin typeface="Arial" panose="020B0604020202020204" pitchFamily="34" charset="0"/>
                <a:cs typeface="Arial" panose="020B0604020202020204" pitchFamily="34" charset="0"/>
              </a:rPr>
              <a:t>fremtiden</a:t>
            </a:r>
            <a:r>
              <a:rPr lang="en-GB" altLang="da-DK" sz="1200" dirty="0">
                <a:solidFill>
                  <a:srgbClr val="222222"/>
                </a:solidFill>
                <a:latin typeface="Arial" panose="020B0604020202020204" pitchFamily="34" charset="0"/>
                <a:cs typeface="Arial" panose="020B0604020202020204" pitchFamily="34" charset="0"/>
              </a:rPr>
              <a:t>. </a:t>
            </a:r>
          </a:p>
        </p:txBody>
      </p:sp>
      <p:cxnSp>
        <p:nvCxnSpPr>
          <p:cNvPr id="51" name="Lige pilforbindelse 50">
            <a:extLst>
              <a:ext uri="{FF2B5EF4-FFF2-40B4-BE49-F238E27FC236}">
                <a16:creationId xmlns:a16="http://schemas.microsoft.com/office/drawing/2014/main" id="{D05D831A-0D76-5748-8E4F-F266E42401B3}"/>
              </a:ext>
            </a:extLst>
          </p:cNvPr>
          <p:cNvCxnSpPr>
            <a:cxnSpLocks/>
          </p:cNvCxnSpPr>
          <p:nvPr/>
        </p:nvCxnSpPr>
        <p:spPr>
          <a:xfrm flipH="1">
            <a:off x="3241525" y="2245853"/>
            <a:ext cx="664840" cy="0"/>
          </a:xfrm>
          <a:prstGeom prst="straightConnector1">
            <a:avLst/>
          </a:prstGeom>
          <a:ln>
            <a:solidFill>
              <a:srgbClr val="81002A"/>
            </a:solidFill>
            <a:tailEnd type="triangle"/>
          </a:ln>
        </p:spPr>
        <p:style>
          <a:lnRef idx="1">
            <a:schemeClr val="accent1"/>
          </a:lnRef>
          <a:fillRef idx="0">
            <a:schemeClr val="accent1"/>
          </a:fillRef>
          <a:effectRef idx="0">
            <a:schemeClr val="accent1"/>
          </a:effectRef>
          <a:fontRef idx="minor">
            <a:schemeClr val="tx1"/>
          </a:fontRef>
        </p:style>
      </p:cxnSp>
      <p:cxnSp>
        <p:nvCxnSpPr>
          <p:cNvPr id="52" name="Lige pilforbindelse 51">
            <a:extLst>
              <a:ext uri="{FF2B5EF4-FFF2-40B4-BE49-F238E27FC236}">
                <a16:creationId xmlns:a16="http://schemas.microsoft.com/office/drawing/2014/main" id="{BAFF5310-FEB3-6E46-80B6-B49E230D6D32}"/>
              </a:ext>
            </a:extLst>
          </p:cNvPr>
          <p:cNvCxnSpPr>
            <a:cxnSpLocks/>
          </p:cNvCxnSpPr>
          <p:nvPr/>
        </p:nvCxnSpPr>
        <p:spPr>
          <a:xfrm flipH="1">
            <a:off x="3241525" y="4079802"/>
            <a:ext cx="664840" cy="0"/>
          </a:xfrm>
          <a:prstGeom prst="straightConnector1">
            <a:avLst/>
          </a:prstGeom>
          <a:ln>
            <a:solidFill>
              <a:srgbClr val="81002A"/>
            </a:solidFill>
            <a:tailEnd type="triangle"/>
          </a:ln>
        </p:spPr>
        <p:style>
          <a:lnRef idx="1">
            <a:schemeClr val="accent1"/>
          </a:lnRef>
          <a:fillRef idx="0">
            <a:schemeClr val="accent1"/>
          </a:fillRef>
          <a:effectRef idx="0">
            <a:schemeClr val="accent1"/>
          </a:effectRef>
          <a:fontRef idx="minor">
            <a:schemeClr val="tx1"/>
          </a:fontRef>
        </p:style>
      </p:cxnSp>
      <p:cxnSp>
        <p:nvCxnSpPr>
          <p:cNvPr id="53" name="Lige pilforbindelse 52">
            <a:extLst>
              <a:ext uri="{FF2B5EF4-FFF2-40B4-BE49-F238E27FC236}">
                <a16:creationId xmlns:a16="http://schemas.microsoft.com/office/drawing/2014/main" id="{46C8958F-9CCE-F44A-B463-4DFAE3494B8A}"/>
              </a:ext>
            </a:extLst>
          </p:cNvPr>
          <p:cNvCxnSpPr>
            <a:cxnSpLocks/>
          </p:cNvCxnSpPr>
          <p:nvPr/>
        </p:nvCxnSpPr>
        <p:spPr>
          <a:xfrm flipH="1">
            <a:off x="3241525" y="5804396"/>
            <a:ext cx="664840" cy="0"/>
          </a:xfrm>
          <a:prstGeom prst="straightConnector1">
            <a:avLst/>
          </a:prstGeom>
          <a:ln>
            <a:solidFill>
              <a:srgbClr val="81002A"/>
            </a:solidFill>
            <a:tailEnd type="triangle"/>
          </a:ln>
        </p:spPr>
        <p:style>
          <a:lnRef idx="1">
            <a:schemeClr val="accent1"/>
          </a:lnRef>
          <a:fillRef idx="0">
            <a:schemeClr val="accent1"/>
          </a:fillRef>
          <a:effectRef idx="0">
            <a:schemeClr val="accent1"/>
          </a:effectRef>
          <a:fontRef idx="minor">
            <a:schemeClr val="tx1"/>
          </a:fontRef>
        </p:style>
      </p:cxnSp>
      <p:sp>
        <p:nvSpPr>
          <p:cNvPr id="54" name="Pladsholder til indhold 2">
            <a:extLst>
              <a:ext uri="{FF2B5EF4-FFF2-40B4-BE49-F238E27FC236}">
                <a16:creationId xmlns:a16="http://schemas.microsoft.com/office/drawing/2014/main" id="{9AD00C61-4E70-1A4C-31F7-9B96FDBE42EB}"/>
              </a:ext>
            </a:extLst>
          </p:cNvPr>
          <p:cNvSpPr txBox="1">
            <a:spLocks/>
          </p:cNvSpPr>
          <p:nvPr/>
        </p:nvSpPr>
        <p:spPr>
          <a:xfrm>
            <a:off x="840226" y="3532078"/>
            <a:ext cx="2581140" cy="12901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spcBef>
                <a:spcPts val="2000"/>
              </a:spcBef>
              <a:spcAft>
                <a:spcPts val="1000"/>
              </a:spcAft>
              <a:buNone/>
            </a:pPr>
            <a:r>
              <a:rPr lang="da-DK" altLang="da-DK" sz="1400" b="1" dirty="0">
                <a:solidFill>
                  <a:srgbClr val="800020"/>
                </a:solidFill>
                <a:latin typeface="Arial" panose="020B0604020202020204" pitchFamily="34" charset="0"/>
                <a:ea typeface="Times New Roman" panose="02020603050405020304" pitchFamily="18" charset="0"/>
                <a:cs typeface="Arial" panose="020B0604020202020204" pitchFamily="34" charset="0"/>
              </a:rPr>
              <a:t>Robusthed </a:t>
            </a:r>
            <a:br>
              <a:rPr lang="da-DK" altLang="da-DK" sz="1400" dirty="0">
                <a:latin typeface="Arial" panose="020B0604020202020204" pitchFamily="34" charset="0"/>
                <a:ea typeface="Times New Roman" panose="02020603050405020304" pitchFamily="18" charset="0"/>
                <a:cs typeface="Arial" panose="020B0604020202020204" pitchFamily="34" charset="0"/>
              </a:rPr>
            </a:br>
            <a:r>
              <a:rPr lang="da-DK" altLang="da-DK" sz="1400" dirty="0">
                <a:latin typeface="Arial" panose="020B0604020202020204" pitchFamily="34" charset="0"/>
                <a:ea typeface="Times New Roman" panose="02020603050405020304" pitchFamily="18" charset="0"/>
                <a:cs typeface="Arial" panose="020B0604020202020204" pitchFamily="34" charset="0"/>
              </a:rPr>
              <a:t>- </a:t>
            </a:r>
            <a:r>
              <a:rPr lang="da-DK" sz="1400" dirty="0"/>
              <a:t>Kuldtilvækst </a:t>
            </a:r>
            <a:br>
              <a:rPr lang="da-DK" sz="1400" dirty="0"/>
            </a:br>
            <a:r>
              <a:rPr lang="da-DK" sz="1400" dirty="0"/>
              <a:t>- Pattegriseoverlevelse </a:t>
            </a:r>
            <a:br>
              <a:rPr lang="da-DK" sz="1400" dirty="0"/>
            </a:br>
            <a:r>
              <a:rPr lang="da-DK" sz="1400" dirty="0"/>
              <a:t>- </a:t>
            </a:r>
            <a:r>
              <a:rPr lang="da-DK" sz="1400" dirty="0" err="1"/>
              <a:t>Sooverlevelse</a:t>
            </a:r>
            <a:r>
              <a:rPr lang="da-DK" sz="1400" dirty="0"/>
              <a:t> </a:t>
            </a:r>
            <a:br>
              <a:rPr lang="da-DK" sz="1400" dirty="0"/>
            </a:br>
            <a:r>
              <a:rPr lang="da-DK" sz="1400" dirty="0"/>
              <a:t>- Styrke </a:t>
            </a:r>
            <a:endParaRPr lang="da-DK" sz="1400" dirty="0">
              <a:solidFill>
                <a:srgbClr val="81002A"/>
              </a:solidFill>
            </a:endParaRPr>
          </a:p>
        </p:txBody>
      </p:sp>
      <p:sp>
        <p:nvSpPr>
          <p:cNvPr id="55" name="Pladsholder til indhold 2">
            <a:extLst>
              <a:ext uri="{FF2B5EF4-FFF2-40B4-BE49-F238E27FC236}">
                <a16:creationId xmlns:a16="http://schemas.microsoft.com/office/drawing/2014/main" id="{5AB0A7F7-AC66-9B93-21CA-C2DD9AB3E8EE}"/>
              </a:ext>
            </a:extLst>
          </p:cNvPr>
          <p:cNvSpPr txBox="1">
            <a:spLocks/>
          </p:cNvSpPr>
          <p:nvPr/>
        </p:nvSpPr>
        <p:spPr>
          <a:xfrm>
            <a:off x="836531" y="5288819"/>
            <a:ext cx="2581140" cy="515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spcBef>
                <a:spcPts val="2000"/>
              </a:spcBef>
              <a:spcAft>
                <a:spcPts val="1000"/>
              </a:spcAft>
              <a:buNone/>
            </a:pPr>
            <a:r>
              <a:rPr lang="da-DK" altLang="da-DK" sz="1400" b="1" dirty="0">
                <a:solidFill>
                  <a:srgbClr val="800020"/>
                </a:solidFill>
                <a:latin typeface="Arial" panose="020B0604020202020204" pitchFamily="34" charset="0"/>
                <a:ea typeface="Times New Roman" panose="02020603050405020304" pitchFamily="18" charset="0"/>
                <a:cs typeface="Arial" panose="020B0604020202020204" pitchFamily="34" charset="0"/>
              </a:rPr>
              <a:t>Reproduktion</a:t>
            </a:r>
            <a:br>
              <a:rPr lang="da-DK" altLang="da-DK" sz="1400" dirty="0">
                <a:solidFill>
                  <a:schemeClr val="accent1"/>
                </a:solidFill>
                <a:latin typeface="Arial" panose="020B0604020202020204" pitchFamily="34" charset="0"/>
                <a:ea typeface="Times New Roman" panose="02020603050405020304" pitchFamily="18" charset="0"/>
                <a:cs typeface="Arial" panose="020B0604020202020204" pitchFamily="34" charset="0"/>
              </a:rPr>
            </a:br>
            <a:r>
              <a:rPr lang="da-DK" altLang="da-DK" sz="1400" dirty="0">
                <a:latin typeface="Arial" panose="020B0604020202020204" pitchFamily="34" charset="0"/>
                <a:ea typeface="Times New Roman" panose="02020603050405020304" pitchFamily="18" charset="0"/>
                <a:cs typeface="Arial" panose="020B0604020202020204" pitchFamily="34" charset="0"/>
              </a:rPr>
              <a:t>- Kuldstørrelse </a:t>
            </a:r>
            <a:endParaRPr lang="da-DK" sz="1400" dirty="0">
              <a:solidFill>
                <a:srgbClr val="81002A"/>
              </a:solidFill>
            </a:endParaRPr>
          </a:p>
        </p:txBody>
      </p:sp>
    </p:spTree>
    <p:extLst>
      <p:ext uri="{BB962C8B-B14F-4D97-AF65-F5344CB8AC3E}">
        <p14:creationId xmlns:p14="http://schemas.microsoft.com/office/powerpoint/2010/main" val="356245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left)">
                                      <p:cBhvr>
                                        <p:cTn id="34" dur="500"/>
                                        <p:tgtEl>
                                          <p:spTgt spid="52"/>
                                        </p:tgtEl>
                                      </p:cBhvr>
                                    </p:animEffect>
                                  </p:childTnLst>
                                </p:cTn>
                              </p:par>
                            </p:childTnLst>
                          </p:cTn>
                        </p:par>
                        <p:par>
                          <p:cTn id="35" fill="hold">
                            <p:stCondLst>
                              <p:cond delay="1500"/>
                            </p:stCondLst>
                            <p:childTnLst>
                              <p:par>
                                <p:cTn id="36" presetID="42" presetClass="entr" presetSubtype="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1000"/>
                                        <p:tgtEl>
                                          <p:spTgt spid="49"/>
                                        </p:tgtEl>
                                      </p:cBhvr>
                                    </p:animEffect>
                                    <p:anim calcmode="lin" valueType="num">
                                      <p:cBhvr>
                                        <p:cTn id="39" dur="1000" fill="hold"/>
                                        <p:tgtEl>
                                          <p:spTgt spid="49"/>
                                        </p:tgtEl>
                                        <p:attrNameLst>
                                          <p:attrName>ppt_x</p:attrName>
                                        </p:attrNameLst>
                                      </p:cBhvr>
                                      <p:tavLst>
                                        <p:tav tm="0">
                                          <p:val>
                                            <p:strVal val="#ppt_x"/>
                                          </p:val>
                                        </p:tav>
                                        <p:tav tm="100000">
                                          <p:val>
                                            <p:strVal val="#ppt_x"/>
                                          </p:val>
                                        </p:tav>
                                      </p:tavLst>
                                    </p:anim>
                                    <p:anim calcmode="lin" valueType="num">
                                      <p:cBhvr>
                                        <p:cTn id="4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left)">
                                      <p:cBhvr>
                                        <p:cTn id="53" dur="500"/>
                                        <p:tgtEl>
                                          <p:spTgt spid="53"/>
                                        </p:tgtEl>
                                      </p:cBhvr>
                                    </p:animEffect>
                                  </p:childTnLst>
                                </p:cTn>
                              </p:par>
                            </p:childTnLst>
                          </p:cTn>
                        </p:par>
                        <p:par>
                          <p:cTn id="54" fill="hold">
                            <p:stCondLst>
                              <p:cond delay="1500"/>
                            </p:stCondLst>
                            <p:childTnLst>
                              <p:par>
                                <p:cTn id="55" presetID="42" presetClass="entr" presetSubtype="0"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1000"/>
                                        <p:tgtEl>
                                          <p:spTgt spid="50"/>
                                        </p:tgtEl>
                                      </p:cBhvr>
                                    </p:animEffect>
                                    <p:anim calcmode="lin" valueType="num">
                                      <p:cBhvr>
                                        <p:cTn id="58" dur="1000" fill="hold"/>
                                        <p:tgtEl>
                                          <p:spTgt spid="50"/>
                                        </p:tgtEl>
                                        <p:attrNameLst>
                                          <p:attrName>ppt_x</p:attrName>
                                        </p:attrNameLst>
                                      </p:cBhvr>
                                      <p:tavLst>
                                        <p:tav tm="0">
                                          <p:val>
                                            <p:strVal val="#ppt_x"/>
                                          </p:val>
                                        </p:tav>
                                        <p:tav tm="100000">
                                          <p:val>
                                            <p:strVal val="#ppt_x"/>
                                          </p:val>
                                        </p:tav>
                                      </p:tavLst>
                                    </p:anim>
                                    <p:anim calcmode="lin" valueType="num">
                                      <p:cBhvr>
                                        <p:cTn id="5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p:bldP spid="48" grpId="0"/>
      <p:bldP spid="49" grpId="0"/>
      <p:bldP spid="50" grpId="0"/>
      <p:bldP spid="54"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CE71A-F305-5FF1-2102-66D9D6886F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F51021-C896-4BDB-A8AB-E66F6D2A1FD7}"/>
              </a:ext>
            </a:extLst>
          </p:cNvPr>
          <p:cNvSpPr>
            <a:spLocks noGrp="1"/>
          </p:cNvSpPr>
          <p:nvPr>
            <p:ph type="title"/>
          </p:nvPr>
        </p:nvSpPr>
        <p:spPr/>
        <p:txBody>
          <a:bodyPr/>
          <a:lstStyle/>
          <a:p>
            <a:r>
              <a:rPr lang="da-DK" dirty="0"/>
              <a:t>Økonomisk vægtning</a:t>
            </a:r>
          </a:p>
        </p:txBody>
      </p:sp>
      <p:sp>
        <p:nvSpPr>
          <p:cNvPr id="3" name="Pladsholder til indhold 2">
            <a:extLst>
              <a:ext uri="{FF2B5EF4-FFF2-40B4-BE49-F238E27FC236}">
                <a16:creationId xmlns:a16="http://schemas.microsoft.com/office/drawing/2014/main" id="{21849748-D342-F426-8799-12BF7774FDEC}"/>
              </a:ext>
            </a:extLst>
          </p:cNvPr>
          <p:cNvSpPr>
            <a:spLocks noGrp="1"/>
          </p:cNvSpPr>
          <p:nvPr>
            <p:ph idx="1"/>
          </p:nvPr>
        </p:nvSpPr>
        <p:spPr/>
        <p:txBody>
          <a:bodyPr/>
          <a:lstStyle/>
          <a:p>
            <a:endParaRPr lang="LID4096"/>
          </a:p>
        </p:txBody>
      </p:sp>
      <p:pic>
        <p:nvPicPr>
          <p:cNvPr id="1026" name="Picture 2">
            <a:extLst>
              <a:ext uri="{FF2B5EF4-FFF2-40B4-BE49-F238E27FC236}">
                <a16:creationId xmlns:a16="http://schemas.microsoft.com/office/drawing/2014/main" id="{35CC56B3-7971-6740-60E6-A61BA5333A4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928470" y="1778031"/>
            <a:ext cx="6024463" cy="387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kyformet billedforklaring 6">
            <a:extLst>
              <a:ext uri="{FF2B5EF4-FFF2-40B4-BE49-F238E27FC236}">
                <a16:creationId xmlns:a16="http://schemas.microsoft.com/office/drawing/2014/main" id="{255ED942-0EBA-5478-6261-D74AA0A184B2}"/>
              </a:ext>
            </a:extLst>
          </p:cNvPr>
          <p:cNvSpPr/>
          <p:nvPr/>
        </p:nvSpPr>
        <p:spPr>
          <a:xfrm rot="12973443">
            <a:off x="356284" y="2130249"/>
            <a:ext cx="2335784" cy="2201940"/>
          </a:xfrm>
          <a:prstGeom prst="cloudCallout">
            <a:avLst>
              <a:gd name="adj1" fmla="val -35487"/>
              <a:gd name="adj2" fmla="val 86715"/>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400"/>
          </a:p>
        </p:txBody>
      </p:sp>
      <p:sp>
        <p:nvSpPr>
          <p:cNvPr id="8" name="Tekstboks 7">
            <a:extLst>
              <a:ext uri="{FF2B5EF4-FFF2-40B4-BE49-F238E27FC236}">
                <a16:creationId xmlns:a16="http://schemas.microsoft.com/office/drawing/2014/main" id="{B1E60FD4-182B-8CDC-959A-9E12B89C41B0}"/>
              </a:ext>
            </a:extLst>
          </p:cNvPr>
          <p:cNvSpPr txBox="1"/>
          <p:nvPr/>
        </p:nvSpPr>
        <p:spPr>
          <a:xfrm>
            <a:off x="239349" y="2485926"/>
            <a:ext cx="2400267" cy="1200329"/>
          </a:xfrm>
          <a:prstGeom prst="rect">
            <a:avLst/>
          </a:prstGeom>
          <a:noFill/>
        </p:spPr>
        <p:txBody>
          <a:bodyPr wrap="square" rtlCol="0">
            <a:spAutoFit/>
          </a:bodyPr>
          <a:lstStyle/>
          <a:p>
            <a:pPr algn="ctr"/>
            <a:r>
              <a:rPr lang="da-DK" sz="2400" b="1" dirty="0">
                <a:solidFill>
                  <a:schemeClr val="bg1"/>
                </a:solidFill>
              </a:rPr>
              <a:t>Vi skal</a:t>
            </a:r>
          </a:p>
          <a:p>
            <a:pPr algn="ctr"/>
            <a:r>
              <a:rPr lang="da-DK" sz="2400" b="1" dirty="0">
                <a:solidFill>
                  <a:schemeClr val="bg1"/>
                </a:solidFill>
              </a:rPr>
              <a:t>avle for kødprocent</a:t>
            </a:r>
          </a:p>
        </p:txBody>
      </p:sp>
      <p:sp>
        <p:nvSpPr>
          <p:cNvPr id="10" name="Skyformet billedforklaring 9">
            <a:extLst>
              <a:ext uri="{FF2B5EF4-FFF2-40B4-BE49-F238E27FC236}">
                <a16:creationId xmlns:a16="http://schemas.microsoft.com/office/drawing/2014/main" id="{38F0F70A-E2F0-D422-E1CC-17464911BEE3}"/>
              </a:ext>
            </a:extLst>
          </p:cNvPr>
          <p:cNvSpPr/>
          <p:nvPr/>
        </p:nvSpPr>
        <p:spPr>
          <a:xfrm rot="5400000">
            <a:off x="9651694" y="1663349"/>
            <a:ext cx="1783444" cy="2626448"/>
          </a:xfrm>
          <a:prstGeom prst="cloudCallout">
            <a:avLst>
              <a:gd name="adj1" fmla="val -33957"/>
              <a:gd name="adj2" fmla="val 71818"/>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400"/>
          </a:p>
        </p:txBody>
      </p:sp>
      <p:sp>
        <p:nvSpPr>
          <p:cNvPr id="11" name="Tekstboks 10">
            <a:extLst>
              <a:ext uri="{FF2B5EF4-FFF2-40B4-BE49-F238E27FC236}">
                <a16:creationId xmlns:a16="http://schemas.microsoft.com/office/drawing/2014/main" id="{1ECA2F64-A94E-29D4-4E64-33911FF62A22}"/>
              </a:ext>
            </a:extLst>
          </p:cNvPr>
          <p:cNvSpPr txBox="1"/>
          <p:nvPr/>
        </p:nvSpPr>
        <p:spPr>
          <a:xfrm>
            <a:off x="9360363" y="2304169"/>
            <a:ext cx="2400267" cy="1200329"/>
          </a:xfrm>
          <a:prstGeom prst="rect">
            <a:avLst/>
          </a:prstGeom>
          <a:noFill/>
        </p:spPr>
        <p:txBody>
          <a:bodyPr wrap="square" rtlCol="0">
            <a:spAutoFit/>
          </a:bodyPr>
          <a:lstStyle/>
          <a:p>
            <a:pPr algn="ctr"/>
            <a:r>
              <a:rPr lang="da-DK" sz="2400" b="1" dirty="0">
                <a:solidFill>
                  <a:schemeClr val="bg1"/>
                </a:solidFill>
              </a:rPr>
              <a:t>Vi skal</a:t>
            </a:r>
          </a:p>
          <a:p>
            <a:pPr algn="ctr"/>
            <a:r>
              <a:rPr lang="da-DK" sz="2400" b="1" dirty="0">
                <a:solidFill>
                  <a:schemeClr val="bg1"/>
                </a:solidFill>
              </a:rPr>
              <a:t>kæmpe</a:t>
            </a:r>
          </a:p>
          <a:p>
            <a:pPr algn="ctr"/>
            <a:r>
              <a:rPr lang="da-DK" sz="2400" b="1" dirty="0">
                <a:solidFill>
                  <a:schemeClr val="bg1"/>
                </a:solidFill>
              </a:rPr>
              <a:t>for LG5</a:t>
            </a:r>
          </a:p>
        </p:txBody>
      </p:sp>
    </p:spTree>
    <p:extLst>
      <p:ext uri="{BB962C8B-B14F-4D97-AF65-F5344CB8AC3E}">
        <p14:creationId xmlns:p14="http://schemas.microsoft.com/office/powerpoint/2010/main" val="3557173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81AAF-9B58-8766-CB5E-37BBD0BB6E0B}"/>
              </a:ext>
            </a:extLst>
          </p:cNvPr>
          <p:cNvSpPr>
            <a:spLocks noGrp="1"/>
          </p:cNvSpPr>
          <p:nvPr>
            <p:ph type="ctrTitle"/>
          </p:nvPr>
        </p:nvSpPr>
        <p:spPr/>
        <p:txBody>
          <a:bodyPr/>
          <a:lstStyle/>
          <a:p>
            <a:r>
              <a:rPr lang="da-DK" dirty="0"/>
              <a:t>2</a:t>
            </a:r>
            <a:endParaRPr lang="LID4096" dirty="0"/>
          </a:p>
        </p:txBody>
      </p:sp>
      <p:sp>
        <p:nvSpPr>
          <p:cNvPr id="3" name="Undertitel 2">
            <a:extLst>
              <a:ext uri="{FF2B5EF4-FFF2-40B4-BE49-F238E27FC236}">
                <a16:creationId xmlns:a16="http://schemas.microsoft.com/office/drawing/2014/main" id="{BD626B58-10B4-06DC-2D3F-D2B3756D22A8}"/>
              </a:ext>
            </a:extLst>
          </p:cNvPr>
          <p:cNvSpPr>
            <a:spLocks noGrp="1"/>
          </p:cNvSpPr>
          <p:nvPr>
            <p:ph type="subTitle" idx="1"/>
          </p:nvPr>
        </p:nvSpPr>
        <p:spPr/>
        <p:txBody>
          <a:bodyPr/>
          <a:lstStyle/>
          <a:p>
            <a:r>
              <a:rPr lang="da-DK" dirty="0"/>
              <a:t>DanBred avlsmål og deres udvikling  </a:t>
            </a:r>
            <a:endParaRPr lang="LID4096" dirty="0"/>
          </a:p>
        </p:txBody>
      </p:sp>
    </p:spTree>
    <p:extLst>
      <p:ext uri="{BB962C8B-B14F-4D97-AF65-F5344CB8AC3E}">
        <p14:creationId xmlns:p14="http://schemas.microsoft.com/office/powerpoint/2010/main" val="2905335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0BF59-D53C-1B45-F385-9986782DD18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AF65295-D1C4-C25A-E604-527E8E2E3C57}"/>
              </a:ext>
            </a:extLst>
          </p:cNvPr>
          <p:cNvGrpSpPr/>
          <p:nvPr/>
        </p:nvGrpSpPr>
        <p:grpSpPr>
          <a:xfrm>
            <a:off x="113995" y="1956391"/>
            <a:ext cx="3883847" cy="2736784"/>
            <a:chOff x="113995" y="1956391"/>
            <a:chExt cx="3883847" cy="2736784"/>
          </a:xfrm>
        </p:grpSpPr>
        <p:sp>
          <p:nvSpPr>
            <p:cNvPr id="14" name="Rectangle: Rounded Corners 13">
              <a:extLst>
                <a:ext uri="{FF2B5EF4-FFF2-40B4-BE49-F238E27FC236}">
                  <a16:creationId xmlns:a16="http://schemas.microsoft.com/office/drawing/2014/main" id="{DC993431-C3EC-16A1-019C-CE9F6ADE217D}"/>
                </a:ext>
              </a:extLst>
            </p:cNvPr>
            <p:cNvSpPr/>
            <p:nvPr/>
          </p:nvSpPr>
          <p:spPr>
            <a:xfrm>
              <a:off x="113995" y="1956391"/>
              <a:ext cx="3883847" cy="2736784"/>
            </a:xfrm>
            <a:prstGeom prst="roundRect">
              <a:avLst/>
            </a:prstGeom>
            <a:solidFill>
              <a:srgbClr val="D9D2CB"/>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p>
          </p:txBody>
        </p:sp>
        <p:sp>
          <p:nvSpPr>
            <p:cNvPr id="2" name="TextBox 1">
              <a:extLst>
                <a:ext uri="{FF2B5EF4-FFF2-40B4-BE49-F238E27FC236}">
                  <a16:creationId xmlns:a16="http://schemas.microsoft.com/office/drawing/2014/main" id="{1D2BCD25-8524-E5B6-AFA5-CC44BD9FE0E6}"/>
                </a:ext>
              </a:extLst>
            </p:cNvPr>
            <p:cNvSpPr txBox="1"/>
            <p:nvPr/>
          </p:nvSpPr>
          <p:spPr>
            <a:xfrm>
              <a:off x="314432" y="2044926"/>
              <a:ext cx="3087705" cy="661720"/>
            </a:xfrm>
            <a:prstGeom prst="rect">
              <a:avLst/>
            </a:prstGeom>
            <a:noFill/>
          </p:spPr>
          <p:txBody>
            <a:bodyPr wrap="none" rtlCol="0">
              <a:spAutoFit/>
            </a:bodyPr>
            <a:lstStyle/>
            <a:p>
              <a:r>
                <a:rPr lang="en-US" sz="3700" b="1" dirty="0" err="1">
                  <a:solidFill>
                    <a:srgbClr val="800020"/>
                  </a:solidFill>
                  <a:latin typeface="Arial" panose="020B0604020202020204" pitchFamily="34" charset="0"/>
                  <a:cs typeface="Arial" panose="020B0604020202020204" pitchFamily="34" charset="0"/>
                </a:rPr>
                <a:t>Produktivitet</a:t>
              </a:r>
              <a:endParaRPr lang="da-DK" sz="3700" b="1" dirty="0">
                <a:solidFill>
                  <a:srgbClr val="80002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8D23945-4989-E496-6584-581CF2744CD0}"/>
                </a:ext>
              </a:extLst>
            </p:cNvPr>
            <p:cNvSpPr txBox="1"/>
            <p:nvPr/>
          </p:nvSpPr>
          <p:spPr>
            <a:xfrm>
              <a:off x="340809" y="2746699"/>
              <a:ext cx="3279493" cy="1780809"/>
            </a:xfrm>
            <a:prstGeom prst="rect">
              <a:avLst/>
            </a:prstGeom>
            <a:noFill/>
          </p:spPr>
          <p:txBody>
            <a:bodyPr wrap="square" rtlCol="0" anchor="ctr">
              <a:spAutoFit/>
            </a:bodyPr>
            <a:lstStyle/>
            <a:p>
              <a:pPr>
                <a:lnSpc>
                  <a:spcPct val="150000"/>
                </a:lnSpc>
              </a:pPr>
              <a:r>
                <a:rPr lang="en-GB" sz="1500" dirty="0">
                  <a:solidFill>
                    <a:srgbClr val="800020"/>
                  </a:solidFill>
                  <a:latin typeface="Arial" panose="020B0604020202020204" pitchFamily="34" charset="0"/>
                  <a:cs typeface="Arial" panose="020B0604020202020204" pitchFamily="34" charset="0"/>
                </a:rPr>
                <a:t>Patte- og </a:t>
              </a:r>
              <a:r>
                <a:rPr lang="en-GB" sz="1500" dirty="0" err="1">
                  <a:solidFill>
                    <a:srgbClr val="800020"/>
                  </a:solidFill>
                  <a:latin typeface="Arial" panose="020B0604020202020204" pitchFamily="34" charset="0"/>
                  <a:cs typeface="Arial" panose="020B0604020202020204" pitchFamily="34" charset="0"/>
                </a:rPr>
                <a:t>smågrisetilvækst</a:t>
              </a:r>
              <a:r>
                <a:rPr lang="en-GB" sz="1500" dirty="0">
                  <a:solidFill>
                    <a:srgbClr val="800020"/>
                  </a:solidFill>
                  <a:latin typeface="Arial" panose="020B0604020202020204" pitchFamily="34" charset="0"/>
                  <a:cs typeface="Arial" panose="020B0604020202020204" pitchFamily="34" charset="0"/>
                </a:rPr>
                <a:t> </a:t>
              </a:r>
            </a:p>
            <a:p>
              <a:pPr>
                <a:lnSpc>
                  <a:spcPct val="150000"/>
                </a:lnSpc>
              </a:pPr>
              <a:r>
                <a:rPr lang="en-GB" sz="1500" dirty="0" err="1">
                  <a:solidFill>
                    <a:srgbClr val="800020"/>
                  </a:solidFill>
                  <a:latin typeface="Arial" panose="020B0604020202020204" pitchFamily="34" charset="0"/>
                  <a:cs typeface="Arial" panose="020B0604020202020204" pitchFamily="34" charset="0"/>
                </a:rPr>
                <a:t>Slagtegrisetilvækst</a:t>
              </a:r>
              <a:r>
                <a:rPr lang="en-GB" sz="1500" dirty="0">
                  <a:solidFill>
                    <a:srgbClr val="800020"/>
                  </a:solidFill>
                  <a:latin typeface="Arial" panose="020B0604020202020204" pitchFamily="34" charset="0"/>
                  <a:cs typeface="Arial" panose="020B0604020202020204" pitchFamily="34" charset="0"/>
                </a:rPr>
                <a:t> </a:t>
              </a:r>
            </a:p>
            <a:p>
              <a:pPr>
                <a:lnSpc>
                  <a:spcPct val="150000"/>
                </a:lnSpc>
              </a:pPr>
              <a:r>
                <a:rPr lang="en-GB" sz="1500" dirty="0" err="1">
                  <a:solidFill>
                    <a:srgbClr val="800020"/>
                  </a:solidFill>
                  <a:latin typeface="Arial" panose="020B0604020202020204" pitchFamily="34" charset="0"/>
                  <a:cs typeface="Arial" panose="020B0604020202020204" pitchFamily="34" charset="0"/>
                </a:rPr>
                <a:t>Fodereffektivitet</a:t>
              </a:r>
              <a:r>
                <a:rPr lang="en-GB" sz="1500" dirty="0">
                  <a:solidFill>
                    <a:srgbClr val="800020"/>
                  </a:solidFill>
                  <a:latin typeface="Arial" panose="020B0604020202020204" pitchFamily="34" charset="0"/>
                  <a:cs typeface="Arial" panose="020B0604020202020204" pitchFamily="34" charset="0"/>
                </a:rPr>
                <a:t> </a:t>
              </a:r>
            </a:p>
            <a:p>
              <a:pPr>
                <a:lnSpc>
                  <a:spcPct val="150000"/>
                </a:lnSpc>
              </a:pPr>
              <a:r>
                <a:rPr lang="en-GB" sz="1500" dirty="0" err="1">
                  <a:solidFill>
                    <a:srgbClr val="800020"/>
                  </a:solidFill>
                  <a:latin typeface="Arial" panose="020B0604020202020204" pitchFamily="34" charset="0"/>
                  <a:cs typeface="Arial" panose="020B0604020202020204" pitchFamily="34" charset="0"/>
                </a:rPr>
                <a:t>Kødprocent</a:t>
              </a:r>
              <a:r>
                <a:rPr lang="en-GB" sz="1500" dirty="0">
                  <a:solidFill>
                    <a:srgbClr val="800020"/>
                  </a:solidFill>
                  <a:latin typeface="Arial" panose="020B0604020202020204" pitchFamily="34" charset="0"/>
                  <a:cs typeface="Arial" panose="020B0604020202020204" pitchFamily="34" charset="0"/>
                </a:rPr>
                <a:t> </a:t>
              </a:r>
            </a:p>
            <a:p>
              <a:pPr>
                <a:lnSpc>
                  <a:spcPct val="150000"/>
                </a:lnSpc>
              </a:pPr>
              <a:r>
                <a:rPr lang="en-GB" sz="1500" dirty="0" err="1">
                  <a:solidFill>
                    <a:srgbClr val="800020"/>
                  </a:solidFill>
                  <a:latin typeface="Arial" panose="020B0604020202020204" pitchFamily="34" charset="0"/>
                  <a:cs typeface="Arial" panose="020B0604020202020204" pitchFamily="34" charset="0"/>
                </a:rPr>
                <a:t>Slagtesvind</a:t>
              </a:r>
              <a:endParaRPr lang="en-GB" sz="1500" dirty="0">
                <a:solidFill>
                  <a:srgbClr val="800020"/>
                </a:solidFill>
                <a:latin typeface="Arial" panose="020B0604020202020204" pitchFamily="34" charset="0"/>
                <a:cs typeface="Arial" panose="020B0604020202020204" pitchFamily="34" charset="0"/>
              </a:endParaRPr>
            </a:p>
          </p:txBody>
        </p:sp>
      </p:grpSp>
      <p:sp>
        <p:nvSpPr>
          <p:cNvPr id="24" name="Rectangle: Rounded Corners 23">
            <a:extLst>
              <a:ext uri="{FF2B5EF4-FFF2-40B4-BE49-F238E27FC236}">
                <a16:creationId xmlns:a16="http://schemas.microsoft.com/office/drawing/2014/main" id="{61CA682D-278B-166A-4459-4B393F2FFA33}"/>
              </a:ext>
            </a:extLst>
          </p:cNvPr>
          <p:cNvSpPr/>
          <p:nvPr/>
        </p:nvSpPr>
        <p:spPr>
          <a:xfrm>
            <a:off x="4188244" y="5251047"/>
            <a:ext cx="3675011" cy="1072800"/>
          </a:xfrm>
          <a:prstGeom prst="roundRect">
            <a:avLst/>
          </a:prstGeom>
          <a:solidFill>
            <a:srgbClr val="D9D2CB"/>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p>
        </p:txBody>
      </p:sp>
      <p:sp>
        <p:nvSpPr>
          <p:cNvPr id="25" name="TextBox 24">
            <a:extLst>
              <a:ext uri="{FF2B5EF4-FFF2-40B4-BE49-F238E27FC236}">
                <a16:creationId xmlns:a16="http://schemas.microsoft.com/office/drawing/2014/main" id="{EBFE530E-FF2F-519C-6DE4-82B9EBBD999C}"/>
              </a:ext>
            </a:extLst>
          </p:cNvPr>
          <p:cNvSpPr txBox="1"/>
          <p:nvPr/>
        </p:nvSpPr>
        <p:spPr>
          <a:xfrm>
            <a:off x="4344598" y="5312517"/>
            <a:ext cx="2847254" cy="584775"/>
          </a:xfrm>
          <a:prstGeom prst="rect">
            <a:avLst/>
          </a:prstGeom>
          <a:noFill/>
        </p:spPr>
        <p:txBody>
          <a:bodyPr wrap="none" rtlCol="0">
            <a:spAutoFit/>
          </a:bodyPr>
          <a:lstStyle/>
          <a:p>
            <a:r>
              <a:rPr lang="en-US" sz="3200" b="1" dirty="0" err="1">
                <a:solidFill>
                  <a:srgbClr val="800020"/>
                </a:solidFill>
                <a:latin typeface="Arial" panose="020B0604020202020204" pitchFamily="34" charset="0"/>
                <a:cs typeface="Arial" panose="020B0604020202020204" pitchFamily="34" charset="0"/>
              </a:rPr>
              <a:t>Reproduktion</a:t>
            </a:r>
            <a:endParaRPr lang="da-DK" sz="3200" b="1" dirty="0">
              <a:solidFill>
                <a:srgbClr val="80002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B99B2D1-42B6-6F38-472E-B33A54C9C33A}"/>
              </a:ext>
            </a:extLst>
          </p:cNvPr>
          <p:cNvSpPr txBox="1"/>
          <p:nvPr/>
        </p:nvSpPr>
        <p:spPr>
          <a:xfrm>
            <a:off x="4344598" y="5869490"/>
            <a:ext cx="3279494" cy="332783"/>
          </a:xfrm>
          <a:prstGeom prst="rect">
            <a:avLst/>
          </a:prstGeom>
          <a:noFill/>
        </p:spPr>
        <p:txBody>
          <a:bodyPr wrap="square" rtlCol="0" anchor="ctr">
            <a:spAutoFit/>
          </a:bodyPr>
          <a:lstStyle/>
          <a:p>
            <a:r>
              <a:rPr lang="en-GB" sz="1500" dirty="0" err="1">
                <a:solidFill>
                  <a:srgbClr val="800020"/>
                </a:solidFill>
                <a:latin typeface="Arial" panose="020B0604020202020204" pitchFamily="34" charset="0"/>
                <a:cs typeface="Arial" panose="020B0604020202020204" pitchFamily="34" charset="0"/>
              </a:rPr>
              <a:t>Kuldstørrelse</a:t>
            </a:r>
            <a:r>
              <a:rPr lang="en-GB" sz="1500" dirty="0">
                <a:solidFill>
                  <a:srgbClr val="800020"/>
                </a:solidFill>
                <a:latin typeface="Arial" panose="020B0604020202020204" pitchFamily="34" charset="0"/>
                <a:cs typeface="Arial" panose="020B0604020202020204" pitchFamily="34" charset="0"/>
              </a:rPr>
              <a:t> </a:t>
            </a:r>
          </a:p>
        </p:txBody>
      </p:sp>
      <p:sp>
        <p:nvSpPr>
          <p:cNvPr id="8" name="Titel 1">
            <a:extLst>
              <a:ext uri="{FF2B5EF4-FFF2-40B4-BE49-F238E27FC236}">
                <a16:creationId xmlns:a16="http://schemas.microsoft.com/office/drawing/2014/main" id="{84B302AF-1316-B482-F222-3B18279E05CE}"/>
              </a:ext>
            </a:extLst>
          </p:cNvPr>
          <p:cNvSpPr txBox="1">
            <a:spLocks/>
          </p:cNvSpPr>
          <p:nvPr/>
        </p:nvSpPr>
        <p:spPr>
          <a:xfrm>
            <a:off x="513234" y="534153"/>
            <a:ext cx="9619593" cy="15672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i="0" kern="1200">
                <a:solidFill>
                  <a:schemeClr val="tx1"/>
                </a:solidFill>
                <a:latin typeface="Arial" charset="0"/>
                <a:ea typeface="Arial" charset="0"/>
                <a:cs typeface="Arial" charset="0"/>
              </a:defRPr>
            </a:lvl1pPr>
          </a:lstStyle>
          <a:p>
            <a:pPr algn="l"/>
            <a:r>
              <a:rPr lang="en-US" sz="3600" b="0" dirty="0" err="1">
                <a:solidFill>
                  <a:srgbClr val="800020"/>
                </a:solidFill>
                <a:latin typeface="Arial" panose="020B0604020202020204" pitchFamily="34" charset="0"/>
                <a:cs typeface="Arial" panose="020B0604020202020204" pitchFamily="34" charset="0"/>
              </a:rPr>
              <a:t>Balanceret</a:t>
            </a:r>
            <a:r>
              <a:rPr lang="en-US" sz="3600" b="0" dirty="0">
                <a:solidFill>
                  <a:srgbClr val="800020"/>
                </a:solidFill>
                <a:latin typeface="Arial" panose="020B0604020202020204" pitchFamily="34" charset="0"/>
                <a:cs typeface="Arial" panose="020B0604020202020204" pitchFamily="34" charset="0"/>
              </a:rPr>
              <a:t> </a:t>
            </a:r>
            <a:r>
              <a:rPr lang="en-US" sz="3600" b="0" dirty="0" err="1">
                <a:solidFill>
                  <a:srgbClr val="800020"/>
                </a:solidFill>
                <a:latin typeface="Arial" panose="020B0604020202020204" pitchFamily="34" charset="0"/>
                <a:cs typeface="Arial" panose="020B0604020202020204" pitchFamily="34" charset="0"/>
              </a:rPr>
              <a:t>avl</a:t>
            </a:r>
            <a:r>
              <a:rPr lang="en-US" sz="3600" b="0" dirty="0">
                <a:solidFill>
                  <a:srgbClr val="800020"/>
                </a:solidFill>
                <a:latin typeface="Arial" panose="020B0604020202020204" pitchFamily="34" charset="0"/>
                <a:cs typeface="Arial" panose="020B0604020202020204" pitchFamily="34" charset="0"/>
              </a:rPr>
              <a:t> – </a:t>
            </a:r>
            <a:r>
              <a:rPr lang="en-US" sz="3600" b="0" dirty="0" err="1">
                <a:solidFill>
                  <a:srgbClr val="800020"/>
                </a:solidFill>
                <a:latin typeface="Arial" panose="020B0604020202020204" pitchFamily="34" charset="0"/>
                <a:cs typeface="Arial" panose="020B0604020202020204" pitchFamily="34" charset="0"/>
              </a:rPr>
              <a:t>egenskaber</a:t>
            </a:r>
            <a:r>
              <a:rPr lang="en-US" sz="3600" b="0" dirty="0">
                <a:solidFill>
                  <a:srgbClr val="800020"/>
                </a:solidFill>
                <a:latin typeface="Arial" panose="020B0604020202020204" pitchFamily="34" charset="0"/>
                <a:cs typeface="Arial" panose="020B0604020202020204" pitchFamily="34" charset="0"/>
              </a:rPr>
              <a:t> </a:t>
            </a:r>
            <a:r>
              <a:rPr lang="en-US" sz="3600" b="0" dirty="0" err="1">
                <a:solidFill>
                  <a:srgbClr val="800020"/>
                </a:solidFill>
                <a:latin typeface="Arial" panose="020B0604020202020204" pitchFamily="34" charset="0"/>
                <a:cs typeface="Arial" panose="020B0604020202020204" pitchFamily="34" charset="0"/>
              </a:rPr>
              <a:t>påvirker</a:t>
            </a:r>
            <a:r>
              <a:rPr lang="en-US" sz="3600" b="0" dirty="0">
                <a:solidFill>
                  <a:srgbClr val="800020"/>
                </a:solidFill>
                <a:latin typeface="Arial" panose="020B0604020202020204" pitchFamily="34" charset="0"/>
                <a:cs typeface="Arial" panose="020B0604020202020204" pitchFamily="34" charset="0"/>
              </a:rPr>
              <a:t> </a:t>
            </a:r>
            <a:r>
              <a:rPr lang="en-US" sz="3600" b="0" dirty="0" err="1">
                <a:solidFill>
                  <a:srgbClr val="800020"/>
                </a:solidFill>
                <a:latin typeface="Arial" panose="020B0604020202020204" pitchFamily="34" charset="0"/>
                <a:cs typeface="Arial" panose="020B0604020202020204" pitchFamily="34" charset="0"/>
              </a:rPr>
              <a:t>hinanden</a:t>
            </a:r>
            <a:r>
              <a:rPr lang="en-US" sz="3600" b="0" dirty="0">
                <a:solidFill>
                  <a:srgbClr val="800020"/>
                </a:solidFill>
                <a:latin typeface="Arial" panose="020B0604020202020204" pitchFamily="34" charset="0"/>
                <a:cs typeface="Arial" panose="020B0604020202020204" pitchFamily="34" charset="0"/>
              </a:rPr>
              <a:t>, og vi </a:t>
            </a:r>
            <a:r>
              <a:rPr lang="en-US" sz="3600" b="0" dirty="0" err="1">
                <a:solidFill>
                  <a:srgbClr val="800020"/>
                </a:solidFill>
                <a:latin typeface="Arial" panose="020B0604020202020204" pitchFamily="34" charset="0"/>
                <a:cs typeface="Arial" panose="020B0604020202020204" pitchFamily="34" charset="0"/>
              </a:rPr>
              <a:t>har</a:t>
            </a:r>
            <a:r>
              <a:rPr lang="en-US" sz="3600" b="0" dirty="0">
                <a:solidFill>
                  <a:srgbClr val="800020"/>
                </a:solidFill>
                <a:latin typeface="Arial" panose="020B0604020202020204" pitchFamily="34" charset="0"/>
                <a:cs typeface="Arial" panose="020B0604020202020204" pitchFamily="34" charset="0"/>
              </a:rPr>
              <a:t> </a:t>
            </a:r>
            <a:r>
              <a:rPr lang="en-US" sz="3600" b="0" dirty="0" err="1">
                <a:solidFill>
                  <a:srgbClr val="800020"/>
                </a:solidFill>
                <a:latin typeface="Arial" panose="020B0604020202020204" pitchFamily="34" charset="0"/>
                <a:cs typeface="Arial" panose="020B0604020202020204" pitchFamily="34" charset="0"/>
              </a:rPr>
              <a:t>kun</a:t>
            </a:r>
            <a:r>
              <a:rPr lang="en-US" sz="3600" b="0" dirty="0">
                <a:solidFill>
                  <a:srgbClr val="800020"/>
                </a:solidFill>
                <a:latin typeface="Arial" panose="020B0604020202020204" pitchFamily="34" charset="0"/>
                <a:cs typeface="Arial" panose="020B0604020202020204" pitchFamily="34" charset="0"/>
              </a:rPr>
              <a:t> </a:t>
            </a:r>
            <a:r>
              <a:rPr lang="en-US" sz="3600" b="0" dirty="0" err="1">
                <a:solidFill>
                  <a:srgbClr val="800020"/>
                </a:solidFill>
                <a:latin typeface="Arial" panose="020B0604020202020204" pitchFamily="34" charset="0"/>
                <a:cs typeface="Arial" panose="020B0604020202020204" pitchFamily="34" charset="0"/>
              </a:rPr>
              <a:t>én</a:t>
            </a:r>
            <a:r>
              <a:rPr lang="en-US" sz="3600" b="0" dirty="0">
                <a:solidFill>
                  <a:srgbClr val="800020"/>
                </a:solidFill>
                <a:latin typeface="Arial" panose="020B0604020202020204" pitchFamily="34" charset="0"/>
                <a:cs typeface="Arial" panose="020B0604020202020204" pitchFamily="34" charset="0"/>
              </a:rPr>
              <a:t> </a:t>
            </a:r>
            <a:r>
              <a:rPr lang="en-US" sz="3600" b="0" dirty="0" err="1">
                <a:solidFill>
                  <a:srgbClr val="800020"/>
                </a:solidFill>
                <a:latin typeface="Arial" panose="020B0604020202020204" pitchFamily="34" charset="0"/>
                <a:cs typeface="Arial" panose="020B0604020202020204" pitchFamily="34" charset="0"/>
              </a:rPr>
              <a:t>pulje</a:t>
            </a:r>
            <a:r>
              <a:rPr lang="en-US" sz="3600" b="0" dirty="0">
                <a:solidFill>
                  <a:srgbClr val="800020"/>
                </a:solidFill>
                <a:latin typeface="Arial" panose="020B0604020202020204" pitchFamily="34" charset="0"/>
                <a:cs typeface="Arial" panose="020B0604020202020204" pitchFamily="34" charset="0"/>
              </a:rPr>
              <a:t> at </a:t>
            </a:r>
            <a:r>
              <a:rPr lang="en-US" sz="3600" b="0" dirty="0" err="1">
                <a:solidFill>
                  <a:srgbClr val="800020"/>
                </a:solidFill>
                <a:latin typeface="Arial" panose="020B0604020202020204" pitchFamily="34" charset="0"/>
                <a:cs typeface="Arial" panose="020B0604020202020204" pitchFamily="34" charset="0"/>
              </a:rPr>
              <a:t>putte</a:t>
            </a:r>
            <a:r>
              <a:rPr lang="en-US" sz="3600" b="0" dirty="0">
                <a:solidFill>
                  <a:srgbClr val="800020"/>
                </a:solidFill>
                <a:latin typeface="Arial" panose="020B0604020202020204" pitchFamily="34" charset="0"/>
                <a:cs typeface="Arial" panose="020B0604020202020204" pitchFamily="34" charset="0"/>
              </a:rPr>
              <a:t> dem </a:t>
            </a:r>
            <a:r>
              <a:rPr lang="en-US" sz="3600" b="0" dirty="0" err="1">
                <a:solidFill>
                  <a:srgbClr val="800020"/>
                </a:solidFill>
                <a:latin typeface="Arial" panose="020B0604020202020204" pitchFamily="34" charset="0"/>
                <a:cs typeface="Arial" panose="020B0604020202020204" pitchFamily="34" charset="0"/>
              </a:rPr>
              <a:t>i</a:t>
            </a:r>
            <a:r>
              <a:rPr lang="en-US" sz="3600" b="0" dirty="0">
                <a:solidFill>
                  <a:srgbClr val="800020"/>
                </a:solidFill>
                <a:latin typeface="Arial" panose="020B0604020202020204" pitchFamily="34" charset="0"/>
                <a:cs typeface="Arial" panose="020B0604020202020204" pitchFamily="34" charset="0"/>
              </a:rPr>
              <a:t> </a:t>
            </a:r>
          </a:p>
        </p:txBody>
      </p:sp>
      <p:sp>
        <p:nvSpPr>
          <p:cNvPr id="9" name="Date Placeholder 8">
            <a:extLst>
              <a:ext uri="{FF2B5EF4-FFF2-40B4-BE49-F238E27FC236}">
                <a16:creationId xmlns:a16="http://schemas.microsoft.com/office/drawing/2014/main" id="{7F482BD0-3602-0372-F183-F80417BF72C9}"/>
              </a:ext>
            </a:extLst>
          </p:cNvPr>
          <p:cNvSpPr>
            <a:spLocks noGrp="1"/>
          </p:cNvSpPr>
          <p:nvPr>
            <p:ph type="dt" sz="half" idx="2"/>
          </p:nvPr>
        </p:nvSpPr>
        <p:spPr/>
        <p:txBody>
          <a:bodyPr/>
          <a:lstStyle/>
          <a:p>
            <a:fld id="{EB30AA80-4553-46B8-A5B4-DBA2ADE8F18D}" type="datetime1">
              <a:rPr lang="en-GB" smtClean="0"/>
              <a:t>31/07/2025</a:t>
            </a:fld>
            <a:endParaRPr lang="en-DK" dirty="0"/>
          </a:p>
        </p:txBody>
      </p:sp>
      <p:sp>
        <p:nvSpPr>
          <p:cNvPr id="10" name="Footer Placeholder 9">
            <a:extLst>
              <a:ext uri="{FF2B5EF4-FFF2-40B4-BE49-F238E27FC236}">
                <a16:creationId xmlns:a16="http://schemas.microsoft.com/office/drawing/2014/main" id="{D750C4E4-85D1-BBAE-45FF-8E98C32CDDD6}"/>
              </a:ext>
            </a:extLst>
          </p:cNvPr>
          <p:cNvSpPr>
            <a:spLocks noGrp="1"/>
          </p:cNvSpPr>
          <p:nvPr>
            <p:ph type="ftr" sz="quarter" idx="3"/>
          </p:nvPr>
        </p:nvSpPr>
        <p:spPr/>
        <p:txBody>
          <a:bodyPr/>
          <a:lstStyle/>
          <a:p>
            <a:r>
              <a:rPr lang="en-US"/>
              <a:t>Your business. Our DNA.</a:t>
            </a:r>
            <a:endParaRPr lang="en-DK" dirty="0"/>
          </a:p>
        </p:txBody>
      </p:sp>
      <p:grpSp>
        <p:nvGrpSpPr>
          <p:cNvPr id="6" name="Group 5">
            <a:extLst>
              <a:ext uri="{FF2B5EF4-FFF2-40B4-BE49-F238E27FC236}">
                <a16:creationId xmlns:a16="http://schemas.microsoft.com/office/drawing/2014/main" id="{21476E3B-009C-9AB6-4C80-D99C721F9F65}"/>
              </a:ext>
            </a:extLst>
          </p:cNvPr>
          <p:cNvGrpSpPr/>
          <p:nvPr/>
        </p:nvGrpSpPr>
        <p:grpSpPr>
          <a:xfrm>
            <a:off x="8190627" y="1963847"/>
            <a:ext cx="3884400" cy="2736785"/>
            <a:chOff x="8003758" y="1956390"/>
            <a:chExt cx="3884400" cy="2736785"/>
          </a:xfrm>
        </p:grpSpPr>
        <p:sp>
          <p:nvSpPr>
            <p:cNvPr id="19" name="Rectangle: Rounded Corners 18">
              <a:extLst>
                <a:ext uri="{FF2B5EF4-FFF2-40B4-BE49-F238E27FC236}">
                  <a16:creationId xmlns:a16="http://schemas.microsoft.com/office/drawing/2014/main" id="{B45A2136-5FA5-CD88-766C-00977F305AE8}"/>
                </a:ext>
              </a:extLst>
            </p:cNvPr>
            <p:cNvSpPr/>
            <p:nvPr/>
          </p:nvSpPr>
          <p:spPr>
            <a:xfrm>
              <a:off x="8003758" y="1956390"/>
              <a:ext cx="3884400" cy="2736785"/>
            </a:xfrm>
            <a:prstGeom prst="roundRect">
              <a:avLst/>
            </a:prstGeom>
            <a:solidFill>
              <a:srgbClr val="D9D2CB"/>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p>
          </p:txBody>
        </p:sp>
        <p:sp>
          <p:nvSpPr>
            <p:cNvPr id="20" name="TextBox 19">
              <a:extLst>
                <a:ext uri="{FF2B5EF4-FFF2-40B4-BE49-F238E27FC236}">
                  <a16:creationId xmlns:a16="http://schemas.microsoft.com/office/drawing/2014/main" id="{F4857B0F-0771-8348-85CE-65BEE7D77978}"/>
                </a:ext>
              </a:extLst>
            </p:cNvPr>
            <p:cNvSpPr txBox="1"/>
            <p:nvPr/>
          </p:nvSpPr>
          <p:spPr>
            <a:xfrm>
              <a:off x="8165231" y="2044926"/>
              <a:ext cx="2666114" cy="661720"/>
            </a:xfrm>
            <a:prstGeom prst="rect">
              <a:avLst/>
            </a:prstGeom>
            <a:noFill/>
          </p:spPr>
          <p:txBody>
            <a:bodyPr wrap="none" rtlCol="0">
              <a:spAutoFit/>
            </a:bodyPr>
            <a:lstStyle/>
            <a:p>
              <a:r>
                <a:rPr lang="en-US" sz="3700" b="1" dirty="0" err="1">
                  <a:solidFill>
                    <a:srgbClr val="800020"/>
                  </a:solidFill>
                  <a:latin typeface="Arial" panose="020B0604020202020204" pitchFamily="34" charset="0"/>
                  <a:cs typeface="Arial" panose="020B0604020202020204" pitchFamily="34" charset="0"/>
                </a:rPr>
                <a:t>Robusthed</a:t>
              </a:r>
              <a:endParaRPr lang="da-DK" sz="3700" b="1" dirty="0">
                <a:solidFill>
                  <a:srgbClr val="80002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DF51F05-3049-192E-EFD4-FA1FF22289B4}"/>
                </a:ext>
              </a:extLst>
            </p:cNvPr>
            <p:cNvSpPr txBox="1"/>
            <p:nvPr/>
          </p:nvSpPr>
          <p:spPr>
            <a:xfrm>
              <a:off x="8160112" y="2573608"/>
              <a:ext cx="3279494" cy="1434560"/>
            </a:xfrm>
            <a:prstGeom prst="rect">
              <a:avLst/>
            </a:prstGeom>
            <a:noFill/>
          </p:spPr>
          <p:txBody>
            <a:bodyPr wrap="square" rtlCol="0" anchor="ctr">
              <a:spAutoFit/>
            </a:bodyPr>
            <a:lstStyle/>
            <a:p>
              <a:pPr>
                <a:lnSpc>
                  <a:spcPct val="150000"/>
                </a:lnSpc>
              </a:pPr>
              <a:r>
                <a:rPr lang="en-GB" sz="1500" dirty="0" err="1">
                  <a:solidFill>
                    <a:srgbClr val="800020"/>
                  </a:solidFill>
                  <a:latin typeface="Arial" panose="020B0604020202020204" pitchFamily="34" charset="0"/>
                  <a:cs typeface="Arial" panose="020B0604020202020204" pitchFamily="34" charset="0"/>
                </a:rPr>
                <a:t>Kuldtilvækst</a:t>
              </a:r>
              <a:r>
                <a:rPr lang="en-GB" sz="1500" dirty="0">
                  <a:solidFill>
                    <a:srgbClr val="800020"/>
                  </a:solidFill>
                  <a:latin typeface="Arial" panose="020B0604020202020204" pitchFamily="34" charset="0"/>
                  <a:cs typeface="Arial" panose="020B0604020202020204" pitchFamily="34" charset="0"/>
                </a:rPr>
                <a:t> </a:t>
              </a:r>
            </a:p>
            <a:p>
              <a:pPr>
                <a:lnSpc>
                  <a:spcPct val="150000"/>
                </a:lnSpc>
              </a:pPr>
              <a:r>
                <a:rPr lang="en-GB" sz="1500" dirty="0" err="1">
                  <a:solidFill>
                    <a:srgbClr val="800020"/>
                  </a:solidFill>
                  <a:latin typeface="Arial" panose="020B0604020202020204" pitchFamily="34" charset="0"/>
                  <a:cs typeface="Arial" panose="020B0604020202020204" pitchFamily="34" charset="0"/>
                </a:rPr>
                <a:t>Pattegriseoverlevelse</a:t>
              </a:r>
              <a:r>
                <a:rPr lang="en-GB" sz="1500" dirty="0">
                  <a:solidFill>
                    <a:srgbClr val="800020"/>
                  </a:solidFill>
                  <a:latin typeface="Arial" panose="020B0604020202020204" pitchFamily="34" charset="0"/>
                  <a:cs typeface="Arial" panose="020B0604020202020204" pitchFamily="34" charset="0"/>
                </a:rPr>
                <a:t> </a:t>
              </a:r>
            </a:p>
            <a:p>
              <a:pPr>
                <a:lnSpc>
                  <a:spcPct val="150000"/>
                </a:lnSpc>
              </a:pPr>
              <a:r>
                <a:rPr lang="en-GB" sz="1500" dirty="0" err="1">
                  <a:solidFill>
                    <a:srgbClr val="800020"/>
                  </a:solidFill>
                  <a:latin typeface="Arial" panose="020B0604020202020204" pitchFamily="34" charset="0"/>
                  <a:cs typeface="Arial" panose="020B0604020202020204" pitchFamily="34" charset="0"/>
                </a:rPr>
                <a:t>Sooverlevelse</a:t>
              </a:r>
              <a:r>
                <a:rPr lang="en-GB" sz="1500" dirty="0">
                  <a:solidFill>
                    <a:srgbClr val="800020"/>
                  </a:solidFill>
                  <a:latin typeface="Arial" panose="020B0604020202020204" pitchFamily="34" charset="0"/>
                  <a:cs typeface="Arial" panose="020B0604020202020204" pitchFamily="34" charset="0"/>
                </a:rPr>
                <a:t> </a:t>
              </a:r>
            </a:p>
            <a:p>
              <a:pPr>
                <a:lnSpc>
                  <a:spcPct val="150000"/>
                </a:lnSpc>
              </a:pPr>
              <a:r>
                <a:rPr lang="en-GB" sz="1500" dirty="0">
                  <a:solidFill>
                    <a:srgbClr val="800020"/>
                  </a:solidFill>
                  <a:latin typeface="Arial" panose="020B0604020202020204" pitchFamily="34" charset="0"/>
                  <a:cs typeface="Arial" panose="020B0604020202020204" pitchFamily="34" charset="0"/>
                </a:rPr>
                <a:t>Styrke </a:t>
              </a:r>
            </a:p>
          </p:txBody>
        </p:sp>
      </p:grpSp>
      <p:pic>
        <p:nvPicPr>
          <p:cNvPr id="5" name="Picture 4" descr="A red line drawing of a scale&#10;&#10;Description automatically generated">
            <a:extLst>
              <a:ext uri="{FF2B5EF4-FFF2-40B4-BE49-F238E27FC236}">
                <a16:creationId xmlns:a16="http://schemas.microsoft.com/office/drawing/2014/main" id="{38AE793B-86EE-0583-56DD-5123A910876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96809" y="1711804"/>
            <a:ext cx="4394851" cy="3173082"/>
          </a:xfrm>
          <a:prstGeom prst="rect">
            <a:avLst/>
          </a:prstGeom>
        </p:spPr>
      </p:pic>
    </p:spTree>
    <p:extLst>
      <p:ext uri="{BB962C8B-B14F-4D97-AF65-F5344CB8AC3E}">
        <p14:creationId xmlns:p14="http://schemas.microsoft.com/office/powerpoint/2010/main" val="1896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491BEDD-04F9-0B29-4778-2BAB1D228792}"/>
              </a:ext>
            </a:extLst>
          </p:cNvPr>
          <p:cNvSpPr txBox="1">
            <a:spLocks/>
          </p:cNvSpPr>
          <p:nvPr/>
        </p:nvSpPr>
        <p:spPr>
          <a:xfrm>
            <a:off x="513235" y="431210"/>
            <a:ext cx="5929469" cy="15672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i="0" kern="1200">
                <a:solidFill>
                  <a:schemeClr val="tx1"/>
                </a:solidFill>
                <a:latin typeface="Arial" charset="0"/>
                <a:ea typeface="Arial" charset="0"/>
                <a:cs typeface="Arial" charset="0"/>
              </a:defRPr>
            </a:lvl1pPr>
          </a:lstStyle>
          <a:p>
            <a:pPr algn="l"/>
            <a:r>
              <a:rPr lang="en-US" sz="3000" b="0" dirty="0">
                <a:solidFill>
                  <a:srgbClr val="800020"/>
                </a:solidFill>
                <a:latin typeface="Arial" panose="020B0604020202020204" pitchFamily="34" charset="0"/>
                <a:cs typeface="Arial" panose="020B0604020202020204" pitchFamily="34" charset="0"/>
              </a:rPr>
              <a:t>Udvikling </a:t>
            </a:r>
            <a:r>
              <a:rPr lang="en-US" sz="3000" b="0" dirty="0" err="1">
                <a:solidFill>
                  <a:srgbClr val="800020"/>
                </a:solidFill>
                <a:latin typeface="Arial" panose="020B0604020202020204" pitchFamily="34" charset="0"/>
                <a:cs typeface="Arial" panose="020B0604020202020204" pitchFamily="34" charset="0"/>
              </a:rPr>
              <a:t>i</a:t>
            </a:r>
            <a:r>
              <a:rPr lang="en-US" sz="3000" b="0" dirty="0">
                <a:solidFill>
                  <a:srgbClr val="800020"/>
                </a:solidFill>
                <a:latin typeface="Arial" panose="020B0604020202020204" pitchFamily="34" charset="0"/>
                <a:cs typeface="Arial" panose="020B0604020202020204" pitchFamily="34" charset="0"/>
              </a:rPr>
              <a:t> DanBred </a:t>
            </a:r>
            <a:r>
              <a:rPr lang="en-US" sz="3000" b="0" dirty="0" err="1">
                <a:solidFill>
                  <a:srgbClr val="800020"/>
                </a:solidFill>
                <a:latin typeface="Arial" panose="020B0604020202020204" pitchFamily="34" charset="0"/>
                <a:cs typeface="Arial" panose="020B0604020202020204" pitchFamily="34" charset="0"/>
              </a:rPr>
              <a:t>avlsmål</a:t>
            </a:r>
            <a:r>
              <a:rPr lang="en-US" sz="3000" b="0" dirty="0">
                <a:solidFill>
                  <a:srgbClr val="800020"/>
                </a:solidFill>
                <a:latin typeface="Arial" panose="020B0604020202020204" pitchFamily="34" charset="0"/>
                <a:cs typeface="Arial" panose="020B0604020202020204" pitchFamily="34" charset="0"/>
              </a:rPr>
              <a:t>: DanBred Landrace &amp; Yorkshire</a:t>
            </a:r>
          </a:p>
        </p:txBody>
      </p:sp>
      <p:sp>
        <p:nvSpPr>
          <p:cNvPr id="9" name="Date Placeholder 8">
            <a:extLst>
              <a:ext uri="{FF2B5EF4-FFF2-40B4-BE49-F238E27FC236}">
                <a16:creationId xmlns:a16="http://schemas.microsoft.com/office/drawing/2014/main" id="{C8556362-A017-6FB1-6425-710C5BB0FF1A}"/>
              </a:ext>
            </a:extLst>
          </p:cNvPr>
          <p:cNvSpPr>
            <a:spLocks noGrp="1"/>
          </p:cNvSpPr>
          <p:nvPr>
            <p:ph type="dt" sz="half" idx="2"/>
          </p:nvPr>
        </p:nvSpPr>
        <p:spPr/>
        <p:txBody>
          <a:bodyPr/>
          <a:lstStyle/>
          <a:p>
            <a:fld id="{EB30AA80-4553-46B8-A5B4-DBA2ADE8F18D}" type="datetime1">
              <a:rPr lang="en-GB" smtClean="0"/>
              <a:t>31/07/2025</a:t>
            </a:fld>
            <a:endParaRPr lang="en-DK"/>
          </a:p>
        </p:txBody>
      </p:sp>
      <p:sp>
        <p:nvSpPr>
          <p:cNvPr id="10" name="Footer Placeholder 9">
            <a:extLst>
              <a:ext uri="{FF2B5EF4-FFF2-40B4-BE49-F238E27FC236}">
                <a16:creationId xmlns:a16="http://schemas.microsoft.com/office/drawing/2014/main" id="{0F60B450-95AC-9B82-7361-6ACAD3D96929}"/>
              </a:ext>
            </a:extLst>
          </p:cNvPr>
          <p:cNvSpPr>
            <a:spLocks noGrp="1"/>
          </p:cNvSpPr>
          <p:nvPr>
            <p:ph type="ftr" sz="quarter" idx="3"/>
          </p:nvPr>
        </p:nvSpPr>
        <p:spPr/>
        <p:txBody>
          <a:bodyPr/>
          <a:lstStyle/>
          <a:p>
            <a:r>
              <a:rPr lang="en-US"/>
              <a:t>Your business. Our DNA.</a:t>
            </a:r>
            <a:endParaRPr lang="en-DK"/>
          </a:p>
        </p:txBody>
      </p:sp>
      <p:sp>
        <p:nvSpPr>
          <p:cNvPr id="5" name="Rectangle: Rounded Corners 4">
            <a:extLst>
              <a:ext uri="{FF2B5EF4-FFF2-40B4-BE49-F238E27FC236}">
                <a16:creationId xmlns:a16="http://schemas.microsoft.com/office/drawing/2014/main" id="{B2264040-CF2C-8758-B936-76954D0B1687}"/>
              </a:ext>
            </a:extLst>
          </p:cNvPr>
          <p:cNvSpPr/>
          <p:nvPr/>
        </p:nvSpPr>
        <p:spPr>
          <a:xfrm>
            <a:off x="655682" y="2156520"/>
            <a:ext cx="4719144" cy="3038177"/>
          </a:xfrm>
          <a:prstGeom prst="roundRect">
            <a:avLst/>
          </a:prstGeom>
          <a:solidFill>
            <a:srgbClr val="706359"/>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p>
        </p:txBody>
      </p:sp>
      <p:sp>
        <p:nvSpPr>
          <p:cNvPr id="6" name="TextBox 5">
            <a:extLst>
              <a:ext uri="{FF2B5EF4-FFF2-40B4-BE49-F238E27FC236}">
                <a16:creationId xmlns:a16="http://schemas.microsoft.com/office/drawing/2014/main" id="{F2B85CA8-97DC-2F79-9135-7A2C2472F325}"/>
              </a:ext>
            </a:extLst>
          </p:cNvPr>
          <p:cNvSpPr txBox="1"/>
          <p:nvPr/>
        </p:nvSpPr>
        <p:spPr>
          <a:xfrm>
            <a:off x="813548" y="2339751"/>
            <a:ext cx="1750800" cy="400110"/>
          </a:xfrm>
          <a:prstGeom prst="rect">
            <a:avLst/>
          </a:prstGeom>
          <a:noFill/>
        </p:spPr>
        <p:txBody>
          <a:bodyPr wrap="none" rtlCol="0">
            <a:spAutoFit/>
          </a:bodyPr>
          <a:lstStyle/>
          <a:p>
            <a:r>
              <a:rPr lang="en-US" sz="2000" b="1" dirty="0" err="1">
                <a:solidFill>
                  <a:schemeClr val="bg1"/>
                </a:solidFill>
                <a:latin typeface="Arial" panose="020B0604020202020204" pitchFamily="34" charset="0"/>
                <a:cs typeface="Arial" panose="020B0604020202020204" pitchFamily="34" charset="0"/>
              </a:rPr>
              <a:t>Produktivitet</a:t>
            </a:r>
            <a:endParaRPr lang="da-DK" sz="2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EF1380B-D0CB-0B66-1308-0AEBACA64184}"/>
              </a:ext>
            </a:extLst>
          </p:cNvPr>
          <p:cNvSpPr txBox="1"/>
          <p:nvPr/>
        </p:nvSpPr>
        <p:spPr>
          <a:xfrm>
            <a:off x="3334286" y="3827201"/>
            <a:ext cx="2045384" cy="1015663"/>
          </a:xfrm>
          <a:prstGeom prst="rect">
            <a:avLst/>
          </a:prstGeom>
          <a:noFill/>
        </p:spPr>
        <p:txBody>
          <a:bodyPr wrap="square">
            <a:spAutoFit/>
          </a:bodyPr>
          <a:lstStyle/>
          <a:p>
            <a:pPr algn="ctr"/>
            <a:r>
              <a:rPr lang="en-US" sz="6000" b="1" dirty="0">
                <a:solidFill>
                  <a:schemeClr val="bg1"/>
                </a:solidFill>
                <a:latin typeface="Arial" panose="020B0604020202020204" pitchFamily="34" charset="0"/>
                <a:cs typeface="Arial" panose="020B0604020202020204" pitchFamily="34" charset="0"/>
              </a:rPr>
              <a:t>87%</a:t>
            </a:r>
            <a:endParaRPr lang="da-DK" sz="6000" b="1" dirty="0">
              <a:solidFill>
                <a:schemeClr val="bg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6354D04A-EB3D-3044-A370-F48FEFD46134}"/>
              </a:ext>
            </a:extLst>
          </p:cNvPr>
          <p:cNvSpPr/>
          <p:nvPr/>
        </p:nvSpPr>
        <p:spPr>
          <a:xfrm>
            <a:off x="655682" y="5791611"/>
            <a:ext cx="4719600" cy="654982"/>
          </a:xfrm>
          <a:prstGeom prst="roundRect">
            <a:avLst/>
          </a:prstGeom>
          <a:solidFill>
            <a:srgbClr val="706359"/>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p>
        </p:txBody>
      </p:sp>
      <p:sp>
        <p:nvSpPr>
          <p:cNvPr id="18" name="TextBox 17">
            <a:extLst>
              <a:ext uri="{FF2B5EF4-FFF2-40B4-BE49-F238E27FC236}">
                <a16:creationId xmlns:a16="http://schemas.microsoft.com/office/drawing/2014/main" id="{4C98AE87-E12C-8499-39F3-D9468B08DFFA}"/>
              </a:ext>
            </a:extLst>
          </p:cNvPr>
          <p:cNvSpPr txBox="1"/>
          <p:nvPr/>
        </p:nvSpPr>
        <p:spPr>
          <a:xfrm>
            <a:off x="813548" y="5759507"/>
            <a:ext cx="1853392" cy="400110"/>
          </a:xfrm>
          <a:prstGeom prst="rect">
            <a:avLst/>
          </a:prstGeom>
          <a:noFill/>
        </p:spPr>
        <p:txBody>
          <a:bodyPr wrap="none" rtlCol="0">
            <a:spAutoFit/>
          </a:bodyPr>
          <a:lstStyle/>
          <a:p>
            <a:r>
              <a:rPr lang="en-US" sz="2000" b="1" dirty="0" err="1">
                <a:solidFill>
                  <a:schemeClr val="bg1"/>
                </a:solidFill>
                <a:latin typeface="Arial" panose="020B0604020202020204" pitchFamily="34" charset="0"/>
                <a:cs typeface="Arial" panose="020B0604020202020204" pitchFamily="34" charset="0"/>
              </a:rPr>
              <a:t>Reproduktion</a:t>
            </a:r>
            <a:endParaRPr lang="da-DK" sz="20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ADF1691F-A564-7EDC-273D-15971D6E10F3}"/>
              </a:ext>
            </a:extLst>
          </p:cNvPr>
          <p:cNvSpPr txBox="1"/>
          <p:nvPr/>
        </p:nvSpPr>
        <p:spPr>
          <a:xfrm>
            <a:off x="3592410" y="5758112"/>
            <a:ext cx="1787260" cy="707886"/>
          </a:xfrm>
          <a:prstGeom prst="rect">
            <a:avLst/>
          </a:prstGeom>
          <a:noFill/>
        </p:spPr>
        <p:txBody>
          <a:bodyPr wrap="square">
            <a:spAutoFit/>
          </a:bodyPr>
          <a:lstStyle/>
          <a:p>
            <a:pPr algn="ctr"/>
            <a:r>
              <a:rPr lang="en-US" sz="4000" b="1" dirty="0">
                <a:solidFill>
                  <a:schemeClr val="bg1"/>
                </a:solidFill>
                <a:latin typeface="Arial" panose="020B0604020202020204" pitchFamily="34" charset="0"/>
                <a:cs typeface="Arial" panose="020B0604020202020204" pitchFamily="34" charset="0"/>
              </a:rPr>
              <a:t>10%</a:t>
            </a:r>
            <a:endParaRPr lang="da-DK" sz="4000" b="1" dirty="0">
              <a:solidFill>
                <a:schemeClr val="bg1"/>
              </a:solidFill>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C743043C-3BA3-70F8-620C-C5D2D226903B}"/>
              </a:ext>
            </a:extLst>
          </p:cNvPr>
          <p:cNvSpPr/>
          <p:nvPr/>
        </p:nvSpPr>
        <p:spPr>
          <a:xfrm>
            <a:off x="655682" y="5231991"/>
            <a:ext cx="4719600" cy="526121"/>
          </a:xfrm>
          <a:prstGeom prst="roundRect">
            <a:avLst/>
          </a:prstGeom>
          <a:solidFill>
            <a:srgbClr val="706359"/>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p>
        </p:txBody>
      </p:sp>
      <p:sp>
        <p:nvSpPr>
          <p:cNvPr id="33" name="TextBox 32">
            <a:extLst>
              <a:ext uri="{FF2B5EF4-FFF2-40B4-BE49-F238E27FC236}">
                <a16:creationId xmlns:a16="http://schemas.microsoft.com/office/drawing/2014/main" id="{AF66874D-9FFB-B01C-D622-041236FBEC95}"/>
              </a:ext>
            </a:extLst>
          </p:cNvPr>
          <p:cNvSpPr txBox="1"/>
          <p:nvPr/>
        </p:nvSpPr>
        <p:spPr>
          <a:xfrm>
            <a:off x="813548" y="5248700"/>
            <a:ext cx="1526380" cy="400110"/>
          </a:xfrm>
          <a:prstGeom prst="rect">
            <a:avLst/>
          </a:prstGeom>
          <a:noFill/>
        </p:spPr>
        <p:txBody>
          <a:bodyPr wrap="none" rtlCol="0">
            <a:spAutoFit/>
          </a:bodyPr>
          <a:lstStyle/>
          <a:p>
            <a:r>
              <a:rPr lang="en-US" sz="2000" b="1" dirty="0" err="1">
                <a:solidFill>
                  <a:schemeClr val="bg1"/>
                </a:solidFill>
                <a:latin typeface="Arial" panose="020B0604020202020204" pitchFamily="34" charset="0"/>
                <a:cs typeface="Arial" panose="020B0604020202020204" pitchFamily="34" charset="0"/>
              </a:rPr>
              <a:t>Robusthed</a:t>
            </a:r>
            <a:endParaRPr lang="da-DK" sz="2000" b="1"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14356E5-A2C8-CB17-7847-D151186B3256}"/>
              </a:ext>
            </a:extLst>
          </p:cNvPr>
          <p:cNvSpPr txBox="1"/>
          <p:nvPr/>
        </p:nvSpPr>
        <p:spPr>
          <a:xfrm>
            <a:off x="3650224" y="5119984"/>
            <a:ext cx="1729446" cy="707886"/>
          </a:xfrm>
          <a:prstGeom prst="rect">
            <a:avLst/>
          </a:prstGeom>
          <a:noFill/>
        </p:spPr>
        <p:txBody>
          <a:bodyPr wrap="square">
            <a:spAutoFit/>
          </a:bodyPr>
          <a:lstStyle/>
          <a:p>
            <a:pPr algn="ctr"/>
            <a:r>
              <a:rPr lang="en-US" sz="4000" b="1" dirty="0">
                <a:solidFill>
                  <a:schemeClr val="bg1"/>
                </a:solidFill>
                <a:latin typeface="Arial" panose="020B0604020202020204" pitchFamily="34" charset="0"/>
                <a:cs typeface="Arial" panose="020B0604020202020204" pitchFamily="34" charset="0"/>
              </a:rPr>
              <a:t>3%</a:t>
            </a:r>
            <a:endParaRPr lang="da-DK" sz="4000" b="1" dirty="0">
              <a:solidFill>
                <a:schemeClr val="bg1"/>
              </a:solidFill>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2FC2AF21-5FE0-71B4-5A54-610C36EE9486}"/>
              </a:ext>
            </a:extLst>
          </p:cNvPr>
          <p:cNvSpPr/>
          <p:nvPr/>
        </p:nvSpPr>
        <p:spPr>
          <a:xfrm>
            <a:off x="6140877" y="2161780"/>
            <a:ext cx="4719600" cy="1032392"/>
          </a:xfrm>
          <a:prstGeom prst="roundRect">
            <a:avLst/>
          </a:prstGeom>
          <a:solidFill>
            <a:srgbClr val="D9D2CB"/>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p>
        </p:txBody>
      </p:sp>
      <p:sp>
        <p:nvSpPr>
          <p:cNvPr id="37" name="TextBox 36">
            <a:extLst>
              <a:ext uri="{FF2B5EF4-FFF2-40B4-BE49-F238E27FC236}">
                <a16:creationId xmlns:a16="http://schemas.microsoft.com/office/drawing/2014/main" id="{16EC7FA2-B49F-D60E-D00B-6660E0887804}"/>
              </a:ext>
            </a:extLst>
          </p:cNvPr>
          <p:cNvSpPr txBox="1"/>
          <p:nvPr/>
        </p:nvSpPr>
        <p:spPr>
          <a:xfrm>
            <a:off x="6298743" y="2339751"/>
            <a:ext cx="1750800" cy="400110"/>
          </a:xfrm>
          <a:prstGeom prst="rect">
            <a:avLst/>
          </a:prstGeom>
          <a:noFill/>
        </p:spPr>
        <p:txBody>
          <a:bodyPr wrap="none" rtlCol="0">
            <a:spAutoFit/>
          </a:bodyPr>
          <a:lstStyle/>
          <a:p>
            <a:r>
              <a:rPr lang="en-US" sz="2000" b="1" dirty="0" err="1">
                <a:solidFill>
                  <a:srgbClr val="800020"/>
                </a:solidFill>
                <a:latin typeface="Arial" panose="020B0604020202020204" pitchFamily="34" charset="0"/>
                <a:cs typeface="Arial" panose="020B0604020202020204" pitchFamily="34" charset="0"/>
              </a:rPr>
              <a:t>Produktivitet</a:t>
            </a:r>
            <a:endParaRPr lang="da-DK" sz="2000" b="1" dirty="0">
              <a:solidFill>
                <a:srgbClr val="80002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78707908-F55D-C29C-BFDC-B2BFEFD2D654}"/>
              </a:ext>
            </a:extLst>
          </p:cNvPr>
          <p:cNvSpPr txBox="1"/>
          <p:nvPr/>
        </p:nvSpPr>
        <p:spPr>
          <a:xfrm>
            <a:off x="8815093" y="2238568"/>
            <a:ext cx="2045384" cy="830997"/>
          </a:xfrm>
          <a:prstGeom prst="rect">
            <a:avLst/>
          </a:prstGeom>
          <a:noFill/>
        </p:spPr>
        <p:txBody>
          <a:bodyPr wrap="square" lIns="91440" tIns="45720" rIns="91440" bIns="45720" anchor="t">
            <a:spAutoFit/>
          </a:bodyPr>
          <a:lstStyle/>
          <a:p>
            <a:pPr algn="ctr"/>
            <a:r>
              <a:rPr lang="en-US" sz="4800" b="1" dirty="0">
                <a:solidFill>
                  <a:srgbClr val="800020"/>
                </a:solidFill>
                <a:latin typeface="Arial"/>
                <a:cs typeface="Arial"/>
              </a:rPr>
              <a:t>26%</a:t>
            </a:r>
            <a:endParaRPr lang="da-DK" sz="4800" b="1" dirty="0">
              <a:solidFill>
                <a:srgbClr val="800020"/>
              </a:solidFill>
              <a:latin typeface="Arial"/>
              <a:cs typeface="Arial"/>
            </a:endParaRPr>
          </a:p>
        </p:txBody>
      </p:sp>
      <p:sp>
        <p:nvSpPr>
          <p:cNvPr id="40" name="Rectangle: Rounded Corners 39">
            <a:extLst>
              <a:ext uri="{FF2B5EF4-FFF2-40B4-BE49-F238E27FC236}">
                <a16:creationId xmlns:a16="http://schemas.microsoft.com/office/drawing/2014/main" id="{3D6848B8-A647-1C56-FE7B-1035C8C46C71}"/>
              </a:ext>
            </a:extLst>
          </p:cNvPr>
          <p:cNvSpPr/>
          <p:nvPr/>
        </p:nvSpPr>
        <p:spPr>
          <a:xfrm>
            <a:off x="6140877" y="3238734"/>
            <a:ext cx="4719600" cy="2589136"/>
          </a:xfrm>
          <a:prstGeom prst="roundRect">
            <a:avLst/>
          </a:prstGeom>
          <a:solidFill>
            <a:srgbClr val="D9D2CB"/>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p>
        </p:txBody>
      </p:sp>
      <p:sp>
        <p:nvSpPr>
          <p:cNvPr id="41" name="TextBox 40">
            <a:extLst>
              <a:ext uri="{FF2B5EF4-FFF2-40B4-BE49-F238E27FC236}">
                <a16:creationId xmlns:a16="http://schemas.microsoft.com/office/drawing/2014/main" id="{AC45A9D2-A4C2-AF72-2E75-F48FA2F06572}"/>
              </a:ext>
            </a:extLst>
          </p:cNvPr>
          <p:cNvSpPr txBox="1"/>
          <p:nvPr/>
        </p:nvSpPr>
        <p:spPr>
          <a:xfrm>
            <a:off x="6298743" y="3413706"/>
            <a:ext cx="1526380" cy="400110"/>
          </a:xfrm>
          <a:prstGeom prst="rect">
            <a:avLst/>
          </a:prstGeom>
          <a:noFill/>
        </p:spPr>
        <p:txBody>
          <a:bodyPr wrap="none" rtlCol="0">
            <a:spAutoFit/>
          </a:bodyPr>
          <a:lstStyle/>
          <a:p>
            <a:r>
              <a:rPr lang="en-US" sz="2000" b="1" dirty="0" err="1">
                <a:solidFill>
                  <a:srgbClr val="800020"/>
                </a:solidFill>
                <a:latin typeface="Arial" panose="020B0604020202020204" pitchFamily="34" charset="0"/>
                <a:cs typeface="Arial" panose="020B0604020202020204" pitchFamily="34" charset="0"/>
              </a:rPr>
              <a:t>Robusthed</a:t>
            </a:r>
            <a:endParaRPr lang="da-DK" sz="2000" b="1" dirty="0">
              <a:solidFill>
                <a:srgbClr val="800020"/>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047F79F-E764-81DB-7977-EE444C46D39B}"/>
              </a:ext>
            </a:extLst>
          </p:cNvPr>
          <p:cNvSpPr txBox="1"/>
          <p:nvPr/>
        </p:nvSpPr>
        <p:spPr>
          <a:xfrm>
            <a:off x="8936054" y="4282704"/>
            <a:ext cx="2045384" cy="1015663"/>
          </a:xfrm>
          <a:prstGeom prst="rect">
            <a:avLst/>
          </a:prstGeom>
          <a:noFill/>
        </p:spPr>
        <p:txBody>
          <a:bodyPr wrap="square" lIns="91440" tIns="45720" rIns="91440" bIns="45720" anchor="t">
            <a:spAutoFit/>
          </a:bodyPr>
          <a:lstStyle/>
          <a:p>
            <a:pPr algn="ctr"/>
            <a:r>
              <a:rPr lang="en-US" sz="6000" b="1" dirty="0">
                <a:solidFill>
                  <a:srgbClr val="800020"/>
                </a:solidFill>
                <a:latin typeface="Arial"/>
                <a:cs typeface="Arial"/>
              </a:rPr>
              <a:t>66%</a:t>
            </a:r>
            <a:endParaRPr lang="da-DK" sz="6000" b="1" dirty="0">
              <a:solidFill>
                <a:srgbClr val="800020"/>
              </a:solidFill>
              <a:latin typeface="Arial"/>
              <a:cs typeface="Arial"/>
            </a:endParaRPr>
          </a:p>
        </p:txBody>
      </p:sp>
      <p:sp>
        <p:nvSpPr>
          <p:cNvPr id="45" name="Rectangle: Rounded Corners 44">
            <a:extLst>
              <a:ext uri="{FF2B5EF4-FFF2-40B4-BE49-F238E27FC236}">
                <a16:creationId xmlns:a16="http://schemas.microsoft.com/office/drawing/2014/main" id="{38DA6092-FA6A-51B9-1A40-6E80C22936B9}"/>
              </a:ext>
            </a:extLst>
          </p:cNvPr>
          <p:cNvSpPr/>
          <p:nvPr/>
        </p:nvSpPr>
        <p:spPr>
          <a:xfrm>
            <a:off x="6140877" y="5863324"/>
            <a:ext cx="4719600" cy="576000"/>
          </a:xfrm>
          <a:prstGeom prst="roundRect">
            <a:avLst/>
          </a:prstGeom>
          <a:solidFill>
            <a:srgbClr val="D9D2CB"/>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p>
        </p:txBody>
      </p:sp>
      <p:sp>
        <p:nvSpPr>
          <p:cNvPr id="46" name="TextBox 45">
            <a:extLst>
              <a:ext uri="{FF2B5EF4-FFF2-40B4-BE49-F238E27FC236}">
                <a16:creationId xmlns:a16="http://schemas.microsoft.com/office/drawing/2014/main" id="{68DD4D08-EA8B-070A-58A4-C6E520A1BC5D}"/>
              </a:ext>
            </a:extLst>
          </p:cNvPr>
          <p:cNvSpPr txBox="1"/>
          <p:nvPr/>
        </p:nvSpPr>
        <p:spPr>
          <a:xfrm>
            <a:off x="6298743" y="5860786"/>
            <a:ext cx="1853392" cy="400110"/>
          </a:xfrm>
          <a:prstGeom prst="rect">
            <a:avLst/>
          </a:prstGeom>
          <a:noFill/>
        </p:spPr>
        <p:txBody>
          <a:bodyPr wrap="none" rtlCol="0">
            <a:spAutoFit/>
          </a:bodyPr>
          <a:lstStyle/>
          <a:p>
            <a:r>
              <a:rPr lang="en-US" sz="2000" b="1" dirty="0" err="1">
                <a:solidFill>
                  <a:srgbClr val="800020"/>
                </a:solidFill>
                <a:latin typeface="Arial" panose="020B0604020202020204" pitchFamily="34" charset="0"/>
                <a:cs typeface="Arial" panose="020B0604020202020204" pitchFamily="34" charset="0"/>
              </a:rPr>
              <a:t>Reproduktion</a:t>
            </a:r>
            <a:endParaRPr lang="da-DK" sz="2000" b="1" dirty="0">
              <a:solidFill>
                <a:srgbClr val="800020"/>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F635876E-2C8B-2F44-886C-F2C22C0BAB24}"/>
              </a:ext>
            </a:extLst>
          </p:cNvPr>
          <p:cNvSpPr txBox="1"/>
          <p:nvPr/>
        </p:nvSpPr>
        <p:spPr>
          <a:xfrm>
            <a:off x="8815093" y="5753064"/>
            <a:ext cx="2045384" cy="707886"/>
          </a:xfrm>
          <a:prstGeom prst="rect">
            <a:avLst/>
          </a:prstGeom>
          <a:noFill/>
        </p:spPr>
        <p:txBody>
          <a:bodyPr wrap="square" lIns="91440" tIns="45720" rIns="91440" bIns="45720" anchor="t">
            <a:spAutoFit/>
          </a:bodyPr>
          <a:lstStyle/>
          <a:p>
            <a:pPr algn="ctr"/>
            <a:r>
              <a:rPr lang="en-US" sz="4000" b="1" dirty="0">
                <a:solidFill>
                  <a:srgbClr val="800020"/>
                </a:solidFill>
                <a:latin typeface="Arial"/>
                <a:cs typeface="Arial"/>
              </a:rPr>
              <a:t>8%</a:t>
            </a:r>
            <a:endParaRPr lang="da-DK" sz="4000" b="1" dirty="0">
              <a:solidFill>
                <a:srgbClr val="800020"/>
              </a:solidFill>
              <a:latin typeface="Arial"/>
              <a:cs typeface="Arial"/>
            </a:endParaRPr>
          </a:p>
        </p:txBody>
      </p:sp>
      <p:grpSp>
        <p:nvGrpSpPr>
          <p:cNvPr id="54" name="Group 53">
            <a:extLst>
              <a:ext uri="{FF2B5EF4-FFF2-40B4-BE49-F238E27FC236}">
                <a16:creationId xmlns:a16="http://schemas.microsoft.com/office/drawing/2014/main" id="{3CA72BE6-9BA6-3B10-08B2-D83CE2B0B91A}"/>
              </a:ext>
            </a:extLst>
          </p:cNvPr>
          <p:cNvGrpSpPr/>
          <p:nvPr/>
        </p:nvGrpSpPr>
        <p:grpSpPr>
          <a:xfrm>
            <a:off x="1592865" y="1421997"/>
            <a:ext cx="2914429" cy="677960"/>
            <a:chOff x="1158278" y="1088485"/>
            <a:chExt cx="2914429" cy="677960"/>
          </a:xfrm>
        </p:grpSpPr>
        <p:sp>
          <p:nvSpPr>
            <p:cNvPr id="49" name="Rectangle: Rounded Corners 48">
              <a:extLst>
                <a:ext uri="{FF2B5EF4-FFF2-40B4-BE49-F238E27FC236}">
                  <a16:creationId xmlns:a16="http://schemas.microsoft.com/office/drawing/2014/main" id="{5E7F2002-D9A5-781A-4F1C-4F9528F0C883}"/>
                </a:ext>
              </a:extLst>
            </p:cNvPr>
            <p:cNvSpPr/>
            <p:nvPr/>
          </p:nvSpPr>
          <p:spPr>
            <a:xfrm>
              <a:off x="1158278" y="1089256"/>
              <a:ext cx="2914429" cy="677189"/>
            </a:xfrm>
            <a:prstGeom prst="roundRect">
              <a:avLst/>
            </a:prstGeom>
            <a:solidFill>
              <a:srgbClr val="800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p>
          </p:txBody>
        </p:sp>
        <p:grpSp>
          <p:nvGrpSpPr>
            <p:cNvPr id="53" name="Group 52">
              <a:extLst>
                <a:ext uri="{FF2B5EF4-FFF2-40B4-BE49-F238E27FC236}">
                  <a16:creationId xmlns:a16="http://schemas.microsoft.com/office/drawing/2014/main" id="{44FB0447-D7D1-8903-60F4-9EAB16B5C493}"/>
                </a:ext>
              </a:extLst>
            </p:cNvPr>
            <p:cNvGrpSpPr/>
            <p:nvPr/>
          </p:nvGrpSpPr>
          <p:grpSpPr>
            <a:xfrm>
              <a:off x="1579357" y="1088485"/>
              <a:ext cx="2002620" cy="608785"/>
              <a:chOff x="1579356" y="1069373"/>
              <a:chExt cx="2002620" cy="608785"/>
            </a:xfrm>
          </p:grpSpPr>
          <p:sp>
            <p:nvSpPr>
              <p:cNvPr id="50" name="TextBox 49">
                <a:extLst>
                  <a:ext uri="{FF2B5EF4-FFF2-40B4-BE49-F238E27FC236}">
                    <a16:creationId xmlns:a16="http://schemas.microsoft.com/office/drawing/2014/main" id="{B1A65C15-6EAB-D934-F0C4-EBAE30C5B4D8}"/>
                  </a:ext>
                </a:extLst>
              </p:cNvPr>
              <p:cNvSpPr txBox="1"/>
              <p:nvPr/>
            </p:nvSpPr>
            <p:spPr>
              <a:xfrm>
                <a:off x="2145291" y="1069373"/>
                <a:ext cx="870751" cy="461665"/>
              </a:xfrm>
              <a:prstGeom prst="rect">
                <a:avLst/>
              </a:prstGeom>
              <a:noFill/>
            </p:spPr>
            <p:txBody>
              <a:bodyPr wrap="none" rtlCol="0">
                <a:spAutoFit/>
              </a:bodyPr>
              <a:lstStyle/>
              <a:p>
                <a:pPr algn="ctr"/>
                <a:r>
                  <a:rPr lang="en-US" sz="2400" b="1">
                    <a:solidFill>
                      <a:schemeClr val="bg1"/>
                    </a:solidFill>
                    <a:latin typeface="Arial" panose="020B0604020202020204" pitchFamily="34" charset="0"/>
                    <a:cs typeface="Arial" panose="020B0604020202020204" pitchFamily="34" charset="0"/>
                  </a:rPr>
                  <a:t>2018</a:t>
                </a:r>
                <a:endParaRPr lang="da-DK" sz="2400" b="1">
                  <a:solidFill>
                    <a:schemeClr val="bg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E9E21D97-D60E-2479-A9FF-44CA1F260E2B}"/>
                  </a:ext>
                </a:extLst>
              </p:cNvPr>
              <p:cNvSpPr txBox="1"/>
              <p:nvPr/>
            </p:nvSpPr>
            <p:spPr>
              <a:xfrm>
                <a:off x="1579356" y="1343002"/>
                <a:ext cx="2002620" cy="335156"/>
              </a:xfrm>
              <a:prstGeom prst="rect">
                <a:avLst/>
              </a:prstGeom>
              <a:noFill/>
            </p:spPr>
            <p:txBody>
              <a:bodyPr wrap="square" rtlCol="0" anchor="ctr">
                <a:spAutoFit/>
              </a:bodyPr>
              <a:lstStyle/>
              <a:p>
                <a:pPr algn="ctr">
                  <a:lnSpc>
                    <a:spcPct val="150000"/>
                  </a:lnSpc>
                </a:pPr>
                <a:r>
                  <a:rPr lang="en-GB" sz="1200" dirty="0">
                    <a:solidFill>
                      <a:schemeClr val="bg1"/>
                    </a:solidFill>
                    <a:latin typeface="Arial" panose="020B0604020202020204" pitchFamily="34" charset="0"/>
                    <a:cs typeface="Arial" panose="020B0604020202020204" pitchFamily="34" charset="0"/>
                  </a:rPr>
                  <a:t>DanBred </a:t>
                </a:r>
                <a:r>
                  <a:rPr lang="en-GB" sz="1200" dirty="0" err="1">
                    <a:solidFill>
                      <a:schemeClr val="bg1"/>
                    </a:solidFill>
                    <a:latin typeface="Arial" panose="020B0604020202020204" pitchFamily="34" charset="0"/>
                    <a:cs typeface="Arial" panose="020B0604020202020204" pitchFamily="34" charset="0"/>
                  </a:rPr>
                  <a:t>begyndelse</a:t>
                </a:r>
                <a:endParaRPr lang="en-GB" sz="1200" dirty="0">
                  <a:solidFill>
                    <a:schemeClr val="bg1"/>
                  </a:solidFill>
                  <a:latin typeface="Arial" panose="020B0604020202020204" pitchFamily="34" charset="0"/>
                  <a:cs typeface="Arial" panose="020B0604020202020204" pitchFamily="34" charset="0"/>
                </a:endParaRPr>
              </a:p>
            </p:txBody>
          </p:sp>
        </p:grpSp>
      </p:grpSp>
      <p:grpSp>
        <p:nvGrpSpPr>
          <p:cNvPr id="56" name="Group 55">
            <a:extLst>
              <a:ext uri="{FF2B5EF4-FFF2-40B4-BE49-F238E27FC236}">
                <a16:creationId xmlns:a16="http://schemas.microsoft.com/office/drawing/2014/main" id="{80F749CA-FE52-3EEC-2D7C-D52107CFAC9B}"/>
              </a:ext>
            </a:extLst>
          </p:cNvPr>
          <p:cNvGrpSpPr/>
          <p:nvPr/>
        </p:nvGrpSpPr>
        <p:grpSpPr>
          <a:xfrm>
            <a:off x="7078288" y="1422382"/>
            <a:ext cx="2914429" cy="677960"/>
            <a:chOff x="1158278" y="1088485"/>
            <a:chExt cx="2914429" cy="677960"/>
          </a:xfrm>
        </p:grpSpPr>
        <p:sp>
          <p:nvSpPr>
            <p:cNvPr id="57" name="Rectangle: Rounded Corners 56">
              <a:extLst>
                <a:ext uri="{FF2B5EF4-FFF2-40B4-BE49-F238E27FC236}">
                  <a16:creationId xmlns:a16="http://schemas.microsoft.com/office/drawing/2014/main" id="{E82512BB-C400-DD94-EC87-0D5E83456214}"/>
                </a:ext>
              </a:extLst>
            </p:cNvPr>
            <p:cNvSpPr/>
            <p:nvPr/>
          </p:nvSpPr>
          <p:spPr>
            <a:xfrm>
              <a:off x="1158278" y="1089256"/>
              <a:ext cx="2914429" cy="677189"/>
            </a:xfrm>
            <a:prstGeom prst="roundRect">
              <a:avLst/>
            </a:prstGeom>
            <a:solidFill>
              <a:srgbClr val="800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a:p>
          </p:txBody>
        </p:sp>
        <p:grpSp>
          <p:nvGrpSpPr>
            <p:cNvPr id="58" name="Group 57">
              <a:extLst>
                <a:ext uri="{FF2B5EF4-FFF2-40B4-BE49-F238E27FC236}">
                  <a16:creationId xmlns:a16="http://schemas.microsoft.com/office/drawing/2014/main" id="{ECB87525-71D6-27C1-DEBD-6162E06E95C8}"/>
                </a:ext>
              </a:extLst>
            </p:cNvPr>
            <p:cNvGrpSpPr/>
            <p:nvPr/>
          </p:nvGrpSpPr>
          <p:grpSpPr>
            <a:xfrm>
              <a:off x="1579357" y="1088485"/>
              <a:ext cx="2002620" cy="608785"/>
              <a:chOff x="1579356" y="1069373"/>
              <a:chExt cx="2002620" cy="608785"/>
            </a:xfrm>
          </p:grpSpPr>
          <p:sp>
            <p:nvSpPr>
              <p:cNvPr id="59" name="TextBox 58">
                <a:extLst>
                  <a:ext uri="{FF2B5EF4-FFF2-40B4-BE49-F238E27FC236}">
                    <a16:creationId xmlns:a16="http://schemas.microsoft.com/office/drawing/2014/main" id="{4B6E75B6-AC57-BC0E-8FA9-AC851C30FAB8}"/>
                  </a:ext>
                </a:extLst>
              </p:cNvPr>
              <p:cNvSpPr txBox="1"/>
              <p:nvPr/>
            </p:nvSpPr>
            <p:spPr>
              <a:xfrm>
                <a:off x="2145291" y="1069373"/>
                <a:ext cx="870752" cy="461665"/>
              </a:xfrm>
              <a:prstGeom prst="rect">
                <a:avLst/>
              </a:prstGeom>
              <a:noFill/>
            </p:spPr>
            <p:txBody>
              <a:bodyPr wrap="none" lIns="91440" tIns="45720" rIns="91440" bIns="45720" rtlCol="0" anchor="t">
                <a:spAutoFit/>
              </a:bodyPr>
              <a:lstStyle/>
              <a:p>
                <a:pPr algn="ctr"/>
                <a:r>
                  <a:rPr lang="en-US" sz="2400" b="1">
                    <a:solidFill>
                      <a:schemeClr val="bg1"/>
                    </a:solidFill>
                    <a:latin typeface="Arial"/>
                    <a:cs typeface="Arial"/>
                  </a:rPr>
                  <a:t>2025</a:t>
                </a:r>
                <a:endParaRPr lang="da-DK" sz="2400" b="1">
                  <a:solidFill>
                    <a:schemeClr val="bg1"/>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7428365D-FD1B-E3C7-397A-B0567D51AF8D}"/>
                  </a:ext>
                </a:extLst>
              </p:cNvPr>
              <p:cNvSpPr txBox="1"/>
              <p:nvPr/>
            </p:nvSpPr>
            <p:spPr>
              <a:xfrm>
                <a:off x="1579356" y="1343002"/>
                <a:ext cx="2002620" cy="335156"/>
              </a:xfrm>
              <a:prstGeom prst="rect">
                <a:avLst/>
              </a:prstGeom>
              <a:noFill/>
            </p:spPr>
            <p:txBody>
              <a:bodyPr wrap="square" rtlCol="0" anchor="ctr">
                <a:spAutoFit/>
              </a:bodyPr>
              <a:lstStyle/>
              <a:p>
                <a:pPr algn="ctr">
                  <a:lnSpc>
                    <a:spcPct val="150000"/>
                  </a:lnSpc>
                </a:pPr>
                <a:r>
                  <a:rPr lang="en-GB" sz="1200" dirty="0" err="1">
                    <a:solidFill>
                      <a:schemeClr val="bg1"/>
                    </a:solidFill>
                    <a:latin typeface="Arial" panose="020B0604020202020204" pitchFamily="34" charset="0"/>
                    <a:cs typeface="Arial" panose="020B0604020202020204" pitchFamily="34" charset="0"/>
                  </a:rPr>
                  <a:t>Seneste</a:t>
                </a:r>
                <a:r>
                  <a:rPr lang="en-GB" sz="1200" dirty="0">
                    <a:solidFill>
                      <a:schemeClr val="bg1"/>
                    </a:solidFill>
                    <a:latin typeface="Arial" panose="020B0604020202020204" pitchFamily="34" charset="0"/>
                    <a:cs typeface="Arial" panose="020B0604020202020204" pitchFamily="34" charset="0"/>
                  </a:rPr>
                  <a:t> </a:t>
                </a:r>
                <a:r>
                  <a:rPr lang="en-GB" sz="1200" dirty="0" err="1">
                    <a:solidFill>
                      <a:schemeClr val="bg1"/>
                    </a:solidFill>
                    <a:latin typeface="Arial" panose="020B0604020202020204" pitchFamily="34" charset="0"/>
                    <a:cs typeface="Arial" panose="020B0604020202020204" pitchFamily="34" charset="0"/>
                  </a:rPr>
                  <a:t>tal</a:t>
                </a:r>
                <a:endParaRPr lang="en-GB" sz="1200" dirty="0">
                  <a:solidFill>
                    <a:schemeClr val="bg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79430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6354D04A-EB3D-3044-A370-F48FEFD46134}"/>
              </a:ext>
            </a:extLst>
          </p:cNvPr>
          <p:cNvSpPr/>
          <p:nvPr/>
        </p:nvSpPr>
        <p:spPr>
          <a:xfrm>
            <a:off x="655682" y="5223198"/>
            <a:ext cx="4719600" cy="1216126"/>
          </a:xfrm>
          <a:prstGeom prst="roundRect">
            <a:avLst/>
          </a:prstGeom>
          <a:solidFill>
            <a:srgbClr val="706359"/>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p>
        </p:txBody>
      </p:sp>
      <p:sp>
        <p:nvSpPr>
          <p:cNvPr id="8" name="Titel 1">
            <a:extLst>
              <a:ext uri="{FF2B5EF4-FFF2-40B4-BE49-F238E27FC236}">
                <a16:creationId xmlns:a16="http://schemas.microsoft.com/office/drawing/2014/main" id="{0491BEDD-04F9-0B29-4778-2BAB1D228792}"/>
              </a:ext>
            </a:extLst>
          </p:cNvPr>
          <p:cNvSpPr txBox="1">
            <a:spLocks/>
          </p:cNvSpPr>
          <p:nvPr/>
        </p:nvSpPr>
        <p:spPr>
          <a:xfrm>
            <a:off x="513235" y="534153"/>
            <a:ext cx="8587350" cy="15672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i="0" kern="1200">
                <a:solidFill>
                  <a:schemeClr val="tx1"/>
                </a:solidFill>
                <a:latin typeface="Arial" charset="0"/>
                <a:ea typeface="Arial" charset="0"/>
                <a:cs typeface="Arial" charset="0"/>
              </a:defRPr>
            </a:lvl1pPr>
          </a:lstStyle>
          <a:p>
            <a:pPr algn="l"/>
            <a:r>
              <a:rPr lang="en-US" sz="3000" b="0" dirty="0" err="1">
                <a:solidFill>
                  <a:srgbClr val="800020"/>
                </a:solidFill>
                <a:latin typeface="Arial" panose="020B0604020202020204" pitchFamily="34" charset="0"/>
                <a:cs typeface="Arial" panose="020B0604020202020204" pitchFamily="34" charset="0"/>
              </a:rPr>
              <a:t>Udvikling</a:t>
            </a:r>
            <a:r>
              <a:rPr lang="en-US" sz="3000" b="0" dirty="0">
                <a:solidFill>
                  <a:srgbClr val="800020"/>
                </a:solidFill>
                <a:latin typeface="Arial" panose="020B0604020202020204" pitchFamily="34" charset="0"/>
                <a:cs typeface="Arial" panose="020B0604020202020204" pitchFamily="34" charset="0"/>
              </a:rPr>
              <a:t> i DanBred </a:t>
            </a:r>
            <a:r>
              <a:rPr lang="en-US" sz="3000" b="0" dirty="0" err="1">
                <a:solidFill>
                  <a:srgbClr val="800020"/>
                </a:solidFill>
                <a:latin typeface="Arial" panose="020B0604020202020204" pitchFamily="34" charset="0"/>
                <a:cs typeface="Arial" panose="020B0604020202020204" pitchFamily="34" charset="0"/>
              </a:rPr>
              <a:t>avlsmålet</a:t>
            </a:r>
            <a:r>
              <a:rPr lang="en-US" sz="3000" b="0" dirty="0">
                <a:solidFill>
                  <a:srgbClr val="800020"/>
                </a:solidFill>
                <a:latin typeface="Arial" panose="020B0604020202020204" pitchFamily="34" charset="0"/>
                <a:cs typeface="Arial" panose="020B0604020202020204" pitchFamily="34" charset="0"/>
              </a:rPr>
              <a:t>: DanBred Duroc</a:t>
            </a:r>
          </a:p>
        </p:txBody>
      </p:sp>
      <p:sp>
        <p:nvSpPr>
          <p:cNvPr id="9" name="Date Placeholder 8">
            <a:extLst>
              <a:ext uri="{FF2B5EF4-FFF2-40B4-BE49-F238E27FC236}">
                <a16:creationId xmlns:a16="http://schemas.microsoft.com/office/drawing/2014/main" id="{C8556362-A017-6FB1-6425-710C5BB0FF1A}"/>
              </a:ext>
            </a:extLst>
          </p:cNvPr>
          <p:cNvSpPr>
            <a:spLocks noGrp="1"/>
          </p:cNvSpPr>
          <p:nvPr>
            <p:ph type="dt" sz="half" idx="2"/>
          </p:nvPr>
        </p:nvSpPr>
        <p:spPr/>
        <p:txBody>
          <a:bodyPr/>
          <a:lstStyle/>
          <a:p>
            <a:fld id="{EB30AA80-4553-46B8-A5B4-DBA2ADE8F18D}" type="datetime1">
              <a:rPr lang="en-GB" smtClean="0"/>
              <a:t>31/07/2025</a:t>
            </a:fld>
            <a:endParaRPr lang="en-DK" dirty="0"/>
          </a:p>
        </p:txBody>
      </p:sp>
      <p:sp>
        <p:nvSpPr>
          <p:cNvPr id="10" name="Footer Placeholder 9">
            <a:extLst>
              <a:ext uri="{FF2B5EF4-FFF2-40B4-BE49-F238E27FC236}">
                <a16:creationId xmlns:a16="http://schemas.microsoft.com/office/drawing/2014/main" id="{0F60B450-95AC-9B82-7361-6ACAD3D96929}"/>
              </a:ext>
            </a:extLst>
          </p:cNvPr>
          <p:cNvSpPr>
            <a:spLocks noGrp="1"/>
          </p:cNvSpPr>
          <p:nvPr>
            <p:ph type="ftr" sz="quarter" idx="3"/>
          </p:nvPr>
        </p:nvSpPr>
        <p:spPr/>
        <p:txBody>
          <a:bodyPr/>
          <a:lstStyle/>
          <a:p>
            <a:r>
              <a:rPr lang="en-US"/>
              <a:t>Your business. Our DNA.</a:t>
            </a:r>
            <a:endParaRPr lang="en-DK" dirty="0"/>
          </a:p>
        </p:txBody>
      </p:sp>
      <p:sp>
        <p:nvSpPr>
          <p:cNvPr id="5" name="Rectangle: Rounded Corners 4">
            <a:extLst>
              <a:ext uri="{FF2B5EF4-FFF2-40B4-BE49-F238E27FC236}">
                <a16:creationId xmlns:a16="http://schemas.microsoft.com/office/drawing/2014/main" id="{B2264040-CF2C-8758-B936-76954D0B1687}"/>
              </a:ext>
            </a:extLst>
          </p:cNvPr>
          <p:cNvSpPr/>
          <p:nvPr/>
        </p:nvSpPr>
        <p:spPr>
          <a:xfrm>
            <a:off x="655682" y="2151137"/>
            <a:ext cx="4719144" cy="3038177"/>
          </a:xfrm>
          <a:prstGeom prst="roundRect">
            <a:avLst/>
          </a:prstGeom>
          <a:solidFill>
            <a:srgbClr val="706359"/>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p>
        </p:txBody>
      </p:sp>
      <p:sp>
        <p:nvSpPr>
          <p:cNvPr id="6" name="TextBox 5">
            <a:extLst>
              <a:ext uri="{FF2B5EF4-FFF2-40B4-BE49-F238E27FC236}">
                <a16:creationId xmlns:a16="http://schemas.microsoft.com/office/drawing/2014/main" id="{F2B85CA8-97DC-2F79-9135-7A2C2472F325}"/>
              </a:ext>
            </a:extLst>
          </p:cNvPr>
          <p:cNvSpPr txBox="1"/>
          <p:nvPr/>
        </p:nvSpPr>
        <p:spPr>
          <a:xfrm>
            <a:off x="813092" y="2339751"/>
            <a:ext cx="1750800" cy="400110"/>
          </a:xfrm>
          <a:prstGeom prst="rect">
            <a:avLst/>
          </a:prstGeom>
          <a:noFill/>
        </p:spPr>
        <p:txBody>
          <a:bodyPr wrap="none" rtlCol="0">
            <a:spAutoFit/>
          </a:bodyPr>
          <a:lstStyle/>
          <a:p>
            <a:r>
              <a:rPr lang="en-US" sz="2000" b="1" dirty="0" err="1">
                <a:solidFill>
                  <a:schemeClr val="bg1"/>
                </a:solidFill>
                <a:latin typeface="Arial" panose="020B0604020202020204" pitchFamily="34" charset="0"/>
                <a:cs typeface="Arial" panose="020B0604020202020204" pitchFamily="34" charset="0"/>
              </a:rPr>
              <a:t>Produktivitet</a:t>
            </a:r>
            <a:endParaRPr lang="da-DK" sz="20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EF1380B-D0CB-0B66-1308-0AEBACA64184}"/>
              </a:ext>
            </a:extLst>
          </p:cNvPr>
          <p:cNvSpPr txBox="1"/>
          <p:nvPr/>
        </p:nvSpPr>
        <p:spPr>
          <a:xfrm>
            <a:off x="3335442" y="3827201"/>
            <a:ext cx="2045384" cy="1015663"/>
          </a:xfrm>
          <a:prstGeom prst="rect">
            <a:avLst/>
          </a:prstGeom>
          <a:noFill/>
        </p:spPr>
        <p:txBody>
          <a:bodyPr wrap="square">
            <a:spAutoFit/>
          </a:bodyPr>
          <a:lstStyle/>
          <a:p>
            <a:pPr algn="ctr"/>
            <a:r>
              <a:rPr lang="en-US" sz="6000" b="1" dirty="0">
                <a:solidFill>
                  <a:schemeClr val="bg1"/>
                </a:solidFill>
                <a:latin typeface="Arial" panose="020B0604020202020204" pitchFamily="34" charset="0"/>
                <a:cs typeface="Arial" panose="020B0604020202020204" pitchFamily="34" charset="0"/>
              </a:rPr>
              <a:t>80%</a:t>
            </a:r>
            <a:endParaRPr lang="da-DK" sz="60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C98AE87-E12C-8499-39F3-D9468B08DFFA}"/>
              </a:ext>
            </a:extLst>
          </p:cNvPr>
          <p:cNvSpPr txBox="1"/>
          <p:nvPr/>
        </p:nvSpPr>
        <p:spPr>
          <a:xfrm>
            <a:off x="813092" y="5233961"/>
            <a:ext cx="1526380" cy="400110"/>
          </a:xfrm>
          <a:prstGeom prst="rect">
            <a:avLst/>
          </a:prstGeom>
          <a:noFill/>
        </p:spPr>
        <p:txBody>
          <a:bodyPr wrap="none" rtlCol="0">
            <a:spAutoFit/>
          </a:bodyPr>
          <a:lstStyle/>
          <a:p>
            <a:r>
              <a:rPr lang="en-US" sz="2000" b="1" dirty="0" err="1">
                <a:solidFill>
                  <a:schemeClr val="bg1"/>
                </a:solidFill>
                <a:latin typeface="Arial" panose="020B0604020202020204" pitchFamily="34" charset="0"/>
                <a:cs typeface="Arial" panose="020B0604020202020204" pitchFamily="34" charset="0"/>
              </a:rPr>
              <a:t>Robusthed</a:t>
            </a:r>
            <a:endParaRPr lang="da-DK" sz="20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ADF1691F-A564-7EDC-273D-15971D6E10F3}"/>
              </a:ext>
            </a:extLst>
          </p:cNvPr>
          <p:cNvSpPr txBox="1"/>
          <p:nvPr/>
        </p:nvSpPr>
        <p:spPr>
          <a:xfrm>
            <a:off x="3485846" y="5323429"/>
            <a:ext cx="1787260" cy="1015663"/>
          </a:xfrm>
          <a:prstGeom prst="rect">
            <a:avLst/>
          </a:prstGeom>
          <a:noFill/>
        </p:spPr>
        <p:txBody>
          <a:bodyPr wrap="square">
            <a:spAutoFit/>
          </a:bodyPr>
          <a:lstStyle/>
          <a:p>
            <a:pPr algn="ctr"/>
            <a:r>
              <a:rPr lang="en-US" sz="6000" b="1" dirty="0">
                <a:solidFill>
                  <a:schemeClr val="bg1"/>
                </a:solidFill>
                <a:latin typeface="Arial" panose="020B0604020202020204" pitchFamily="34" charset="0"/>
                <a:cs typeface="Arial" panose="020B0604020202020204" pitchFamily="34" charset="0"/>
              </a:rPr>
              <a:t>20%</a:t>
            </a:r>
            <a:endParaRPr lang="da-DK" sz="6000" b="1" dirty="0">
              <a:solidFill>
                <a:schemeClr val="bg1"/>
              </a:solidFill>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3D6848B8-A647-1C56-FE7B-1035C8C46C71}"/>
              </a:ext>
            </a:extLst>
          </p:cNvPr>
          <p:cNvSpPr/>
          <p:nvPr/>
        </p:nvSpPr>
        <p:spPr>
          <a:xfrm>
            <a:off x="6140877" y="2144905"/>
            <a:ext cx="4719600" cy="2302260"/>
          </a:xfrm>
          <a:prstGeom prst="roundRect">
            <a:avLst/>
          </a:prstGeom>
          <a:solidFill>
            <a:srgbClr val="D9D2CB"/>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p>
        </p:txBody>
      </p:sp>
      <p:sp>
        <p:nvSpPr>
          <p:cNvPr id="41" name="TextBox 40">
            <a:extLst>
              <a:ext uri="{FF2B5EF4-FFF2-40B4-BE49-F238E27FC236}">
                <a16:creationId xmlns:a16="http://schemas.microsoft.com/office/drawing/2014/main" id="{AC45A9D2-A4C2-AF72-2E75-F48FA2F06572}"/>
              </a:ext>
            </a:extLst>
          </p:cNvPr>
          <p:cNvSpPr txBox="1"/>
          <p:nvPr/>
        </p:nvSpPr>
        <p:spPr>
          <a:xfrm>
            <a:off x="6299134" y="2339751"/>
            <a:ext cx="1750800" cy="400110"/>
          </a:xfrm>
          <a:prstGeom prst="rect">
            <a:avLst/>
          </a:prstGeom>
          <a:noFill/>
        </p:spPr>
        <p:txBody>
          <a:bodyPr wrap="none" rtlCol="0">
            <a:spAutoFit/>
          </a:bodyPr>
          <a:lstStyle/>
          <a:p>
            <a:r>
              <a:rPr lang="en-US" sz="2000" b="1" dirty="0" err="1">
                <a:solidFill>
                  <a:srgbClr val="800020"/>
                </a:solidFill>
                <a:latin typeface="Arial" panose="020B0604020202020204" pitchFamily="34" charset="0"/>
                <a:cs typeface="Arial" panose="020B0604020202020204" pitchFamily="34" charset="0"/>
              </a:rPr>
              <a:t>Produktivitet</a:t>
            </a:r>
            <a:endParaRPr lang="da-DK" sz="2000" b="1" dirty="0">
              <a:solidFill>
                <a:srgbClr val="800020"/>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047F79F-E764-81DB-7977-EE444C46D39B}"/>
              </a:ext>
            </a:extLst>
          </p:cNvPr>
          <p:cNvSpPr txBox="1"/>
          <p:nvPr/>
        </p:nvSpPr>
        <p:spPr>
          <a:xfrm>
            <a:off x="8815093" y="3486945"/>
            <a:ext cx="2045384" cy="1015663"/>
          </a:xfrm>
          <a:prstGeom prst="rect">
            <a:avLst/>
          </a:prstGeom>
          <a:noFill/>
        </p:spPr>
        <p:txBody>
          <a:bodyPr wrap="square">
            <a:spAutoFit/>
          </a:bodyPr>
          <a:lstStyle/>
          <a:p>
            <a:pPr algn="ctr"/>
            <a:r>
              <a:rPr lang="en-US" sz="6000" b="1" dirty="0">
                <a:solidFill>
                  <a:srgbClr val="800020"/>
                </a:solidFill>
                <a:latin typeface="Arial" panose="020B0604020202020204" pitchFamily="34" charset="0"/>
                <a:cs typeface="Arial" panose="020B0604020202020204" pitchFamily="34" charset="0"/>
              </a:rPr>
              <a:t>60%</a:t>
            </a:r>
            <a:endParaRPr lang="da-DK" sz="6000" b="1" dirty="0">
              <a:solidFill>
                <a:srgbClr val="800020"/>
              </a:solidFill>
              <a:latin typeface="Arial" panose="020B0604020202020204" pitchFamily="34" charset="0"/>
              <a:cs typeface="Arial" panose="020B0604020202020204" pitchFamily="34" charset="0"/>
            </a:endParaRPr>
          </a:p>
        </p:txBody>
      </p:sp>
      <p:sp>
        <p:nvSpPr>
          <p:cNvPr id="45" name="Rectangle: Rounded Corners 44">
            <a:extLst>
              <a:ext uri="{FF2B5EF4-FFF2-40B4-BE49-F238E27FC236}">
                <a16:creationId xmlns:a16="http://schemas.microsoft.com/office/drawing/2014/main" id="{38DA6092-FA6A-51B9-1A40-6E80C22936B9}"/>
              </a:ext>
            </a:extLst>
          </p:cNvPr>
          <p:cNvSpPr/>
          <p:nvPr/>
        </p:nvSpPr>
        <p:spPr>
          <a:xfrm>
            <a:off x="6140877" y="4490642"/>
            <a:ext cx="4719600" cy="1948682"/>
          </a:xfrm>
          <a:prstGeom prst="roundRect">
            <a:avLst/>
          </a:prstGeom>
          <a:solidFill>
            <a:srgbClr val="D9D2CB"/>
          </a:solidFill>
          <a:ln>
            <a:solidFill>
              <a:srgbClr val="80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p>
        </p:txBody>
      </p:sp>
      <p:sp>
        <p:nvSpPr>
          <p:cNvPr id="46" name="TextBox 45">
            <a:extLst>
              <a:ext uri="{FF2B5EF4-FFF2-40B4-BE49-F238E27FC236}">
                <a16:creationId xmlns:a16="http://schemas.microsoft.com/office/drawing/2014/main" id="{68DD4D08-EA8B-070A-58A4-C6E520A1BC5D}"/>
              </a:ext>
            </a:extLst>
          </p:cNvPr>
          <p:cNvSpPr txBox="1"/>
          <p:nvPr/>
        </p:nvSpPr>
        <p:spPr>
          <a:xfrm>
            <a:off x="6310355" y="4832872"/>
            <a:ext cx="1526380" cy="400110"/>
          </a:xfrm>
          <a:prstGeom prst="rect">
            <a:avLst/>
          </a:prstGeom>
          <a:noFill/>
        </p:spPr>
        <p:txBody>
          <a:bodyPr wrap="none" rtlCol="0">
            <a:spAutoFit/>
          </a:bodyPr>
          <a:lstStyle/>
          <a:p>
            <a:r>
              <a:rPr lang="en-US" sz="2000" b="1" dirty="0" err="1">
                <a:solidFill>
                  <a:srgbClr val="800020"/>
                </a:solidFill>
                <a:latin typeface="Arial" panose="020B0604020202020204" pitchFamily="34" charset="0"/>
                <a:cs typeface="Arial" panose="020B0604020202020204" pitchFamily="34" charset="0"/>
              </a:rPr>
              <a:t>Robusthed</a:t>
            </a:r>
            <a:endParaRPr lang="da-DK" sz="2000" b="1" dirty="0">
              <a:solidFill>
                <a:srgbClr val="800020"/>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F635876E-2C8B-2F44-886C-F2C22C0BAB24}"/>
              </a:ext>
            </a:extLst>
          </p:cNvPr>
          <p:cNvSpPr txBox="1"/>
          <p:nvPr/>
        </p:nvSpPr>
        <p:spPr>
          <a:xfrm>
            <a:off x="8815093" y="5434016"/>
            <a:ext cx="2045384" cy="1015663"/>
          </a:xfrm>
          <a:prstGeom prst="rect">
            <a:avLst/>
          </a:prstGeom>
          <a:noFill/>
        </p:spPr>
        <p:txBody>
          <a:bodyPr wrap="square">
            <a:spAutoFit/>
          </a:bodyPr>
          <a:lstStyle/>
          <a:p>
            <a:pPr algn="ctr"/>
            <a:r>
              <a:rPr lang="en-US" sz="6000" b="1" dirty="0">
                <a:solidFill>
                  <a:srgbClr val="800020"/>
                </a:solidFill>
                <a:latin typeface="Arial" panose="020B0604020202020204" pitchFamily="34" charset="0"/>
                <a:cs typeface="Arial" panose="020B0604020202020204" pitchFamily="34" charset="0"/>
              </a:rPr>
              <a:t>40%</a:t>
            </a:r>
            <a:endParaRPr lang="da-DK" sz="6000" b="1" dirty="0">
              <a:solidFill>
                <a:srgbClr val="800020"/>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3CA72BE6-9BA6-3B10-08B2-D83CE2B0B91A}"/>
              </a:ext>
            </a:extLst>
          </p:cNvPr>
          <p:cNvGrpSpPr/>
          <p:nvPr/>
        </p:nvGrpSpPr>
        <p:grpSpPr>
          <a:xfrm>
            <a:off x="1592865" y="1421997"/>
            <a:ext cx="2914429" cy="677960"/>
            <a:chOff x="1158278" y="1088485"/>
            <a:chExt cx="2914429" cy="677960"/>
          </a:xfrm>
        </p:grpSpPr>
        <p:sp>
          <p:nvSpPr>
            <p:cNvPr id="49" name="Rectangle: Rounded Corners 48">
              <a:extLst>
                <a:ext uri="{FF2B5EF4-FFF2-40B4-BE49-F238E27FC236}">
                  <a16:creationId xmlns:a16="http://schemas.microsoft.com/office/drawing/2014/main" id="{5E7F2002-D9A5-781A-4F1C-4F9528F0C883}"/>
                </a:ext>
              </a:extLst>
            </p:cNvPr>
            <p:cNvSpPr/>
            <p:nvPr/>
          </p:nvSpPr>
          <p:spPr>
            <a:xfrm>
              <a:off x="1158278" y="1089256"/>
              <a:ext cx="2914429" cy="677189"/>
            </a:xfrm>
            <a:prstGeom prst="roundRect">
              <a:avLst/>
            </a:prstGeom>
            <a:solidFill>
              <a:srgbClr val="800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p>
          </p:txBody>
        </p:sp>
        <p:grpSp>
          <p:nvGrpSpPr>
            <p:cNvPr id="53" name="Group 52">
              <a:extLst>
                <a:ext uri="{FF2B5EF4-FFF2-40B4-BE49-F238E27FC236}">
                  <a16:creationId xmlns:a16="http://schemas.microsoft.com/office/drawing/2014/main" id="{44FB0447-D7D1-8903-60F4-9EAB16B5C493}"/>
                </a:ext>
              </a:extLst>
            </p:cNvPr>
            <p:cNvGrpSpPr/>
            <p:nvPr/>
          </p:nvGrpSpPr>
          <p:grpSpPr>
            <a:xfrm>
              <a:off x="1579357" y="1088485"/>
              <a:ext cx="2002620" cy="608785"/>
              <a:chOff x="1579356" y="1069373"/>
              <a:chExt cx="2002620" cy="608785"/>
            </a:xfrm>
          </p:grpSpPr>
          <p:sp>
            <p:nvSpPr>
              <p:cNvPr id="50" name="TextBox 49">
                <a:extLst>
                  <a:ext uri="{FF2B5EF4-FFF2-40B4-BE49-F238E27FC236}">
                    <a16:creationId xmlns:a16="http://schemas.microsoft.com/office/drawing/2014/main" id="{B1A65C15-6EAB-D934-F0C4-EBAE30C5B4D8}"/>
                  </a:ext>
                </a:extLst>
              </p:cNvPr>
              <p:cNvSpPr txBox="1"/>
              <p:nvPr/>
            </p:nvSpPr>
            <p:spPr>
              <a:xfrm>
                <a:off x="2145291" y="1069373"/>
                <a:ext cx="870751" cy="461665"/>
              </a:xfrm>
              <a:prstGeom prst="rect">
                <a:avLst/>
              </a:prstGeom>
              <a:no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endParaRPr lang="da-DK" sz="2400" b="1" dirty="0">
                  <a:solidFill>
                    <a:schemeClr val="bg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E9E21D97-D60E-2479-A9FF-44CA1F260E2B}"/>
                  </a:ext>
                </a:extLst>
              </p:cNvPr>
              <p:cNvSpPr txBox="1"/>
              <p:nvPr/>
            </p:nvSpPr>
            <p:spPr>
              <a:xfrm>
                <a:off x="1579356" y="1343002"/>
                <a:ext cx="2002620" cy="335156"/>
              </a:xfrm>
              <a:prstGeom prst="rect">
                <a:avLst/>
              </a:prstGeom>
              <a:noFill/>
            </p:spPr>
            <p:txBody>
              <a:bodyPr wrap="square" rtlCol="0" anchor="ctr">
                <a:spAutoFit/>
              </a:bodyPr>
              <a:lstStyle/>
              <a:p>
                <a:pPr algn="ctr">
                  <a:lnSpc>
                    <a:spcPct val="150000"/>
                  </a:lnSpc>
                </a:pPr>
                <a:r>
                  <a:rPr lang="en-GB" sz="1200" dirty="0" err="1">
                    <a:solidFill>
                      <a:schemeClr val="bg1"/>
                    </a:solidFill>
                    <a:latin typeface="Arial" panose="020B0604020202020204" pitchFamily="34" charset="0"/>
                    <a:cs typeface="Arial" panose="020B0604020202020204" pitchFamily="34" charset="0"/>
                  </a:rPr>
                  <a:t>Begyndelsen</a:t>
                </a:r>
                <a:r>
                  <a:rPr lang="en-GB" sz="1200" dirty="0">
                    <a:solidFill>
                      <a:schemeClr val="bg1"/>
                    </a:solidFill>
                    <a:latin typeface="Arial" panose="020B0604020202020204" pitchFamily="34" charset="0"/>
                    <a:cs typeface="Arial" panose="020B0604020202020204" pitchFamily="34" charset="0"/>
                  </a:rPr>
                  <a:t> </a:t>
                </a:r>
                <a:r>
                  <a:rPr lang="en-GB" sz="1200" dirty="0" err="1">
                    <a:solidFill>
                      <a:schemeClr val="bg1"/>
                    </a:solidFill>
                    <a:latin typeface="Arial" panose="020B0604020202020204" pitchFamily="34" charset="0"/>
                    <a:cs typeface="Arial" panose="020B0604020202020204" pitchFamily="34" charset="0"/>
                  </a:rPr>
                  <a:t>af</a:t>
                </a:r>
                <a:r>
                  <a:rPr lang="en-GB" sz="1200" dirty="0">
                    <a:solidFill>
                      <a:schemeClr val="bg1"/>
                    </a:solidFill>
                    <a:latin typeface="Arial" panose="020B0604020202020204" pitchFamily="34" charset="0"/>
                    <a:cs typeface="Arial" panose="020B0604020202020204" pitchFamily="34" charset="0"/>
                  </a:rPr>
                  <a:t> DanBred</a:t>
                </a:r>
              </a:p>
            </p:txBody>
          </p:sp>
        </p:grpSp>
      </p:grpSp>
      <p:grpSp>
        <p:nvGrpSpPr>
          <p:cNvPr id="56" name="Group 55">
            <a:extLst>
              <a:ext uri="{FF2B5EF4-FFF2-40B4-BE49-F238E27FC236}">
                <a16:creationId xmlns:a16="http://schemas.microsoft.com/office/drawing/2014/main" id="{80F749CA-FE52-3EEC-2D7C-D52107CFAC9B}"/>
              </a:ext>
            </a:extLst>
          </p:cNvPr>
          <p:cNvGrpSpPr/>
          <p:nvPr/>
        </p:nvGrpSpPr>
        <p:grpSpPr>
          <a:xfrm>
            <a:off x="7078288" y="1422382"/>
            <a:ext cx="2914429" cy="677960"/>
            <a:chOff x="1158278" y="1088485"/>
            <a:chExt cx="2914429" cy="677960"/>
          </a:xfrm>
        </p:grpSpPr>
        <p:sp>
          <p:nvSpPr>
            <p:cNvPr id="57" name="Rectangle: Rounded Corners 56">
              <a:extLst>
                <a:ext uri="{FF2B5EF4-FFF2-40B4-BE49-F238E27FC236}">
                  <a16:creationId xmlns:a16="http://schemas.microsoft.com/office/drawing/2014/main" id="{E82512BB-C400-DD94-EC87-0D5E83456214}"/>
                </a:ext>
              </a:extLst>
            </p:cNvPr>
            <p:cNvSpPr/>
            <p:nvPr/>
          </p:nvSpPr>
          <p:spPr>
            <a:xfrm>
              <a:off x="1158278" y="1089256"/>
              <a:ext cx="2914429" cy="677189"/>
            </a:xfrm>
            <a:prstGeom prst="roundRect">
              <a:avLst/>
            </a:prstGeom>
            <a:solidFill>
              <a:srgbClr val="800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p>
          </p:txBody>
        </p:sp>
        <p:grpSp>
          <p:nvGrpSpPr>
            <p:cNvPr id="58" name="Group 57">
              <a:extLst>
                <a:ext uri="{FF2B5EF4-FFF2-40B4-BE49-F238E27FC236}">
                  <a16:creationId xmlns:a16="http://schemas.microsoft.com/office/drawing/2014/main" id="{ECB87525-71D6-27C1-DEBD-6162E06E95C8}"/>
                </a:ext>
              </a:extLst>
            </p:cNvPr>
            <p:cNvGrpSpPr/>
            <p:nvPr/>
          </p:nvGrpSpPr>
          <p:grpSpPr>
            <a:xfrm>
              <a:off x="1579357" y="1088485"/>
              <a:ext cx="2002620" cy="608785"/>
              <a:chOff x="1579356" y="1069373"/>
              <a:chExt cx="2002620" cy="608785"/>
            </a:xfrm>
          </p:grpSpPr>
          <p:sp>
            <p:nvSpPr>
              <p:cNvPr id="59" name="TextBox 58">
                <a:extLst>
                  <a:ext uri="{FF2B5EF4-FFF2-40B4-BE49-F238E27FC236}">
                    <a16:creationId xmlns:a16="http://schemas.microsoft.com/office/drawing/2014/main" id="{4B6E75B6-AC57-BC0E-8FA9-AC851C30FAB8}"/>
                  </a:ext>
                </a:extLst>
              </p:cNvPr>
              <p:cNvSpPr txBox="1"/>
              <p:nvPr/>
            </p:nvSpPr>
            <p:spPr>
              <a:xfrm>
                <a:off x="2145291" y="1069373"/>
                <a:ext cx="870752" cy="461665"/>
              </a:xfrm>
              <a:prstGeom prst="rect">
                <a:avLst/>
              </a:prstGeom>
              <a:no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2025</a:t>
                </a:r>
                <a:endParaRPr lang="da-DK" sz="2400" b="1" dirty="0">
                  <a:solidFill>
                    <a:schemeClr val="bg1"/>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7428365D-FD1B-E3C7-397A-B0567D51AF8D}"/>
                  </a:ext>
                </a:extLst>
              </p:cNvPr>
              <p:cNvSpPr txBox="1"/>
              <p:nvPr/>
            </p:nvSpPr>
            <p:spPr>
              <a:xfrm>
                <a:off x="1579356" y="1343002"/>
                <a:ext cx="2002620" cy="335156"/>
              </a:xfrm>
              <a:prstGeom prst="rect">
                <a:avLst/>
              </a:prstGeom>
              <a:noFill/>
            </p:spPr>
            <p:txBody>
              <a:bodyPr wrap="square" rtlCol="0" anchor="ctr">
                <a:spAutoFit/>
              </a:bodyPr>
              <a:lstStyle/>
              <a:p>
                <a:pPr algn="ctr">
                  <a:lnSpc>
                    <a:spcPct val="150000"/>
                  </a:lnSpc>
                </a:pPr>
                <a:r>
                  <a:rPr lang="en-GB" sz="1200" dirty="0" err="1">
                    <a:solidFill>
                      <a:schemeClr val="bg1"/>
                    </a:solidFill>
                    <a:latin typeface="Arial" panose="020B0604020202020204" pitchFamily="34" charset="0"/>
                    <a:cs typeface="Arial" panose="020B0604020202020204" pitchFamily="34" charset="0"/>
                  </a:rPr>
                  <a:t>Pattegriseoverlevelse</a:t>
                </a:r>
                <a:r>
                  <a:rPr lang="en-GB" sz="1200" dirty="0">
                    <a:solidFill>
                      <a:schemeClr val="bg1"/>
                    </a:solidFill>
                    <a:latin typeface="Arial" panose="020B0604020202020204" pitchFamily="34" charset="0"/>
                    <a:cs typeface="Arial" panose="020B0604020202020204" pitchFamily="34" charset="0"/>
                  </a:rPr>
                  <a:t> </a:t>
                </a:r>
              </a:p>
            </p:txBody>
          </p:sp>
        </p:grpSp>
      </p:grpSp>
    </p:spTree>
    <p:extLst>
      <p:ext uri="{BB962C8B-B14F-4D97-AF65-F5344CB8AC3E}">
        <p14:creationId xmlns:p14="http://schemas.microsoft.com/office/powerpoint/2010/main" val="99026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EEE59F47-5E88-091F-7569-1E818B4E724E}"/>
              </a:ext>
            </a:extLst>
          </p:cNvPr>
          <p:cNvSpPr>
            <a:spLocks noGrp="1"/>
          </p:cNvSpPr>
          <p:nvPr>
            <p:ph type="dt" sz="half" idx="2"/>
          </p:nvPr>
        </p:nvSpPr>
        <p:spPr/>
        <p:txBody>
          <a:bodyPr/>
          <a:lstStyle/>
          <a:p>
            <a:fld id="{3D801EF7-CDC1-4C0B-BC6C-DE4C7C3B831A}" type="datetime1">
              <a:rPr lang="en-GB" smtClean="0"/>
              <a:t>31/07/2025</a:t>
            </a:fld>
            <a:endParaRPr lang="en-DK" dirty="0"/>
          </a:p>
        </p:txBody>
      </p:sp>
      <p:sp>
        <p:nvSpPr>
          <p:cNvPr id="5" name="Pladsholder til sidefod 4">
            <a:extLst>
              <a:ext uri="{FF2B5EF4-FFF2-40B4-BE49-F238E27FC236}">
                <a16:creationId xmlns:a16="http://schemas.microsoft.com/office/drawing/2014/main" id="{63B9A7FA-BD63-945B-88DB-B3E9022DBB1F}"/>
              </a:ext>
            </a:extLst>
          </p:cNvPr>
          <p:cNvSpPr>
            <a:spLocks noGrp="1"/>
          </p:cNvSpPr>
          <p:nvPr>
            <p:ph type="ftr" sz="quarter" idx="3"/>
          </p:nvPr>
        </p:nvSpPr>
        <p:spPr/>
        <p:txBody>
          <a:bodyPr/>
          <a:lstStyle/>
          <a:p>
            <a:r>
              <a:rPr lang="en-US"/>
              <a:t>Your business. Our DNA.</a:t>
            </a:r>
            <a:endParaRPr lang="en-DK" dirty="0"/>
          </a:p>
        </p:txBody>
      </p:sp>
      <p:sp>
        <p:nvSpPr>
          <p:cNvPr id="6" name="Titel 5">
            <a:extLst>
              <a:ext uri="{FF2B5EF4-FFF2-40B4-BE49-F238E27FC236}">
                <a16:creationId xmlns:a16="http://schemas.microsoft.com/office/drawing/2014/main" id="{874E5A23-C404-565B-C1CE-091D0AFD5757}"/>
              </a:ext>
            </a:extLst>
          </p:cNvPr>
          <p:cNvSpPr>
            <a:spLocks noGrp="1"/>
          </p:cNvSpPr>
          <p:nvPr>
            <p:ph type="title"/>
          </p:nvPr>
        </p:nvSpPr>
        <p:spPr>
          <a:xfrm>
            <a:off x="838200" y="1003150"/>
            <a:ext cx="10937238" cy="729103"/>
          </a:xfrm>
        </p:spPr>
        <p:txBody>
          <a:bodyPr/>
          <a:lstStyle/>
          <a:p>
            <a:r>
              <a:rPr lang="da-DK" dirty="0"/>
              <a:t>Avlsmål 2022 – Pattegriseoverlevelse </a:t>
            </a:r>
            <a:endParaRPr lang="LID4096" dirty="0"/>
          </a:p>
        </p:txBody>
      </p:sp>
      <p:sp>
        <p:nvSpPr>
          <p:cNvPr id="12" name="Subtitle 11">
            <a:extLst>
              <a:ext uri="{FF2B5EF4-FFF2-40B4-BE49-F238E27FC236}">
                <a16:creationId xmlns:a16="http://schemas.microsoft.com/office/drawing/2014/main" id="{2257BCE4-F18A-4127-ACFA-F7233DD85E71}"/>
              </a:ext>
            </a:extLst>
          </p:cNvPr>
          <p:cNvSpPr txBox="1">
            <a:spLocks/>
          </p:cNvSpPr>
          <p:nvPr/>
        </p:nvSpPr>
        <p:spPr>
          <a:xfrm>
            <a:off x="6452079" y="2448589"/>
            <a:ext cx="4255622" cy="23982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a-DK" sz="1600">
                <a:latin typeface="Arial"/>
                <a:cs typeface="Arial"/>
              </a:rPr>
              <a:t>1. Pattegrisens eget genetiske potentiale for at overleve</a:t>
            </a:r>
          </a:p>
          <a:p>
            <a:endParaRPr lang="da-DK" sz="1600"/>
          </a:p>
          <a:p>
            <a:r>
              <a:rPr lang="da-DK" sz="1600">
                <a:latin typeface="Arial"/>
                <a:cs typeface="Arial"/>
              </a:rPr>
              <a:t>2. Soens genetiske potentiale for at få sine pattegrise til at overleve</a:t>
            </a:r>
          </a:p>
          <a:p>
            <a:endParaRPr lang="da-DK" sz="1600"/>
          </a:p>
          <a:p>
            <a:r>
              <a:rPr lang="da-DK" sz="1600">
                <a:latin typeface="Arial"/>
                <a:cs typeface="Arial"/>
              </a:rPr>
              <a:t>3. Kuldstørrelse målt som antal pattegrise ved fødsel</a:t>
            </a:r>
            <a:endParaRPr lang="da-DK" sz="1600" dirty="0">
              <a:highlight>
                <a:srgbClr val="FFFF00"/>
              </a:highlight>
            </a:endParaRPr>
          </a:p>
        </p:txBody>
      </p:sp>
      <p:sp>
        <p:nvSpPr>
          <p:cNvPr id="8" name="Subtitle 11">
            <a:extLst>
              <a:ext uri="{FF2B5EF4-FFF2-40B4-BE49-F238E27FC236}">
                <a16:creationId xmlns:a16="http://schemas.microsoft.com/office/drawing/2014/main" id="{D3EAB57D-BB3F-D33B-6C6D-606027FD6125}"/>
              </a:ext>
            </a:extLst>
          </p:cNvPr>
          <p:cNvSpPr txBox="1">
            <a:spLocks/>
          </p:cNvSpPr>
          <p:nvPr/>
        </p:nvSpPr>
        <p:spPr>
          <a:xfrm>
            <a:off x="838586" y="5398158"/>
            <a:ext cx="10514827" cy="92075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4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900" dirty="0">
                <a:latin typeface="Arial"/>
                <a:cs typeface="Arial"/>
              </a:rPr>
              <a:t>Det betyder, at endnu flere fødte grise fravænnes – ved at forbedre egenskaberne for både pattegris og so. </a:t>
            </a:r>
            <a:r>
              <a:rPr lang="da-DK" sz="1900" b="1" dirty="0">
                <a:latin typeface="Arial"/>
                <a:cs typeface="Arial"/>
              </a:rPr>
              <a:t>Resultatet bliver en endnu større økonomisk fortjeneste for de danske griseproducenter. </a:t>
            </a:r>
          </a:p>
        </p:txBody>
      </p:sp>
      <p:sp>
        <p:nvSpPr>
          <p:cNvPr id="9" name="Rectangle: Rounded Corners 7">
            <a:extLst>
              <a:ext uri="{FF2B5EF4-FFF2-40B4-BE49-F238E27FC236}">
                <a16:creationId xmlns:a16="http://schemas.microsoft.com/office/drawing/2014/main" id="{0C96EC3A-0F56-4260-48CA-925EF5308222}"/>
              </a:ext>
            </a:extLst>
          </p:cNvPr>
          <p:cNvSpPr/>
          <p:nvPr/>
        </p:nvSpPr>
        <p:spPr>
          <a:xfrm>
            <a:off x="647907" y="3004317"/>
            <a:ext cx="1573165" cy="1178680"/>
          </a:xfrm>
          <a:prstGeom prst="roundRect">
            <a:avLst/>
          </a:prstGeom>
          <a:solidFill>
            <a:srgbClr val="E1D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01323"/>
                </a:solidFill>
                <a:effectLst/>
                <a:uLnTx/>
                <a:uFillTx/>
                <a:latin typeface="Arial" panose="020B0604020202020204" pitchFamily="34" charset="0"/>
                <a:ea typeface="+mn-ea"/>
                <a:cs typeface="Arial" panose="020B0604020202020204" pitchFamily="34" charset="0"/>
              </a:rPr>
              <a:t>LG5</a:t>
            </a:r>
            <a:endParaRPr kumimoji="0" lang="da-DK" sz="1800" b="1" i="0" u="none" strike="noStrike" kern="1200" cap="none" spc="0" normalizeH="0" baseline="0" noProof="0" dirty="0">
              <a:ln>
                <a:noFill/>
              </a:ln>
              <a:solidFill>
                <a:srgbClr val="B81D2F"/>
              </a:solidFill>
              <a:effectLst/>
              <a:uLnTx/>
              <a:uFillTx/>
              <a:latin typeface="Arial" panose="020B0604020202020204" pitchFamily="34" charset="0"/>
              <a:ea typeface="+mn-ea"/>
              <a:cs typeface="Arial" panose="020B0604020202020204" pitchFamily="34" charset="0"/>
            </a:endParaRPr>
          </a:p>
        </p:txBody>
      </p:sp>
      <p:sp>
        <p:nvSpPr>
          <p:cNvPr id="10" name="Down Arrow 39">
            <a:extLst>
              <a:ext uri="{FF2B5EF4-FFF2-40B4-BE49-F238E27FC236}">
                <a16:creationId xmlns:a16="http://schemas.microsoft.com/office/drawing/2014/main" id="{13A6409D-971F-FC1F-763E-EDD65A344FC9}"/>
              </a:ext>
            </a:extLst>
          </p:cNvPr>
          <p:cNvSpPr/>
          <p:nvPr/>
        </p:nvSpPr>
        <p:spPr>
          <a:xfrm rot="15325078">
            <a:off x="2650874" y="2611699"/>
            <a:ext cx="367790" cy="777222"/>
          </a:xfrm>
          <a:prstGeom prst="downArrow">
            <a:avLst/>
          </a:prstGeom>
          <a:solidFill>
            <a:schemeClr val="bg1"/>
          </a:solidFill>
          <a:ln w="28575">
            <a:solidFill>
              <a:srgbClr val="8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9">
            <a:extLst>
              <a:ext uri="{FF2B5EF4-FFF2-40B4-BE49-F238E27FC236}">
                <a16:creationId xmlns:a16="http://schemas.microsoft.com/office/drawing/2014/main" id="{78CC9214-071E-B499-A0CB-F689920B3738}"/>
              </a:ext>
            </a:extLst>
          </p:cNvPr>
          <p:cNvSpPr/>
          <p:nvPr/>
        </p:nvSpPr>
        <p:spPr>
          <a:xfrm>
            <a:off x="3449917" y="4254896"/>
            <a:ext cx="1880072" cy="813530"/>
          </a:xfrm>
          <a:prstGeom prst="roundRect">
            <a:avLst/>
          </a:prstGeom>
          <a:solidFill>
            <a:srgbClr val="E1D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dirty="0">
                <a:solidFill>
                  <a:srgbClr val="801323"/>
                </a:solidFill>
                <a:latin typeface="Arial" panose="020B0604020202020204" pitchFamily="34" charset="0"/>
                <a:cs typeface="Arial" panose="020B0604020202020204" pitchFamily="34" charset="0"/>
              </a:rPr>
              <a:t>Kuldstørrelse</a:t>
            </a:r>
            <a:br>
              <a:rPr lang="da-DK" b="1" dirty="0">
                <a:solidFill>
                  <a:srgbClr val="801323"/>
                </a:solidFill>
                <a:latin typeface="Arial" panose="020B0604020202020204" pitchFamily="34" charset="0"/>
                <a:cs typeface="Arial" panose="020B0604020202020204" pitchFamily="34" charset="0"/>
              </a:rPr>
            </a:br>
            <a:r>
              <a:rPr lang="da-DK" dirty="0">
                <a:solidFill>
                  <a:srgbClr val="801323"/>
                </a:solidFill>
                <a:latin typeface="Arial" panose="020B0604020202020204" pitchFamily="34" charset="0"/>
                <a:cs typeface="Arial" panose="020B0604020202020204" pitchFamily="34" charset="0"/>
              </a:rPr>
              <a:t>Direkte effekt</a:t>
            </a:r>
            <a:endParaRPr kumimoji="0" lang="da-DK" i="0" u="none" strike="noStrike" kern="1200" cap="none" spc="0" normalizeH="0" baseline="0" dirty="0">
              <a:ln>
                <a:noFill/>
              </a:ln>
              <a:solidFill>
                <a:srgbClr val="B81D2F"/>
              </a:solidFill>
              <a:effectLst/>
              <a:uLnTx/>
              <a:uFillTx/>
              <a:latin typeface="Arial" panose="020B0604020202020204" pitchFamily="34" charset="0"/>
              <a:ea typeface="+mn-ea"/>
              <a:cs typeface="Arial" panose="020B0604020202020204" pitchFamily="34" charset="0"/>
            </a:endParaRPr>
          </a:p>
        </p:txBody>
      </p:sp>
      <p:sp>
        <p:nvSpPr>
          <p:cNvPr id="13" name="Down Arrow 39">
            <a:extLst>
              <a:ext uri="{FF2B5EF4-FFF2-40B4-BE49-F238E27FC236}">
                <a16:creationId xmlns:a16="http://schemas.microsoft.com/office/drawing/2014/main" id="{F32F1012-A03B-3F23-4DB7-41CC8487BACE}"/>
              </a:ext>
            </a:extLst>
          </p:cNvPr>
          <p:cNvSpPr/>
          <p:nvPr/>
        </p:nvSpPr>
        <p:spPr>
          <a:xfrm rot="17342861">
            <a:off x="2598643" y="3927986"/>
            <a:ext cx="377288" cy="777222"/>
          </a:xfrm>
          <a:prstGeom prst="downArrow">
            <a:avLst/>
          </a:prstGeom>
          <a:solidFill>
            <a:schemeClr val="bg1"/>
          </a:solidFill>
          <a:ln w="28575">
            <a:solidFill>
              <a:srgbClr val="8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2">
            <a:extLst>
              <a:ext uri="{FF2B5EF4-FFF2-40B4-BE49-F238E27FC236}">
                <a16:creationId xmlns:a16="http://schemas.microsoft.com/office/drawing/2014/main" id="{396EE6D8-8120-CABF-2989-4D403F86ACBD}"/>
              </a:ext>
            </a:extLst>
          </p:cNvPr>
          <p:cNvSpPr/>
          <p:nvPr/>
        </p:nvSpPr>
        <p:spPr>
          <a:xfrm>
            <a:off x="3862279" y="3240940"/>
            <a:ext cx="1720374" cy="813530"/>
          </a:xfrm>
          <a:prstGeom prst="roundRect">
            <a:avLst/>
          </a:prstGeom>
          <a:solidFill>
            <a:srgbClr val="E1D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dirty="0">
                <a:solidFill>
                  <a:srgbClr val="801323"/>
                </a:solidFill>
                <a:latin typeface="Arial" panose="020B0604020202020204" pitchFamily="34" charset="0"/>
                <a:cs typeface="Arial" panose="020B0604020202020204" pitchFamily="34" charset="0"/>
              </a:rPr>
              <a:t>Overlevelse</a:t>
            </a:r>
            <a:br>
              <a:rPr lang="da-DK" b="1" dirty="0">
                <a:solidFill>
                  <a:srgbClr val="801323"/>
                </a:solidFill>
                <a:latin typeface="Arial" panose="020B0604020202020204" pitchFamily="34" charset="0"/>
                <a:cs typeface="Arial" panose="020B0604020202020204" pitchFamily="34" charset="0"/>
              </a:rPr>
            </a:br>
            <a:r>
              <a:rPr lang="da-DK" dirty="0">
                <a:solidFill>
                  <a:srgbClr val="801323"/>
                </a:solidFill>
                <a:latin typeface="Arial" panose="020B0604020202020204" pitchFamily="34" charset="0"/>
                <a:cs typeface="Arial" panose="020B0604020202020204" pitchFamily="34" charset="0"/>
              </a:rPr>
              <a:t>Direkte effekt</a:t>
            </a:r>
            <a:endParaRPr kumimoji="0" lang="da-DK" i="0" u="none" strike="noStrike" kern="1200" cap="none" spc="0" normalizeH="0" baseline="0" dirty="0">
              <a:ln>
                <a:noFill/>
              </a:ln>
              <a:solidFill>
                <a:srgbClr val="B81D2F"/>
              </a:solidFill>
              <a:effectLst/>
              <a:uLnTx/>
              <a:uFillTx/>
              <a:latin typeface="Arial" panose="020B0604020202020204" pitchFamily="34" charset="0"/>
              <a:ea typeface="+mn-ea"/>
              <a:cs typeface="Arial" panose="020B0604020202020204" pitchFamily="34" charset="0"/>
            </a:endParaRPr>
          </a:p>
        </p:txBody>
      </p:sp>
      <p:sp>
        <p:nvSpPr>
          <p:cNvPr id="15" name="Down Arrow 39">
            <a:extLst>
              <a:ext uri="{FF2B5EF4-FFF2-40B4-BE49-F238E27FC236}">
                <a16:creationId xmlns:a16="http://schemas.microsoft.com/office/drawing/2014/main" id="{190DB2A9-F526-7A72-499D-9FF990E5798D}"/>
              </a:ext>
            </a:extLst>
          </p:cNvPr>
          <p:cNvSpPr/>
          <p:nvPr/>
        </p:nvSpPr>
        <p:spPr>
          <a:xfrm rot="16200000">
            <a:off x="2836982" y="3108670"/>
            <a:ext cx="363988" cy="1078072"/>
          </a:xfrm>
          <a:prstGeom prst="downArrow">
            <a:avLst/>
          </a:prstGeom>
          <a:solidFill>
            <a:schemeClr val="bg1"/>
          </a:solidFill>
          <a:ln w="28575">
            <a:solidFill>
              <a:srgbClr val="8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4">
            <a:extLst>
              <a:ext uri="{FF2B5EF4-FFF2-40B4-BE49-F238E27FC236}">
                <a16:creationId xmlns:a16="http://schemas.microsoft.com/office/drawing/2014/main" id="{8B7C3E74-1636-56DB-0794-77AA38664435}"/>
              </a:ext>
            </a:extLst>
          </p:cNvPr>
          <p:cNvSpPr/>
          <p:nvPr/>
        </p:nvSpPr>
        <p:spPr>
          <a:xfrm>
            <a:off x="3448466" y="2226984"/>
            <a:ext cx="1881523" cy="813530"/>
          </a:xfrm>
          <a:prstGeom prst="roundRect">
            <a:avLst/>
          </a:prstGeom>
          <a:solidFill>
            <a:srgbClr val="E1D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dirty="0">
                <a:solidFill>
                  <a:srgbClr val="801323"/>
                </a:solidFill>
                <a:latin typeface="Arial" panose="020B0604020202020204" pitchFamily="34" charset="0"/>
                <a:cs typeface="Arial" panose="020B0604020202020204" pitchFamily="34" charset="0"/>
              </a:rPr>
              <a:t>Overlevelse</a:t>
            </a:r>
            <a:br>
              <a:rPr lang="da-DK" b="1" dirty="0">
                <a:solidFill>
                  <a:srgbClr val="801323"/>
                </a:solidFill>
                <a:latin typeface="Arial" panose="020B0604020202020204" pitchFamily="34" charset="0"/>
                <a:cs typeface="Arial" panose="020B0604020202020204" pitchFamily="34" charset="0"/>
              </a:rPr>
            </a:br>
            <a:r>
              <a:rPr lang="da-DK" dirty="0">
                <a:solidFill>
                  <a:srgbClr val="801323"/>
                </a:solidFill>
                <a:latin typeface="Arial" panose="020B0604020202020204" pitchFamily="34" charset="0"/>
                <a:cs typeface="Arial" panose="020B0604020202020204" pitchFamily="34" charset="0"/>
              </a:rPr>
              <a:t>Pattegriseeffekt</a:t>
            </a:r>
            <a:endParaRPr kumimoji="0" lang="da-DK" i="0" u="none" strike="noStrike" kern="1200" cap="none" spc="0" normalizeH="0" baseline="0" dirty="0">
              <a:ln>
                <a:noFill/>
              </a:ln>
              <a:solidFill>
                <a:srgbClr val="B81D2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9123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FC101-7B1B-5820-EE58-401195952A86}"/>
              </a:ext>
            </a:extLst>
          </p:cNvPr>
          <p:cNvSpPr>
            <a:spLocks noGrp="1"/>
          </p:cNvSpPr>
          <p:nvPr>
            <p:ph type="dt" sz="half" idx="2"/>
          </p:nvPr>
        </p:nvSpPr>
        <p:spPr/>
        <p:txBody>
          <a:bodyPr/>
          <a:lstStyle/>
          <a:p>
            <a:fld id="{C0B52079-DCD2-4E1E-BB40-C3845A2E07B4}" type="datetime1">
              <a:rPr lang="en-GB" smtClean="0"/>
              <a:t>31/07/2025</a:t>
            </a:fld>
            <a:endParaRPr lang="en-DK" dirty="0"/>
          </a:p>
        </p:txBody>
      </p:sp>
      <p:sp>
        <p:nvSpPr>
          <p:cNvPr id="3" name="Footer Placeholder 2">
            <a:extLst>
              <a:ext uri="{FF2B5EF4-FFF2-40B4-BE49-F238E27FC236}">
                <a16:creationId xmlns:a16="http://schemas.microsoft.com/office/drawing/2014/main" id="{9821C53F-5907-1268-CF67-BDCB2AF31A8F}"/>
              </a:ext>
            </a:extLst>
          </p:cNvPr>
          <p:cNvSpPr>
            <a:spLocks noGrp="1"/>
          </p:cNvSpPr>
          <p:nvPr>
            <p:ph type="ftr" sz="quarter" idx="3"/>
          </p:nvPr>
        </p:nvSpPr>
        <p:spPr/>
        <p:txBody>
          <a:bodyPr/>
          <a:lstStyle/>
          <a:p>
            <a:r>
              <a:rPr lang="en-US"/>
              <a:t>Your business. Our DNA.</a:t>
            </a:r>
            <a:endParaRPr lang="en-DK" dirty="0"/>
          </a:p>
        </p:txBody>
      </p:sp>
      <p:sp>
        <p:nvSpPr>
          <p:cNvPr id="6" name="Title 5">
            <a:extLst>
              <a:ext uri="{FF2B5EF4-FFF2-40B4-BE49-F238E27FC236}">
                <a16:creationId xmlns:a16="http://schemas.microsoft.com/office/drawing/2014/main" id="{1DA968C8-AE0E-8649-F474-0FD1BC22431F}"/>
              </a:ext>
            </a:extLst>
          </p:cNvPr>
          <p:cNvSpPr>
            <a:spLocks noGrp="1"/>
          </p:cNvSpPr>
          <p:nvPr>
            <p:ph type="title"/>
          </p:nvPr>
        </p:nvSpPr>
        <p:spPr>
          <a:xfrm>
            <a:off x="838200" y="724242"/>
            <a:ext cx="10515600" cy="729103"/>
          </a:xfrm>
        </p:spPr>
        <p:txBody>
          <a:bodyPr/>
          <a:lstStyle/>
          <a:p>
            <a:r>
              <a:rPr lang="en-US" dirty="0" err="1"/>
              <a:t>Avlsmål</a:t>
            </a:r>
            <a:r>
              <a:rPr lang="en-US" dirty="0"/>
              <a:t> 2024 </a:t>
            </a:r>
            <a:br>
              <a:rPr lang="en-US" dirty="0"/>
            </a:br>
            <a:r>
              <a:rPr lang="en-US" dirty="0"/>
              <a:t>- </a:t>
            </a:r>
            <a:r>
              <a:rPr lang="en-US" dirty="0" err="1"/>
              <a:t>Sooverlevelse</a:t>
            </a:r>
            <a:r>
              <a:rPr lang="en-US" dirty="0"/>
              <a:t>, der </a:t>
            </a:r>
            <a:r>
              <a:rPr lang="en-US" dirty="0" err="1"/>
              <a:t>afspejler</a:t>
            </a:r>
            <a:r>
              <a:rPr lang="en-US" dirty="0"/>
              <a:t> </a:t>
            </a:r>
            <a:r>
              <a:rPr lang="en-US" dirty="0" err="1"/>
              <a:t>virkeligheden</a:t>
            </a:r>
            <a:r>
              <a:rPr lang="en-US" dirty="0"/>
              <a:t> </a:t>
            </a:r>
            <a:endParaRPr lang="en-GB" dirty="0"/>
          </a:p>
        </p:txBody>
      </p:sp>
      <p:sp>
        <p:nvSpPr>
          <p:cNvPr id="7" name="Content Placeholder 6">
            <a:extLst>
              <a:ext uri="{FF2B5EF4-FFF2-40B4-BE49-F238E27FC236}">
                <a16:creationId xmlns:a16="http://schemas.microsoft.com/office/drawing/2014/main" id="{7DA4153F-F33C-04CC-97CC-B7D36AA25804}"/>
              </a:ext>
            </a:extLst>
          </p:cNvPr>
          <p:cNvSpPr>
            <a:spLocks noGrp="1"/>
          </p:cNvSpPr>
          <p:nvPr>
            <p:ph idx="1"/>
          </p:nvPr>
        </p:nvSpPr>
        <p:spPr>
          <a:xfrm>
            <a:off x="1156460" y="2500835"/>
            <a:ext cx="3938899" cy="2448092"/>
          </a:xfrm>
        </p:spPr>
        <p:txBody>
          <a:bodyPr>
            <a:normAutofit lnSpcReduction="10000"/>
          </a:bodyPr>
          <a:lstStyle/>
          <a:p>
            <a:r>
              <a:rPr lang="en-US" sz="1400" b="1" dirty="0" err="1"/>
              <a:t>Høj</a:t>
            </a:r>
            <a:r>
              <a:rPr lang="en-US" sz="1400" b="1" dirty="0"/>
              <a:t> </a:t>
            </a:r>
            <a:r>
              <a:rPr lang="en-US" sz="1400" b="1" dirty="0" err="1"/>
              <a:t>økonomisk</a:t>
            </a:r>
            <a:r>
              <a:rPr lang="en-US" sz="1400" b="1" dirty="0"/>
              <a:t> </a:t>
            </a:r>
            <a:r>
              <a:rPr lang="en-US" sz="1400" b="1" dirty="0" err="1"/>
              <a:t>værdi</a:t>
            </a:r>
            <a:r>
              <a:rPr lang="en-US" sz="1400" b="1" dirty="0"/>
              <a:t> </a:t>
            </a:r>
          </a:p>
          <a:p>
            <a:r>
              <a:rPr lang="en-US" sz="1400" b="1" dirty="0" err="1"/>
              <a:t>Stor</a:t>
            </a:r>
            <a:r>
              <a:rPr lang="en-US" sz="1400" b="1" dirty="0"/>
              <a:t> variation </a:t>
            </a:r>
          </a:p>
          <a:p>
            <a:r>
              <a:rPr lang="en-US" sz="1400" b="1" dirty="0"/>
              <a:t>Lav </a:t>
            </a:r>
            <a:r>
              <a:rPr lang="en-US" sz="1400" b="1" dirty="0" err="1"/>
              <a:t>arvelighed</a:t>
            </a:r>
            <a:r>
              <a:rPr lang="en-US" sz="1400" b="1" dirty="0"/>
              <a:t> </a:t>
            </a:r>
          </a:p>
          <a:p>
            <a:endParaRPr lang="en-US" sz="1400" b="1" dirty="0"/>
          </a:p>
          <a:p>
            <a:r>
              <a:rPr lang="en-US" sz="1400" dirty="0"/>
              <a:t>Data </a:t>
            </a:r>
            <a:r>
              <a:rPr lang="en-US" sz="1400" dirty="0" err="1"/>
              <a:t>opsamles</a:t>
            </a:r>
            <a:r>
              <a:rPr lang="en-US" sz="1400" dirty="0"/>
              <a:t> på minimum 100.000 </a:t>
            </a:r>
            <a:r>
              <a:rPr lang="en-US" sz="1400" dirty="0" err="1"/>
              <a:t>produktionssøer</a:t>
            </a:r>
            <a:r>
              <a:rPr lang="en-US" sz="1400" dirty="0"/>
              <a:t> </a:t>
            </a:r>
            <a:r>
              <a:rPr lang="en-US" sz="1400" dirty="0" err="1"/>
              <a:t>årligt</a:t>
            </a:r>
            <a:r>
              <a:rPr lang="en-US" sz="1400" dirty="0"/>
              <a:t>. </a:t>
            </a:r>
          </a:p>
          <a:p>
            <a:r>
              <a:rPr lang="en-US" sz="1400" dirty="0"/>
              <a:t>Data </a:t>
            </a:r>
            <a:r>
              <a:rPr lang="en-US" sz="1400" dirty="0" err="1"/>
              <a:t>direkte</a:t>
            </a:r>
            <a:r>
              <a:rPr lang="en-US" sz="1400" dirty="0"/>
              <a:t> fra </a:t>
            </a:r>
            <a:r>
              <a:rPr lang="en-US" sz="1400" dirty="0" err="1"/>
              <a:t>produktionen</a:t>
            </a:r>
            <a:r>
              <a:rPr lang="en-US" sz="1400" dirty="0"/>
              <a:t> </a:t>
            </a:r>
            <a:r>
              <a:rPr lang="en-US" sz="1400" dirty="0" err="1"/>
              <a:t>vil</a:t>
            </a:r>
            <a:r>
              <a:rPr lang="en-US" sz="1400" dirty="0"/>
              <a:t> </a:t>
            </a:r>
            <a:r>
              <a:rPr lang="en-US" sz="1400" dirty="0" err="1"/>
              <a:t>sikre</a:t>
            </a:r>
            <a:r>
              <a:rPr lang="en-US" sz="1400" dirty="0"/>
              <a:t>, at vi </a:t>
            </a:r>
            <a:r>
              <a:rPr lang="en-US" sz="1400" dirty="0" err="1"/>
              <a:t>får</a:t>
            </a:r>
            <a:r>
              <a:rPr lang="en-US" sz="1400" dirty="0"/>
              <a:t> </a:t>
            </a:r>
            <a:r>
              <a:rPr lang="en-US" sz="1400" dirty="0" err="1"/>
              <a:t>en</a:t>
            </a:r>
            <a:r>
              <a:rPr lang="en-US" sz="1400" dirty="0"/>
              <a:t> </a:t>
            </a:r>
            <a:r>
              <a:rPr lang="en-US" sz="1400" dirty="0" err="1"/>
              <a:t>større</a:t>
            </a:r>
            <a:r>
              <a:rPr lang="en-US" sz="1400" dirty="0"/>
              <a:t> </a:t>
            </a:r>
            <a:r>
              <a:rPr lang="en-US" sz="1400" dirty="0" err="1"/>
              <a:t>genetisk</a:t>
            </a:r>
            <a:r>
              <a:rPr lang="en-US" sz="1400" dirty="0"/>
              <a:t> </a:t>
            </a:r>
            <a:r>
              <a:rPr lang="en-US" sz="1400" dirty="0" err="1"/>
              <a:t>fremgang</a:t>
            </a:r>
            <a:r>
              <a:rPr lang="en-US" sz="1400" dirty="0"/>
              <a:t> i </a:t>
            </a:r>
            <a:r>
              <a:rPr lang="en-US" sz="1400" dirty="0" err="1"/>
              <a:t>produktionsbesætningerne</a:t>
            </a:r>
            <a:r>
              <a:rPr lang="en-US" sz="1400" dirty="0"/>
              <a:t>. </a:t>
            </a:r>
          </a:p>
          <a:p>
            <a:endParaRPr lang="en-US" sz="1400" dirty="0"/>
          </a:p>
        </p:txBody>
      </p:sp>
      <p:pic>
        <p:nvPicPr>
          <p:cNvPr id="9" name="Picture 8" descr="A red pig silhouette on a black background&#10;&#10;Description automatically generated">
            <a:extLst>
              <a:ext uri="{FF2B5EF4-FFF2-40B4-BE49-F238E27FC236}">
                <a16:creationId xmlns:a16="http://schemas.microsoft.com/office/drawing/2014/main" id="{B757F3D3-061A-5155-52A9-6DA859D4FE6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52264" y="1955230"/>
            <a:ext cx="1020167" cy="545605"/>
          </a:xfrm>
          <a:prstGeom prst="rect">
            <a:avLst/>
          </a:prstGeom>
        </p:spPr>
      </p:pic>
      <p:pic>
        <p:nvPicPr>
          <p:cNvPr id="10" name="Picture 9" descr="A red pig silhouette on a black background&#10;&#10;Description automatically generated">
            <a:extLst>
              <a:ext uri="{FF2B5EF4-FFF2-40B4-BE49-F238E27FC236}">
                <a16:creationId xmlns:a16="http://schemas.microsoft.com/office/drawing/2014/main" id="{8BBF0465-3FAF-EDCC-4F71-ADE2C4F10EB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64195" y="2585226"/>
            <a:ext cx="1363271" cy="729103"/>
          </a:xfrm>
          <a:prstGeom prst="rect">
            <a:avLst/>
          </a:prstGeom>
        </p:spPr>
      </p:pic>
      <p:pic>
        <p:nvPicPr>
          <p:cNvPr id="11" name="Picture 10" descr="A red pig silhouette on a black background&#10;&#10;Description automatically generated">
            <a:extLst>
              <a:ext uri="{FF2B5EF4-FFF2-40B4-BE49-F238E27FC236}">
                <a16:creationId xmlns:a16="http://schemas.microsoft.com/office/drawing/2014/main" id="{CFDEA9BA-CB5D-2163-4BFA-E7302A5E299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78197" y="2861756"/>
            <a:ext cx="1094234" cy="585217"/>
          </a:xfrm>
          <a:prstGeom prst="rect">
            <a:avLst/>
          </a:prstGeom>
        </p:spPr>
      </p:pic>
      <p:pic>
        <p:nvPicPr>
          <p:cNvPr id="12" name="Picture 11" descr="A red pig silhouette on a black background&#10;&#10;Description automatically generated">
            <a:extLst>
              <a:ext uri="{FF2B5EF4-FFF2-40B4-BE49-F238E27FC236}">
                <a16:creationId xmlns:a16="http://schemas.microsoft.com/office/drawing/2014/main" id="{32369D68-1388-AAD1-97C3-A3A2D737E9A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599590" y="3429000"/>
            <a:ext cx="1210842" cy="647581"/>
          </a:xfrm>
          <a:prstGeom prst="rect">
            <a:avLst/>
          </a:prstGeom>
        </p:spPr>
      </p:pic>
      <p:pic>
        <p:nvPicPr>
          <p:cNvPr id="13" name="Picture 12" descr="A red pig silhouette on a black background&#10;&#10;Description automatically generated">
            <a:extLst>
              <a:ext uri="{FF2B5EF4-FFF2-40B4-BE49-F238E27FC236}">
                <a16:creationId xmlns:a16="http://schemas.microsoft.com/office/drawing/2014/main" id="{0142DDA3-672F-9892-E477-CED520394C5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719230" y="2540836"/>
            <a:ext cx="1210841" cy="647581"/>
          </a:xfrm>
          <a:prstGeom prst="rect">
            <a:avLst/>
          </a:prstGeom>
        </p:spPr>
      </p:pic>
      <p:pic>
        <p:nvPicPr>
          <p:cNvPr id="14" name="Picture 13" descr="A red pig silhouette on a black background&#10;&#10;Description automatically generated">
            <a:extLst>
              <a:ext uri="{FF2B5EF4-FFF2-40B4-BE49-F238E27FC236}">
                <a16:creationId xmlns:a16="http://schemas.microsoft.com/office/drawing/2014/main" id="{E6BA9931-A90F-6583-DA98-CD6DF41D966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09168" y="4405278"/>
            <a:ext cx="1094234" cy="585217"/>
          </a:xfrm>
          <a:prstGeom prst="rect">
            <a:avLst/>
          </a:prstGeom>
        </p:spPr>
      </p:pic>
      <p:pic>
        <p:nvPicPr>
          <p:cNvPr id="15" name="Picture 14" descr="A red pig silhouette on a black background&#10;&#10;Description automatically generated">
            <a:extLst>
              <a:ext uri="{FF2B5EF4-FFF2-40B4-BE49-F238E27FC236}">
                <a16:creationId xmlns:a16="http://schemas.microsoft.com/office/drawing/2014/main" id="{40704833-42E6-3E1C-9243-0DD4BB831CE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557393" y="5095964"/>
            <a:ext cx="1572998" cy="841269"/>
          </a:xfrm>
          <a:prstGeom prst="rect">
            <a:avLst/>
          </a:prstGeom>
        </p:spPr>
      </p:pic>
      <p:pic>
        <p:nvPicPr>
          <p:cNvPr id="16" name="Picture 15" descr="A red pig silhouette on a black background&#10;&#10;Description automatically generated">
            <a:extLst>
              <a:ext uri="{FF2B5EF4-FFF2-40B4-BE49-F238E27FC236}">
                <a16:creationId xmlns:a16="http://schemas.microsoft.com/office/drawing/2014/main" id="{D9926D7D-E838-79A6-1322-551A2FAB8F0A}"/>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324650" y="4381850"/>
            <a:ext cx="863679" cy="461912"/>
          </a:xfrm>
          <a:prstGeom prst="rect">
            <a:avLst/>
          </a:prstGeom>
        </p:spPr>
      </p:pic>
      <p:pic>
        <p:nvPicPr>
          <p:cNvPr id="17" name="Picture 16" descr="A red pig silhouette on a black background&#10;&#10;Description automatically generated">
            <a:extLst>
              <a:ext uri="{FF2B5EF4-FFF2-40B4-BE49-F238E27FC236}">
                <a16:creationId xmlns:a16="http://schemas.microsoft.com/office/drawing/2014/main" id="{FBCB0B4C-9138-54F9-1002-E371E26D8AB9}"/>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980882" y="1989282"/>
            <a:ext cx="797798" cy="426677"/>
          </a:xfrm>
          <a:prstGeom prst="rect">
            <a:avLst/>
          </a:prstGeom>
        </p:spPr>
      </p:pic>
      <p:pic>
        <p:nvPicPr>
          <p:cNvPr id="18" name="Picture 17" descr="A red pig silhouette on a black background&#10;&#10;Description automatically generated">
            <a:extLst>
              <a:ext uri="{FF2B5EF4-FFF2-40B4-BE49-F238E27FC236}">
                <a16:creationId xmlns:a16="http://schemas.microsoft.com/office/drawing/2014/main" id="{5C86B6BC-DAFA-A154-88DB-483CCA340AC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600919" y="5149032"/>
            <a:ext cx="1210842" cy="647581"/>
          </a:xfrm>
          <a:prstGeom prst="rect">
            <a:avLst/>
          </a:prstGeom>
        </p:spPr>
      </p:pic>
      <p:pic>
        <p:nvPicPr>
          <p:cNvPr id="19" name="Picture 18" descr="A red pig silhouette on a black background&#10;&#10;Description automatically generated">
            <a:extLst>
              <a:ext uri="{FF2B5EF4-FFF2-40B4-BE49-F238E27FC236}">
                <a16:creationId xmlns:a16="http://schemas.microsoft.com/office/drawing/2014/main" id="{A62C63D9-7DE5-2AE0-36FE-9CA771DD2D9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16327" y="3991118"/>
            <a:ext cx="1094234" cy="585217"/>
          </a:xfrm>
          <a:prstGeom prst="rect">
            <a:avLst/>
          </a:prstGeom>
        </p:spPr>
      </p:pic>
      <p:pic>
        <p:nvPicPr>
          <p:cNvPr id="20" name="Picture 19" descr="A red pig silhouette on a black background&#10;&#10;Description automatically generated">
            <a:extLst>
              <a:ext uri="{FF2B5EF4-FFF2-40B4-BE49-F238E27FC236}">
                <a16:creationId xmlns:a16="http://schemas.microsoft.com/office/drawing/2014/main" id="{0FF3832A-6D16-B80B-9F87-FF091CCC027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092606" y="3628847"/>
            <a:ext cx="863679" cy="461912"/>
          </a:xfrm>
          <a:prstGeom prst="rect">
            <a:avLst/>
          </a:prstGeom>
        </p:spPr>
      </p:pic>
      <p:pic>
        <p:nvPicPr>
          <p:cNvPr id="21" name="Picture 20" descr="A red pig silhouette on a black background&#10;&#10;Description automatically generated">
            <a:extLst>
              <a:ext uri="{FF2B5EF4-FFF2-40B4-BE49-F238E27FC236}">
                <a16:creationId xmlns:a16="http://schemas.microsoft.com/office/drawing/2014/main" id="{84211DDE-0DF4-ED4A-7F6E-69EF22E7768A}"/>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320424" y="4759700"/>
            <a:ext cx="863679" cy="461912"/>
          </a:xfrm>
          <a:prstGeom prst="rect">
            <a:avLst/>
          </a:prstGeom>
        </p:spPr>
      </p:pic>
    </p:spTree>
    <p:extLst>
      <p:ext uri="{BB962C8B-B14F-4D97-AF65-F5344CB8AC3E}">
        <p14:creationId xmlns:p14="http://schemas.microsoft.com/office/powerpoint/2010/main" val="218590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nodeType="withEffect">
                                  <p:stCondLst>
                                    <p:cond delay="1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30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nodeType="withEffect">
                                  <p:stCondLst>
                                    <p:cond delay="90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nodeType="withEffect">
                                  <p:stCondLst>
                                    <p:cond delay="8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nodeType="withEffect">
                                  <p:stCondLst>
                                    <p:cond delay="4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nodeType="withEffect">
                                  <p:stCondLst>
                                    <p:cond delay="50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nodeType="withEffect">
                                  <p:stCondLst>
                                    <p:cond delay="120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par>
                                <p:cTn id="62" presetID="10" presetClass="entr" presetSubtype="0" fill="hold" nodeType="withEffect">
                                  <p:stCondLst>
                                    <p:cond delay="20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0" presetClass="entr" presetSubtype="0" fill="hold" nodeType="withEffect">
                                  <p:stCondLst>
                                    <p:cond delay="110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nodeType="withEffect">
                                  <p:stCondLst>
                                    <p:cond delay="70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par>
                                <p:cTn id="71" presetID="10" presetClass="entr" presetSubtype="0" fill="hold" nodeType="withEffect">
                                  <p:stCondLst>
                                    <p:cond delay="60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par>
                                <p:cTn id="74" presetID="10" presetClass="entr" presetSubtype="0" fill="hold" nodeType="withEffect">
                                  <p:stCondLst>
                                    <p:cond delay="100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D6D0014-BC43-B748-E318-00F767AE1AB0}"/>
              </a:ext>
            </a:extLst>
          </p:cNvPr>
          <p:cNvSpPr>
            <a:spLocks noGrp="1"/>
          </p:cNvSpPr>
          <p:nvPr>
            <p:ph type="dt" sz="half" idx="2"/>
          </p:nvPr>
        </p:nvSpPr>
        <p:spPr/>
        <p:txBody>
          <a:bodyPr/>
          <a:lstStyle/>
          <a:p>
            <a:fld id="{811E8097-1C5A-4A9F-A48E-28A11E5ACB88}" type="datetime1">
              <a:rPr lang="en-GB" smtClean="0"/>
              <a:t>31/07/2025</a:t>
            </a:fld>
            <a:endParaRPr lang="en-DK" dirty="0"/>
          </a:p>
        </p:txBody>
      </p:sp>
      <p:sp>
        <p:nvSpPr>
          <p:cNvPr id="5" name="Footer Placeholder 4">
            <a:extLst>
              <a:ext uri="{FF2B5EF4-FFF2-40B4-BE49-F238E27FC236}">
                <a16:creationId xmlns:a16="http://schemas.microsoft.com/office/drawing/2014/main" id="{2A826F61-A89A-38A8-AE6B-2487A4A719F2}"/>
              </a:ext>
            </a:extLst>
          </p:cNvPr>
          <p:cNvSpPr>
            <a:spLocks noGrp="1"/>
          </p:cNvSpPr>
          <p:nvPr>
            <p:ph type="ftr" sz="quarter" idx="3"/>
          </p:nvPr>
        </p:nvSpPr>
        <p:spPr/>
        <p:txBody>
          <a:bodyPr/>
          <a:lstStyle/>
          <a:p>
            <a:r>
              <a:rPr lang="en-US"/>
              <a:t>Your business. Our DNA.</a:t>
            </a:r>
            <a:endParaRPr lang="en-DK" dirty="0"/>
          </a:p>
        </p:txBody>
      </p:sp>
      <p:sp>
        <p:nvSpPr>
          <p:cNvPr id="9" name="Title 8">
            <a:extLst>
              <a:ext uri="{FF2B5EF4-FFF2-40B4-BE49-F238E27FC236}">
                <a16:creationId xmlns:a16="http://schemas.microsoft.com/office/drawing/2014/main" id="{FA5D0139-D671-EF32-BE4D-DEB3F00DE66E}"/>
              </a:ext>
            </a:extLst>
          </p:cNvPr>
          <p:cNvSpPr>
            <a:spLocks noGrp="1"/>
          </p:cNvSpPr>
          <p:nvPr>
            <p:ph type="title"/>
          </p:nvPr>
        </p:nvSpPr>
        <p:spPr>
          <a:xfrm>
            <a:off x="838200" y="609324"/>
            <a:ext cx="10515600" cy="729103"/>
          </a:xfrm>
        </p:spPr>
        <p:txBody>
          <a:bodyPr/>
          <a:lstStyle/>
          <a:p>
            <a:r>
              <a:rPr lang="en-US" dirty="0" err="1"/>
              <a:t>Kuldtilvækst</a:t>
            </a:r>
            <a:r>
              <a:rPr lang="en-US" dirty="0"/>
              <a:t> </a:t>
            </a:r>
            <a:br>
              <a:rPr lang="en-US" dirty="0"/>
            </a:br>
            <a:r>
              <a:rPr lang="en-US" dirty="0"/>
              <a:t>- </a:t>
            </a:r>
            <a:r>
              <a:rPr lang="en-US" dirty="0" err="1"/>
              <a:t>Soens</a:t>
            </a:r>
            <a:r>
              <a:rPr lang="en-US" dirty="0"/>
              <a:t> even </a:t>
            </a:r>
            <a:r>
              <a:rPr lang="en-US" dirty="0" err="1"/>
              <a:t>til</a:t>
            </a:r>
            <a:r>
              <a:rPr lang="en-US" dirty="0"/>
              <a:t> at passe </a:t>
            </a:r>
            <a:r>
              <a:rPr lang="en-US" dirty="0" err="1"/>
              <a:t>endnu</a:t>
            </a:r>
            <a:r>
              <a:rPr lang="en-US" dirty="0"/>
              <a:t> </a:t>
            </a:r>
            <a:r>
              <a:rPr lang="en-US" dirty="0" err="1"/>
              <a:t>flere</a:t>
            </a:r>
            <a:r>
              <a:rPr lang="en-US" dirty="0"/>
              <a:t> grise </a:t>
            </a:r>
            <a:endParaRPr lang="en-GB" dirty="0"/>
          </a:p>
        </p:txBody>
      </p:sp>
      <p:pic>
        <p:nvPicPr>
          <p:cNvPr id="11" name="Picture 10" descr="A cow is standing in the dark&#10;&#10;Description automatically generated">
            <a:extLst>
              <a:ext uri="{FF2B5EF4-FFF2-40B4-BE49-F238E27FC236}">
                <a16:creationId xmlns:a16="http://schemas.microsoft.com/office/drawing/2014/main" id="{81C7F5E0-E543-3FF0-9B65-BAF068103B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909"/>
          <a:stretch/>
        </p:blipFill>
        <p:spPr>
          <a:xfrm flipH="1">
            <a:off x="8202124" y="2785730"/>
            <a:ext cx="3989876" cy="3669595"/>
          </a:xfrm>
          <a:prstGeom prst="rect">
            <a:avLst/>
          </a:prstGeom>
        </p:spPr>
      </p:pic>
      <p:sp>
        <p:nvSpPr>
          <p:cNvPr id="13" name="Arrow: Pentagon 12">
            <a:extLst>
              <a:ext uri="{FF2B5EF4-FFF2-40B4-BE49-F238E27FC236}">
                <a16:creationId xmlns:a16="http://schemas.microsoft.com/office/drawing/2014/main" id="{21A04A98-017A-11E5-CBE4-2809D059005E}"/>
              </a:ext>
            </a:extLst>
          </p:cNvPr>
          <p:cNvSpPr/>
          <p:nvPr/>
        </p:nvSpPr>
        <p:spPr>
          <a:xfrm flipH="1">
            <a:off x="2638765" y="2257147"/>
            <a:ext cx="4784651" cy="648586"/>
          </a:xfrm>
          <a:prstGeom prst="homePlate">
            <a:avLst/>
          </a:prstGeom>
          <a:solidFill>
            <a:srgbClr val="800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4">
            <a:extLst>
              <a:ext uri="{FF2B5EF4-FFF2-40B4-BE49-F238E27FC236}">
                <a16:creationId xmlns:a16="http://schemas.microsoft.com/office/drawing/2014/main" id="{DF10081D-E375-B593-43AA-347ED793A346}"/>
              </a:ext>
            </a:extLst>
          </p:cNvPr>
          <p:cNvSpPr>
            <a:spLocks noGrp="1"/>
          </p:cNvSpPr>
          <p:nvPr>
            <p:ph idx="1"/>
          </p:nvPr>
        </p:nvSpPr>
        <p:spPr>
          <a:xfrm>
            <a:off x="3159760" y="2337507"/>
            <a:ext cx="4105938" cy="487865"/>
          </a:xfrm>
        </p:spPr>
        <p:txBody>
          <a:bodyPr anchor="ctr">
            <a:normAutofit/>
          </a:bodyPr>
          <a:lstStyle/>
          <a:p>
            <a:pPr marL="0" indent="0" algn="ctr">
              <a:buNone/>
            </a:pPr>
            <a:r>
              <a:rPr lang="en-US" sz="2400" b="1" dirty="0">
                <a:solidFill>
                  <a:schemeClr val="bg1"/>
                </a:solidFill>
              </a:rPr>
              <a:t>Passe mange grise </a:t>
            </a:r>
            <a:endParaRPr lang="en-GB" sz="2400" b="1" dirty="0">
              <a:solidFill>
                <a:schemeClr val="bg1"/>
              </a:solidFill>
            </a:endParaRPr>
          </a:p>
        </p:txBody>
      </p:sp>
      <p:sp>
        <p:nvSpPr>
          <p:cNvPr id="14" name="Arrow: Pentagon 13">
            <a:extLst>
              <a:ext uri="{FF2B5EF4-FFF2-40B4-BE49-F238E27FC236}">
                <a16:creationId xmlns:a16="http://schemas.microsoft.com/office/drawing/2014/main" id="{36417C5D-8B39-AAEB-38DD-9D318A36481A}"/>
              </a:ext>
            </a:extLst>
          </p:cNvPr>
          <p:cNvSpPr/>
          <p:nvPr/>
        </p:nvSpPr>
        <p:spPr>
          <a:xfrm flipH="1">
            <a:off x="2661920" y="3659323"/>
            <a:ext cx="4784651" cy="648586"/>
          </a:xfrm>
          <a:prstGeom prst="homePlate">
            <a:avLst/>
          </a:prstGeom>
          <a:solidFill>
            <a:srgbClr val="800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ontent Placeholder 4">
            <a:extLst>
              <a:ext uri="{FF2B5EF4-FFF2-40B4-BE49-F238E27FC236}">
                <a16:creationId xmlns:a16="http://schemas.microsoft.com/office/drawing/2014/main" id="{7847791D-0BBC-16AF-AFBB-629B3133F40D}"/>
              </a:ext>
            </a:extLst>
          </p:cNvPr>
          <p:cNvSpPr txBox="1">
            <a:spLocks/>
          </p:cNvSpPr>
          <p:nvPr/>
        </p:nvSpPr>
        <p:spPr>
          <a:xfrm>
            <a:off x="3159760" y="3739683"/>
            <a:ext cx="4105938" cy="48786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b="1" dirty="0">
                <a:solidFill>
                  <a:schemeClr val="bg1"/>
                </a:solidFill>
              </a:rPr>
              <a:t>Passe </a:t>
            </a:r>
            <a:r>
              <a:rPr lang="en-US" sz="2400" b="1" dirty="0" err="1">
                <a:solidFill>
                  <a:schemeClr val="bg1"/>
                </a:solidFill>
              </a:rPr>
              <a:t>egne</a:t>
            </a:r>
            <a:r>
              <a:rPr lang="en-US" sz="2400" b="1" dirty="0">
                <a:solidFill>
                  <a:schemeClr val="bg1"/>
                </a:solidFill>
              </a:rPr>
              <a:t> grise </a:t>
            </a:r>
            <a:endParaRPr lang="en-GB" sz="2400" b="1" dirty="0">
              <a:solidFill>
                <a:schemeClr val="bg1"/>
              </a:solidFill>
            </a:endParaRPr>
          </a:p>
        </p:txBody>
      </p:sp>
      <p:sp>
        <p:nvSpPr>
          <p:cNvPr id="15" name="Arrow: Pentagon 14">
            <a:extLst>
              <a:ext uri="{FF2B5EF4-FFF2-40B4-BE49-F238E27FC236}">
                <a16:creationId xmlns:a16="http://schemas.microsoft.com/office/drawing/2014/main" id="{4D944507-ED90-5BD0-6911-E8830E21817C}"/>
              </a:ext>
            </a:extLst>
          </p:cNvPr>
          <p:cNvSpPr/>
          <p:nvPr/>
        </p:nvSpPr>
        <p:spPr>
          <a:xfrm flipH="1">
            <a:off x="2661920" y="5061498"/>
            <a:ext cx="4784651" cy="648586"/>
          </a:xfrm>
          <a:prstGeom prst="homePlate">
            <a:avLst/>
          </a:prstGeom>
          <a:solidFill>
            <a:srgbClr val="8000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4">
            <a:extLst>
              <a:ext uri="{FF2B5EF4-FFF2-40B4-BE49-F238E27FC236}">
                <a16:creationId xmlns:a16="http://schemas.microsoft.com/office/drawing/2014/main" id="{ECD7B3BE-CF4D-F90E-6F90-3F78A90BCD66}"/>
              </a:ext>
            </a:extLst>
          </p:cNvPr>
          <p:cNvSpPr txBox="1">
            <a:spLocks/>
          </p:cNvSpPr>
          <p:nvPr/>
        </p:nvSpPr>
        <p:spPr>
          <a:xfrm>
            <a:off x="3159760" y="5141858"/>
            <a:ext cx="4105938" cy="48786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b="1" dirty="0" err="1">
                <a:solidFill>
                  <a:schemeClr val="bg1"/>
                </a:solidFill>
              </a:rPr>
              <a:t>Tilvækst</a:t>
            </a:r>
            <a:r>
              <a:rPr lang="en-US" sz="2400" b="1" dirty="0">
                <a:solidFill>
                  <a:schemeClr val="bg1"/>
                </a:solidFill>
              </a:rPr>
              <a:t> i </a:t>
            </a:r>
            <a:r>
              <a:rPr lang="en-US" sz="2400" b="1" dirty="0" err="1">
                <a:solidFill>
                  <a:schemeClr val="bg1"/>
                </a:solidFill>
              </a:rPr>
              <a:t>kuldet</a:t>
            </a:r>
            <a:r>
              <a:rPr lang="en-US" sz="2400" b="1" dirty="0">
                <a:solidFill>
                  <a:schemeClr val="bg1"/>
                </a:solidFill>
              </a:rPr>
              <a:t> </a:t>
            </a:r>
            <a:endParaRPr lang="en-GB" sz="2400" b="1" dirty="0">
              <a:solidFill>
                <a:schemeClr val="bg1"/>
              </a:solidFill>
            </a:endParaRPr>
          </a:p>
        </p:txBody>
      </p:sp>
      <p:pic>
        <p:nvPicPr>
          <p:cNvPr id="22" name="Picture 21" descr="A group of pigs with white outline&#10;&#10;Description automatically generated">
            <a:extLst>
              <a:ext uri="{FF2B5EF4-FFF2-40B4-BE49-F238E27FC236}">
                <a16:creationId xmlns:a16="http://schemas.microsoft.com/office/drawing/2014/main" id="{421DA4B8-045C-35A3-DADC-868475CEC97C}"/>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1364563" y="2268343"/>
            <a:ext cx="1343608" cy="648586"/>
          </a:xfrm>
          <a:prstGeom prst="rect">
            <a:avLst/>
          </a:prstGeom>
        </p:spPr>
      </p:pic>
      <p:pic>
        <p:nvPicPr>
          <p:cNvPr id="26" name="Picture 25" descr="A red arrow pointing up&#10;&#10;Description automatically generated">
            <a:extLst>
              <a:ext uri="{FF2B5EF4-FFF2-40B4-BE49-F238E27FC236}">
                <a16:creationId xmlns:a16="http://schemas.microsoft.com/office/drawing/2014/main" id="{E650FFD5-9F8A-5758-3B35-C795E26E806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624939" y="5097790"/>
            <a:ext cx="822857" cy="576000"/>
          </a:xfrm>
          <a:prstGeom prst="rect">
            <a:avLst/>
          </a:prstGeom>
        </p:spPr>
      </p:pic>
      <p:pic>
        <p:nvPicPr>
          <p:cNvPr id="28" name="Picture 27" descr="A group of pigs with white eyes&#10;&#10;Description automatically generated">
            <a:extLst>
              <a:ext uri="{FF2B5EF4-FFF2-40B4-BE49-F238E27FC236}">
                <a16:creationId xmlns:a16="http://schemas.microsoft.com/office/drawing/2014/main" id="{4D787B2F-52C9-372A-BA21-2118FB11E9F7}"/>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1451341" y="3665359"/>
            <a:ext cx="1170053" cy="684000"/>
          </a:xfrm>
          <a:prstGeom prst="rect">
            <a:avLst/>
          </a:prstGeom>
        </p:spPr>
      </p:pic>
    </p:spTree>
    <p:extLst>
      <p:ext uri="{BB962C8B-B14F-4D97-AF65-F5344CB8AC3E}">
        <p14:creationId xmlns:p14="http://schemas.microsoft.com/office/powerpoint/2010/main" val="31503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A9CA-3D95-098B-0EF2-F19B17031DCD}"/>
              </a:ext>
            </a:extLst>
          </p:cNvPr>
          <p:cNvSpPr>
            <a:spLocks noGrp="1"/>
          </p:cNvSpPr>
          <p:nvPr>
            <p:ph type="ctrTitle"/>
          </p:nvPr>
        </p:nvSpPr>
        <p:spPr/>
        <p:txBody>
          <a:bodyPr/>
          <a:lstStyle/>
          <a:p>
            <a:r>
              <a:rPr lang="en-US" dirty="0"/>
              <a:t>1</a:t>
            </a:r>
            <a:endParaRPr lang="en-GB" dirty="0"/>
          </a:p>
        </p:txBody>
      </p:sp>
      <p:sp>
        <p:nvSpPr>
          <p:cNvPr id="5" name="Subtitle 4">
            <a:extLst>
              <a:ext uri="{FF2B5EF4-FFF2-40B4-BE49-F238E27FC236}">
                <a16:creationId xmlns:a16="http://schemas.microsoft.com/office/drawing/2014/main" id="{4493CC12-D4CF-2448-6335-464D3256A047}"/>
              </a:ext>
            </a:extLst>
          </p:cNvPr>
          <p:cNvSpPr>
            <a:spLocks noGrp="1"/>
          </p:cNvSpPr>
          <p:nvPr>
            <p:ph type="subTitle" idx="1"/>
          </p:nvPr>
        </p:nvSpPr>
        <p:spPr>
          <a:xfrm>
            <a:off x="6914697" y="3075184"/>
            <a:ext cx="3561713" cy="1655762"/>
          </a:xfrm>
        </p:spPr>
        <p:txBody>
          <a:bodyPr/>
          <a:lstStyle/>
          <a:p>
            <a:r>
              <a:rPr lang="en-GB" sz="1800" dirty="0" err="1"/>
              <a:t>Hvordan</a:t>
            </a:r>
            <a:r>
              <a:rPr lang="en-GB" sz="1800" dirty="0"/>
              <a:t> laver man et </a:t>
            </a:r>
            <a:r>
              <a:rPr lang="en-GB" sz="1800" dirty="0" err="1"/>
              <a:t>avlsmål</a:t>
            </a:r>
            <a:r>
              <a:rPr lang="en-GB" sz="1800" dirty="0"/>
              <a:t>? </a:t>
            </a:r>
          </a:p>
        </p:txBody>
      </p:sp>
    </p:spTree>
    <p:extLst>
      <p:ext uri="{BB962C8B-B14F-4D97-AF65-F5344CB8AC3E}">
        <p14:creationId xmlns:p14="http://schemas.microsoft.com/office/powerpoint/2010/main" val="1320785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176A5-B8FF-DC03-875B-6D44C29730A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9F38CF9B-9190-CD55-2882-BC9B5C47B703}"/>
              </a:ext>
            </a:extLst>
          </p:cNvPr>
          <p:cNvSpPr>
            <a:spLocks noGrp="1"/>
          </p:cNvSpPr>
          <p:nvPr>
            <p:ph type="dt" sz="half" idx="2"/>
          </p:nvPr>
        </p:nvSpPr>
        <p:spPr/>
        <p:txBody>
          <a:bodyPr/>
          <a:lstStyle/>
          <a:p>
            <a:fld id="{5FC55A76-CF08-478C-AF8C-D89AC7A92E1A}" type="datetime1">
              <a:rPr lang="en-GB" smtClean="0"/>
              <a:t>31/07/2025</a:t>
            </a:fld>
            <a:endParaRPr lang="en-DK" dirty="0"/>
          </a:p>
        </p:txBody>
      </p:sp>
      <p:sp>
        <p:nvSpPr>
          <p:cNvPr id="3" name="Footer Placeholder 2">
            <a:extLst>
              <a:ext uri="{FF2B5EF4-FFF2-40B4-BE49-F238E27FC236}">
                <a16:creationId xmlns:a16="http://schemas.microsoft.com/office/drawing/2014/main" id="{04358FBE-F64A-05C6-2D86-4626668BE8EC}"/>
              </a:ext>
            </a:extLst>
          </p:cNvPr>
          <p:cNvSpPr>
            <a:spLocks noGrp="1"/>
          </p:cNvSpPr>
          <p:nvPr>
            <p:ph type="ftr" sz="quarter" idx="3"/>
          </p:nvPr>
        </p:nvSpPr>
        <p:spPr/>
        <p:txBody>
          <a:bodyPr/>
          <a:lstStyle/>
          <a:p>
            <a:r>
              <a:rPr lang="en-US"/>
              <a:t>Your business. Our DNA.</a:t>
            </a:r>
            <a:endParaRPr lang="en-DK" dirty="0"/>
          </a:p>
        </p:txBody>
      </p:sp>
      <p:sp>
        <p:nvSpPr>
          <p:cNvPr id="4" name="Title 3">
            <a:extLst>
              <a:ext uri="{FF2B5EF4-FFF2-40B4-BE49-F238E27FC236}">
                <a16:creationId xmlns:a16="http://schemas.microsoft.com/office/drawing/2014/main" id="{2C52B0D3-1BF2-F243-B9AD-D7FCD8884121}"/>
              </a:ext>
            </a:extLst>
          </p:cNvPr>
          <p:cNvSpPr>
            <a:spLocks noGrp="1"/>
          </p:cNvSpPr>
          <p:nvPr>
            <p:ph type="title"/>
          </p:nvPr>
        </p:nvSpPr>
        <p:spPr/>
        <p:txBody>
          <a:bodyPr/>
          <a:lstStyle/>
          <a:p>
            <a:r>
              <a:rPr lang="en-US" sz="4400" dirty="0" err="1"/>
              <a:t>Kuldtilvækst</a:t>
            </a:r>
            <a:r>
              <a:rPr lang="en-US" sz="4400" dirty="0"/>
              <a:t> </a:t>
            </a:r>
            <a:br>
              <a:rPr lang="en-US" dirty="0"/>
            </a:br>
            <a:r>
              <a:rPr lang="en-US" sz="3600" dirty="0"/>
              <a:t>= </a:t>
            </a:r>
            <a:r>
              <a:rPr lang="en-US" sz="3600" dirty="0" err="1"/>
              <a:t>vægt</a:t>
            </a:r>
            <a:r>
              <a:rPr lang="en-US" sz="3600" dirty="0"/>
              <a:t> </a:t>
            </a:r>
            <a:r>
              <a:rPr lang="en-US" sz="3600" dirty="0" err="1"/>
              <a:t>ved</a:t>
            </a:r>
            <a:r>
              <a:rPr lang="en-US" sz="3600" dirty="0"/>
              <a:t> </a:t>
            </a:r>
            <a:r>
              <a:rPr lang="en-US" sz="3600" dirty="0" err="1"/>
              <a:t>fravænning</a:t>
            </a:r>
            <a:r>
              <a:rPr lang="en-US" sz="3600" dirty="0"/>
              <a:t> – </a:t>
            </a:r>
            <a:r>
              <a:rPr lang="en-US" sz="3600" dirty="0" err="1"/>
              <a:t>startvægt</a:t>
            </a:r>
            <a:r>
              <a:rPr lang="en-US" sz="3600" dirty="0"/>
              <a:t> </a:t>
            </a:r>
            <a:endParaRPr lang="en-GB" dirty="0"/>
          </a:p>
        </p:txBody>
      </p:sp>
      <p:grpSp>
        <p:nvGrpSpPr>
          <p:cNvPr id="30" name="Group 29">
            <a:extLst>
              <a:ext uri="{FF2B5EF4-FFF2-40B4-BE49-F238E27FC236}">
                <a16:creationId xmlns:a16="http://schemas.microsoft.com/office/drawing/2014/main" id="{509D6508-BA58-CB58-79A3-8280C18FE041}"/>
              </a:ext>
            </a:extLst>
          </p:cNvPr>
          <p:cNvGrpSpPr/>
          <p:nvPr/>
        </p:nvGrpSpPr>
        <p:grpSpPr>
          <a:xfrm>
            <a:off x="700562" y="2612808"/>
            <a:ext cx="2175192" cy="2629377"/>
            <a:chOff x="700562" y="2612808"/>
            <a:chExt cx="2175192" cy="2629377"/>
          </a:xfrm>
        </p:grpSpPr>
        <p:pic>
          <p:nvPicPr>
            <p:cNvPr id="5" name="Content Placeholder 6" descr="A group of pigs on a black background&#10;&#10;Description automatically generated">
              <a:extLst>
                <a:ext uri="{FF2B5EF4-FFF2-40B4-BE49-F238E27FC236}">
                  <a16:creationId xmlns:a16="http://schemas.microsoft.com/office/drawing/2014/main" id="{BAF20B8A-5456-937F-A942-0208746CF45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700562" y="3497803"/>
              <a:ext cx="2175192" cy="1744382"/>
            </a:xfrm>
            <a:prstGeom prst="rect">
              <a:avLst/>
            </a:prstGeom>
          </p:spPr>
        </p:pic>
        <p:sp>
          <p:nvSpPr>
            <p:cNvPr id="6" name="Content Placeholder 4">
              <a:extLst>
                <a:ext uri="{FF2B5EF4-FFF2-40B4-BE49-F238E27FC236}">
                  <a16:creationId xmlns:a16="http://schemas.microsoft.com/office/drawing/2014/main" id="{D993AE2F-5C43-171D-82C3-F996F2F1A1FB}"/>
                </a:ext>
              </a:extLst>
            </p:cNvPr>
            <p:cNvSpPr txBox="1">
              <a:spLocks/>
            </p:cNvSpPr>
            <p:nvPr/>
          </p:nvSpPr>
          <p:spPr>
            <a:xfrm>
              <a:off x="762951" y="2612808"/>
              <a:ext cx="2050415" cy="48786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b="1" dirty="0"/>
                <a:t>Faring</a:t>
              </a:r>
              <a:endParaRPr lang="en-GB" sz="2400" b="1" dirty="0"/>
            </a:p>
          </p:txBody>
        </p:sp>
      </p:grpSp>
      <p:grpSp>
        <p:nvGrpSpPr>
          <p:cNvPr id="31" name="Group 30">
            <a:extLst>
              <a:ext uri="{FF2B5EF4-FFF2-40B4-BE49-F238E27FC236}">
                <a16:creationId xmlns:a16="http://schemas.microsoft.com/office/drawing/2014/main" id="{6301DA16-3FA0-7E6D-E3AA-6E92B26F27CB}"/>
              </a:ext>
            </a:extLst>
          </p:cNvPr>
          <p:cNvGrpSpPr/>
          <p:nvPr/>
        </p:nvGrpSpPr>
        <p:grpSpPr>
          <a:xfrm>
            <a:off x="4106226" y="2612807"/>
            <a:ext cx="2923224" cy="2629377"/>
            <a:chOff x="4106226" y="2612807"/>
            <a:chExt cx="2923224" cy="2629377"/>
          </a:xfrm>
        </p:grpSpPr>
        <p:sp>
          <p:nvSpPr>
            <p:cNvPr id="8" name="Content Placeholder 4">
              <a:extLst>
                <a:ext uri="{FF2B5EF4-FFF2-40B4-BE49-F238E27FC236}">
                  <a16:creationId xmlns:a16="http://schemas.microsoft.com/office/drawing/2014/main" id="{83F6A2D6-43F0-855D-ED4B-3579839D2E6D}"/>
                </a:ext>
              </a:extLst>
            </p:cNvPr>
            <p:cNvSpPr txBox="1">
              <a:spLocks/>
            </p:cNvSpPr>
            <p:nvPr/>
          </p:nvSpPr>
          <p:spPr>
            <a:xfrm>
              <a:off x="4106226" y="2612807"/>
              <a:ext cx="2923224" cy="48786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b="1" dirty="0" err="1"/>
                <a:t>Kuldudjævning</a:t>
              </a:r>
              <a:r>
                <a:rPr lang="en-US" sz="2400" b="1" dirty="0"/>
                <a:t> </a:t>
              </a:r>
              <a:endParaRPr lang="en-GB" sz="2400" b="1" dirty="0"/>
            </a:p>
          </p:txBody>
        </p:sp>
        <p:pic>
          <p:nvPicPr>
            <p:cNvPr id="11" name="Content Placeholder 6" descr="A group of pigs on a black background&#10;&#10;Description automatically generated">
              <a:extLst>
                <a:ext uri="{FF2B5EF4-FFF2-40B4-BE49-F238E27FC236}">
                  <a16:creationId xmlns:a16="http://schemas.microsoft.com/office/drawing/2014/main" id="{AF142715-D3F7-79D9-3E91-1C142BAD1EC5}"/>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483879" y="3497802"/>
              <a:ext cx="2175192" cy="1744382"/>
            </a:xfrm>
            <a:prstGeom prst="rect">
              <a:avLst/>
            </a:prstGeom>
          </p:spPr>
        </p:pic>
        <p:sp>
          <p:nvSpPr>
            <p:cNvPr id="12" name="Content Placeholder 4">
              <a:extLst>
                <a:ext uri="{FF2B5EF4-FFF2-40B4-BE49-F238E27FC236}">
                  <a16:creationId xmlns:a16="http://schemas.microsoft.com/office/drawing/2014/main" id="{E9B52540-F40C-DFEC-5F9D-C3EB19AA7D9E}"/>
                </a:ext>
              </a:extLst>
            </p:cNvPr>
            <p:cNvSpPr txBox="1">
              <a:spLocks/>
            </p:cNvSpPr>
            <p:nvPr/>
          </p:nvSpPr>
          <p:spPr>
            <a:xfrm>
              <a:off x="4106226" y="2966261"/>
              <a:ext cx="2923224" cy="48786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dirty="0" err="1"/>
                <a:t>Startvægt</a:t>
              </a:r>
              <a:r>
                <a:rPr lang="en-US" sz="2400" dirty="0"/>
                <a:t> </a:t>
              </a:r>
              <a:endParaRPr lang="en-GB" sz="2400" dirty="0"/>
            </a:p>
          </p:txBody>
        </p:sp>
      </p:grpSp>
      <p:grpSp>
        <p:nvGrpSpPr>
          <p:cNvPr id="32" name="Group 31">
            <a:extLst>
              <a:ext uri="{FF2B5EF4-FFF2-40B4-BE49-F238E27FC236}">
                <a16:creationId xmlns:a16="http://schemas.microsoft.com/office/drawing/2014/main" id="{5F1FC212-C2CD-A871-000A-AE2C7F6212F9}"/>
              </a:ext>
            </a:extLst>
          </p:cNvPr>
          <p:cNvGrpSpPr/>
          <p:nvPr/>
        </p:nvGrpSpPr>
        <p:grpSpPr>
          <a:xfrm>
            <a:off x="8505824" y="2612807"/>
            <a:ext cx="3269614" cy="841319"/>
            <a:chOff x="8505824" y="2612807"/>
            <a:chExt cx="2923224" cy="841319"/>
          </a:xfrm>
        </p:grpSpPr>
        <p:sp>
          <p:nvSpPr>
            <p:cNvPr id="13" name="Content Placeholder 4">
              <a:extLst>
                <a:ext uri="{FF2B5EF4-FFF2-40B4-BE49-F238E27FC236}">
                  <a16:creationId xmlns:a16="http://schemas.microsoft.com/office/drawing/2014/main" id="{0F6C621F-060B-343A-DB32-330C9D0CD51A}"/>
                </a:ext>
              </a:extLst>
            </p:cNvPr>
            <p:cNvSpPr txBox="1">
              <a:spLocks/>
            </p:cNvSpPr>
            <p:nvPr/>
          </p:nvSpPr>
          <p:spPr>
            <a:xfrm>
              <a:off x="8505824" y="2612807"/>
              <a:ext cx="2923224" cy="48786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b="1" dirty="0" err="1"/>
                <a:t>Fravænning</a:t>
              </a:r>
              <a:r>
                <a:rPr lang="en-US" sz="2400" b="1" dirty="0"/>
                <a:t> (</a:t>
              </a:r>
              <a:r>
                <a:rPr lang="en-US" sz="2400" b="1" dirty="0" err="1"/>
                <a:t>dag</a:t>
              </a:r>
              <a:r>
                <a:rPr lang="en-US" sz="2400" b="1" dirty="0"/>
                <a:t> 21)</a:t>
              </a:r>
              <a:endParaRPr lang="en-GB" sz="2400" b="1" dirty="0"/>
            </a:p>
          </p:txBody>
        </p:sp>
        <p:sp>
          <p:nvSpPr>
            <p:cNvPr id="14" name="Content Placeholder 4">
              <a:extLst>
                <a:ext uri="{FF2B5EF4-FFF2-40B4-BE49-F238E27FC236}">
                  <a16:creationId xmlns:a16="http://schemas.microsoft.com/office/drawing/2014/main" id="{3F55507B-4A86-9AFB-094B-EB71D21B8DBE}"/>
                </a:ext>
              </a:extLst>
            </p:cNvPr>
            <p:cNvSpPr txBox="1">
              <a:spLocks/>
            </p:cNvSpPr>
            <p:nvPr/>
          </p:nvSpPr>
          <p:spPr>
            <a:xfrm>
              <a:off x="8505824" y="2966261"/>
              <a:ext cx="2923224" cy="48786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dirty="0" err="1"/>
                <a:t>Fravænningsvægt</a:t>
              </a:r>
              <a:r>
                <a:rPr lang="en-US" sz="2400" dirty="0"/>
                <a:t> </a:t>
              </a:r>
              <a:endParaRPr lang="en-GB" sz="2400" dirty="0"/>
            </a:p>
          </p:txBody>
        </p:sp>
      </p:grpSp>
      <p:grpSp>
        <p:nvGrpSpPr>
          <p:cNvPr id="18" name="Group 17">
            <a:extLst>
              <a:ext uri="{FF2B5EF4-FFF2-40B4-BE49-F238E27FC236}">
                <a16:creationId xmlns:a16="http://schemas.microsoft.com/office/drawing/2014/main" id="{4F47B15F-2646-831E-4BA9-72A54352D845}"/>
              </a:ext>
            </a:extLst>
          </p:cNvPr>
          <p:cNvGrpSpPr/>
          <p:nvPr/>
        </p:nvGrpSpPr>
        <p:grpSpPr>
          <a:xfrm>
            <a:off x="4106226" y="5125748"/>
            <a:ext cx="2992921" cy="843245"/>
            <a:chOff x="2785556" y="5060050"/>
            <a:chExt cx="2743200" cy="968390"/>
          </a:xfrm>
        </p:grpSpPr>
        <p:sp>
          <p:nvSpPr>
            <p:cNvPr id="16" name="Rectangle: Rounded Corners 15">
              <a:extLst>
                <a:ext uri="{FF2B5EF4-FFF2-40B4-BE49-F238E27FC236}">
                  <a16:creationId xmlns:a16="http://schemas.microsoft.com/office/drawing/2014/main" id="{A64A5F13-915A-E11B-0521-652A1632C88A}"/>
                </a:ext>
              </a:extLst>
            </p:cNvPr>
            <p:cNvSpPr/>
            <p:nvPr/>
          </p:nvSpPr>
          <p:spPr>
            <a:xfrm>
              <a:off x="2785556" y="5060050"/>
              <a:ext cx="2743200" cy="968390"/>
            </a:xfrm>
            <a:prstGeom prst="roundRect">
              <a:avLst/>
            </a:prstGeom>
            <a:solidFill>
              <a:srgbClr val="F4F2EF"/>
            </a:solidFill>
            <a:ln>
              <a:solidFill>
                <a:srgbClr val="8000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ontent Placeholder 4">
              <a:extLst>
                <a:ext uri="{FF2B5EF4-FFF2-40B4-BE49-F238E27FC236}">
                  <a16:creationId xmlns:a16="http://schemas.microsoft.com/office/drawing/2014/main" id="{B63F210B-3720-B14B-DE7D-88714F64D16C}"/>
                </a:ext>
              </a:extLst>
            </p:cNvPr>
            <p:cNvSpPr txBox="1">
              <a:spLocks/>
            </p:cNvSpPr>
            <p:nvPr/>
          </p:nvSpPr>
          <p:spPr>
            <a:xfrm>
              <a:off x="2869582" y="5132190"/>
              <a:ext cx="2519838" cy="824110"/>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1800" dirty="0"/>
                <a:t>Fast </a:t>
              </a:r>
              <a:r>
                <a:rPr lang="en-US" sz="1800" dirty="0" err="1"/>
                <a:t>antal</a:t>
              </a:r>
              <a:r>
                <a:rPr lang="en-US" sz="1800" dirty="0"/>
                <a:t> </a:t>
              </a:r>
              <a:r>
                <a:rPr lang="en-US" sz="1800" dirty="0" err="1"/>
                <a:t>ved</a:t>
              </a:r>
              <a:r>
                <a:rPr lang="en-US" sz="1800" dirty="0"/>
                <a:t> start </a:t>
              </a:r>
            </a:p>
            <a:p>
              <a:pPr marL="0" indent="0" algn="ctr">
                <a:lnSpc>
                  <a:spcPct val="100000"/>
                </a:lnSpc>
                <a:spcBef>
                  <a:spcPts val="0"/>
                </a:spcBef>
                <a:buFont typeface="Arial"/>
                <a:buNone/>
              </a:pPr>
              <a:r>
                <a:rPr lang="en-US" sz="1800" dirty="0" err="1"/>
                <a:t>Samme</a:t>
              </a:r>
              <a:r>
                <a:rPr lang="en-US" sz="1800" dirty="0"/>
                <a:t> alder </a:t>
              </a:r>
            </a:p>
            <a:p>
              <a:pPr marL="0" indent="0" algn="ctr">
                <a:lnSpc>
                  <a:spcPct val="100000"/>
                </a:lnSpc>
                <a:spcBef>
                  <a:spcPts val="0"/>
                </a:spcBef>
                <a:buFont typeface="Arial"/>
                <a:buNone/>
              </a:pPr>
              <a:r>
                <a:rPr lang="en-US" sz="1800" dirty="0" err="1"/>
                <a:t>Samme</a:t>
              </a:r>
              <a:r>
                <a:rPr lang="en-US" sz="1800" dirty="0"/>
                <a:t> race </a:t>
              </a:r>
            </a:p>
          </p:txBody>
        </p:sp>
      </p:grpSp>
      <p:cxnSp>
        <p:nvCxnSpPr>
          <p:cNvPr id="27" name="Straight Arrow Connector 26">
            <a:extLst>
              <a:ext uri="{FF2B5EF4-FFF2-40B4-BE49-F238E27FC236}">
                <a16:creationId xmlns:a16="http://schemas.microsoft.com/office/drawing/2014/main" id="{E5074E88-702A-81D7-86CA-11F032D116CC}"/>
              </a:ext>
            </a:extLst>
          </p:cNvPr>
          <p:cNvCxnSpPr>
            <a:cxnSpLocks/>
          </p:cNvCxnSpPr>
          <p:nvPr/>
        </p:nvCxnSpPr>
        <p:spPr>
          <a:xfrm flipV="1">
            <a:off x="2696577" y="2860671"/>
            <a:ext cx="1207631" cy="8575"/>
          </a:xfrm>
          <a:prstGeom prst="straightConnector1">
            <a:avLst/>
          </a:prstGeom>
          <a:ln w="57150">
            <a:solidFill>
              <a:srgbClr val="A79C9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2CCA3E1-6F3F-E90E-71B4-76E014F6755C}"/>
              </a:ext>
            </a:extLst>
          </p:cNvPr>
          <p:cNvCxnSpPr>
            <a:cxnSpLocks/>
          </p:cNvCxnSpPr>
          <p:nvPr/>
        </p:nvCxnSpPr>
        <p:spPr>
          <a:xfrm flipV="1">
            <a:off x="7163821" y="2864958"/>
            <a:ext cx="1207631" cy="8575"/>
          </a:xfrm>
          <a:prstGeom prst="straightConnector1">
            <a:avLst/>
          </a:prstGeom>
          <a:ln w="57150">
            <a:solidFill>
              <a:srgbClr val="A79C94"/>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9" name="Group 17">
            <a:extLst>
              <a:ext uri="{FF2B5EF4-FFF2-40B4-BE49-F238E27FC236}">
                <a16:creationId xmlns:a16="http://schemas.microsoft.com/office/drawing/2014/main" id="{BEE43122-F17F-AB07-17BD-67FA1A024F6E}"/>
              </a:ext>
            </a:extLst>
          </p:cNvPr>
          <p:cNvGrpSpPr/>
          <p:nvPr/>
        </p:nvGrpSpPr>
        <p:grpSpPr>
          <a:xfrm>
            <a:off x="788947" y="5156541"/>
            <a:ext cx="1723032" cy="439391"/>
            <a:chOff x="1586388" y="5043811"/>
            <a:chExt cx="2743200" cy="968390"/>
          </a:xfrm>
        </p:grpSpPr>
        <p:sp>
          <p:nvSpPr>
            <p:cNvPr id="19" name="Rectangle: Rounded Corners 15">
              <a:extLst>
                <a:ext uri="{FF2B5EF4-FFF2-40B4-BE49-F238E27FC236}">
                  <a16:creationId xmlns:a16="http://schemas.microsoft.com/office/drawing/2014/main" id="{1E07CABF-F0B7-7AFF-E82D-1191684D5CE5}"/>
                </a:ext>
              </a:extLst>
            </p:cNvPr>
            <p:cNvSpPr/>
            <p:nvPr/>
          </p:nvSpPr>
          <p:spPr>
            <a:xfrm>
              <a:off x="1586388" y="5043811"/>
              <a:ext cx="2743200" cy="968390"/>
            </a:xfrm>
            <a:prstGeom prst="roundRect">
              <a:avLst/>
            </a:prstGeom>
            <a:solidFill>
              <a:srgbClr val="F4F2EF"/>
            </a:solidFill>
            <a:ln>
              <a:solidFill>
                <a:srgbClr val="8000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ntent Placeholder 4">
              <a:extLst>
                <a:ext uri="{FF2B5EF4-FFF2-40B4-BE49-F238E27FC236}">
                  <a16:creationId xmlns:a16="http://schemas.microsoft.com/office/drawing/2014/main" id="{6C98452A-609E-C8F5-162F-26D28065E219}"/>
                </a:ext>
              </a:extLst>
            </p:cNvPr>
            <p:cNvSpPr txBox="1">
              <a:spLocks/>
            </p:cNvSpPr>
            <p:nvPr/>
          </p:nvSpPr>
          <p:spPr>
            <a:xfrm>
              <a:off x="1698069" y="5132190"/>
              <a:ext cx="2519838" cy="82411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en-US" sz="1800" dirty="0"/>
                <a:t>1.Lægs </a:t>
              </a:r>
              <a:r>
                <a:rPr lang="en-US" sz="1800" dirty="0" err="1"/>
                <a:t>søer</a:t>
              </a:r>
              <a:r>
                <a:rPr lang="en-US" sz="1800" dirty="0"/>
                <a:t> </a:t>
              </a:r>
            </a:p>
          </p:txBody>
        </p:sp>
      </p:grpSp>
      <p:pic>
        <p:nvPicPr>
          <p:cNvPr id="7" name="Content Placeholder 6" descr="A group of pigs on a black background&#10;&#10;Description automatically generated">
            <a:extLst>
              <a:ext uri="{FF2B5EF4-FFF2-40B4-BE49-F238E27FC236}">
                <a16:creationId xmlns:a16="http://schemas.microsoft.com/office/drawing/2014/main" id="{E78827CC-AF69-D329-C3FF-52B736371DB9}"/>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8879840" y="3497803"/>
            <a:ext cx="2175192" cy="1744382"/>
          </a:xfrm>
          <a:prstGeom prst="rect">
            <a:avLst/>
          </a:prstGeom>
        </p:spPr>
      </p:pic>
    </p:spTree>
    <p:extLst>
      <p:ext uri="{BB962C8B-B14F-4D97-AF65-F5344CB8AC3E}">
        <p14:creationId xmlns:p14="http://schemas.microsoft.com/office/powerpoint/2010/main" val="273918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495F3BC2-AC76-2065-F883-92108B0D8B81}"/>
              </a:ext>
            </a:extLst>
          </p:cNvPr>
          <p:cNvSpPr>
            <a:spLocks noGrp="1"/>
          </p:cNvSpPr>
          <p:nvPr>
            <p:ph type="dt" sz="half" idx="2"/>
          </p:nvPr>
        </p:nvSpPr>
        <p:spPr/>
        <p:txBody>
          <a:bodyPr/>
          <a:lstStyle/>
          <a:p>
            <a:fld id="{1B43CBAF-2C5B-42FB-8017-871BE4A141E2}" type="datetime1">
              <a:rPr lang="en-GB" smtClean="0"/>
              <a:t>31/07/2025</a:t>
            </a:fld>
            <a:endParaRPr lang="en-DK" dirty="0"/>
          </a:p>
        </p:txBody>
      </p:sp>
      <p:sp>
        <p:nvSpPr>
          <p:cNvPr id="5" name="Pladsholder til sidefod 4">
            <a:extLst>
              <a:ext uri="{FF2B5EF4-FFF2-40B4-BE49-F238E27FC236}">
                <a16:creationId xmlns:a16="http://schemas.microsoft.com/office/drawing/2014/main" id="{801A8372-7A54-3963-862E-C7A7BDF95148}"/>
              </a:ext>
            </a:extLst>
          </p:cNvPr>
          <p:cNvSpPr>
            <a:spLocks noGrp="1"/>
          </p:cNvSpPr>
          <p:nvPr>
            <p:ph type="ftr" sz="quarter" idx="3"/>
          </p:nvPr>
        </p:nvSpPr>
        <p:spPr/>
        <p:txBody>
          <a:bodyPr/>
          <a:lstStyle/>
          <a:p>
            <a:r>
              <a:rPr lang="en-US"/>
              <a:t>Your business. Our DNA.</a:t>
            </a:r>
            <a:endParaRPr lang="en-DK" dirty="0"/>
          </a:p>
        </p:txBody>
      </p:sp>
      <p:pic>
        <p:nvPicPr>
          <p:cNvPr id="6" name="1250">
            <a:hlinkClick r:id="" action="ppaction://media"/>
            <a:extLst>
              <a:ext uri="{FF2B5EF4-FFF2-40B4-BE49-F238E27FC236}">
                <a16:creationId xmlns:a16="http://schemas.microsoft.com/office/drawing/2014/main" id="{6C85B924-848B-DF20-6E29-E32EABEB39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7000"/>
            <a:ext cx="12192000" cy="6604000"/>
          </a:xfrm>
          <a:prstGeom prst="rect">
            <a:avLst/>
          </a:prstGeom>
        </p:spPr>
      </p:pic>
    </p:spTree>
    <p:extLst>
      <p:ext uri="{BB962C8B-B14F-4D97-AF65-F5344CB8AC3E}">
        <p14:creationId xmlns:p14="http://schemas.microsoft.com/office/powerpoint/2010/main" val="287389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1463E1-6829-93DA-048B-606A3CD96063}"/>
              </a:ext>
            </a:extLst>
          </p:cNvPr>
          <p:cNvSpPr>
            <a:spLocks noGrp="1"/>
          </p:cNvSpPr>
          <p:nvPr>
            <p:ph type="dt" sz="half" idx="2"/>
          </p:nvPr>
        </p:nvSpPr>
        <p:spPr/>
        <p:txBody>
          <a:bodyPr/>
          <a:lstStyle/>
          <a:p>
            <a:fld id="{A71643C1-8BFB-4891-9D70-F1251075D6A4}" type="datetime1">
              <a:rPr lang="en-GB" smtClean="0"/>
              <a:t>31/07/2025</a:t>
            </a:fld>
            <a:endParaRPr lang="en-DK" dirty="0"/>
          </a:p>
        </p:txBody>
      </p:sp>
      <p:sp>
        <p:nvSpPr>
          <p:cNvPr id="3" name="Pladsholder til sidefod 2">
            <a:extLst>
              <a:ext uri="{FF2B5EF4-FFF2-40B4-BE49-F238E27FC236}">
                <a16:creationId xmlns:a16="http://schemas.microsoft.com/office/drawing/2014/main" id="{3099915B-64F2-2A52-58B6-A9434EEAD94C}"/>
              </a:ext>
            </a:extLst>
          </p:cNvPr>
          <p:cNvSpPr>
            <a:spLocks noGrp="1"/>
          </p:cNvSpPr>
          <p:nvPr>
            <p:ph type="ftr" sz="quarter" idx="3"/>
          </p:nvPr>
        </p:nvSpPr>
        <p:spPr/>
        <p:txBody>
          <a:bodyPr/>
          <a:lstStyle/>
          <a:p>
            <a:r>
              <a:rPr lang="en-US"/>
              <a:t>Your business. Our DNA.</a:t>
            </a:r>
            <a:endParaRPr lang="en-DK" dirty="0"/>
          </a:p>
        </p:txBody>
      </p:sp>
      <p:sp>
        <p:nvSpPr>
          <p:cNvPr id="4" name="Titel 3">
            <a:extLst>
              <a:ext uri="{FF2B5EF4-FFF2-40B4-BE49-F238E27FC236}">
                <a16:creationId xmlns:a16="http://schemas.microsoft.com/office/drawing/2014/main" id="{6872ECF8-E154-DE70-E180-66B5193563BE}"/>
              </a:ext>
            </a:extLst>
          </p:cNvPr>
          <p:cNvSpPr>
            <a:spLocks noGrp="1"/>
          </p:cNvSpPr>
          <p:nvPr>
            <p:ph type="title"/>
          </p:nvPr>
        </p:nvSpPr>
        <p:spPr/>
        <p:txBody>
          <a:bodyPr/>
          <a:lstStyle/>
          <a:p>
            <a:r>
              <a:rPr lang="da-DK" dirty="0"/>
              <a:t>Grundstenen i avlsarbejdet</a:t>
            </a:r>
            <a:endParaRPr lang="LID4096" dirty="0"/>
          </a:p>
        </p:txBody>
      </p:sp>
      <p:grpSp>
        <p:nvGrpSpPr>
          <p:cNvPr id="7" name="Gruppe 6">
            <a:extLst>
              <a:ext uri="{FF2B5EF4-FFF2-40B4-BE49-F238E27FC236}">
                <a16:creationId xmlns:a16="http://schemas.microsoft.com/office/drawing/2014/main" id="{497AD99D-AACE-8228-044B-C526AF7BA4A0}"/>
              </a:ext>
            </a:extLst>
          </p:cNvPr>
          <p:cNvGrpSpPr/>
          <p:nvPr/>
        </p:nvGrpSpPr>
        <p:grpSpPr>
          <a:xfrm>
            <a:off x="2159166" y="1695182"/>
            <a:ext cx="7721268" cy="3929797"/>
            <a:chOff x="2231363" y="1324007"/>
            <a:chExt cx="7721268" cy="4344434"/>
          </a:xfrm>
        </p:grpSpPr>
        <p:grpSp>
          <p:nvGrpSpPr>
            <p:cNvPr id="8" name="Group 7">
              <a:extLst>
                <a:ext uri="{FF2B5EF4-FFF2-40B4-BE49-F238E27FC236}">
                  <a16:creationId xmlns:a16="http://schemas.microsoft.com/office/drawing/2014/main" id="{A25A1EEE-89EA-2826-D676-76807AABC5EE}"/>
                </a:ext>
              </a:extLst>
            </p:cNvPr>
            <p:cNvGrpSpPr/>
            <p:nvPr/>
          </p:nvGrpSpPr>
          <p:grpSpPr>
            <a:xfrm>
              <a:off x="8253304" y="4149495"/>
              <a:ext cx="1440083" cy="1518946"/>
              <a:chOff x="810574" y="2114161"/>
              <a:chExt cx="1440083" cy="1518946"/>
            </a:xfrm>
          </p:grpSpPr>
          <p:pic>
            <p:nvPicPr>
              <p:cNvPr id="22" name="Graphic 8">
                <a:extLst>
                  <a:ext uri="{FF2B5EF4-FFF2-40B4-BE49-F238E27FC236}">
                    <a16:creationId xmlns:a16="http://schemas.microsoft.com/office/drawing/2014/main" id="{DD4B57D8-06B1-C1BD-7B60-BA1C03BABB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359" y="2114161"/>
                <a:ext cx="1074514" cy="582981"/>
              </a:xfrm>
              <a:prstGeom prst="rect">
                <a:avLst/>
              </a:prstGeom>
            </p:spPr>
          </p:pic>
          <p:sp>
            <p:nvSpPr>
              <p:cNvPr id="23" name="TextBox 9">
                <a:extLst>
                  <a:ext uri="{FF2B5EF4-FFF2-40B4-BE49-F238E27FC236}">
                    <a16:creationId xmlns:a16="http://schemas.microsoft.com/office/drawing/2014/main" id="{C8E30A91-4027-7EEA-C811-75ABCDDBB987}"/>
                  </a:ext>
                </a:extLst>
              </p:cNvPr>
              <p:cNvSpPr txBox="1"/>
              <p:nvPr/>
            </p:nvSpPr>
            <p:spPr>
              <a:xfrm>
                <a:off x="810574" y="2695250"/>
                <a:ext cx="1440083" cy="937857"/>
              </a:xfrm>
              <a:prstGeom prst="rect">
                <a:avLst/>
              </a:prstGeom>
              <a:noFill/>
            </p:spPr>
            <p:txBody>
              <a:bodyPr wrap="square" rtlCol="0">
                <a:spAutoFit/>
              </a:bodyPr>
              <a:lstStyle/>
              <a:p>
                <a:pPr algn="ct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Robuste</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og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holdbare</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grise</a:t>
                </a:r>
                <a:endParaRPr lang="da-DK" sz="1400" b="1" dirty="0">
                  <a:solidFill>
                    <a:srgbClr val="801323"/>
                  </a:solidFill>
                  <a:latin typeface="Lato" panose="020F0502020204030203" pitchFamily="34" charset="0"/>
                  <a:ea typeface="Lato" panose="020F0502020204030203" pitchFamily="34" charset="0"/>
                  <a:cs typeface="Lato" panose="020F0502020204030203" pitchFamily="34" charset="0"/>
                </a:endParaRPr>
              </a:p>
            </p:txBody>
          </p:sp>
        </p:grpSp>
        <p:grpSp>
          <p:nvGrpSpPr>
            <p:cNvPr id="9" name="Group 10">
              <a:extLst>
                <a:ext uri="{FF2B5EF4-FFF2-40B4-BE49-F238E27FC236}">
                  <a16:creationId xmlns:a16="http://schemas.microsoft.com/office/drawing/2014/main" id="{7ACB75AF-4F6F-98DF-4FFA-7BDC05E43444}"/>
                </a:ext>
              </a:extLst>
            </p:cNvPr>
            <p:cNvGrpSpPr/>
            <p:nvPr/>
          </p:nvGrpSpPr>
          <p:grpSpPr>
            <a:xfrm>
              <a:off x="4803980" y="1324007"/>
              <a:ext cx="2584040" cy="964547"/>
              <a:chOff x="316235" y="4011340"/>
              <a:chExt cx="2584040" cy="964547"/>
            </a:xfrm>
          </p:grpSpPr>
          <p:pic>
            <p:nvPicPr>
              <p:cNvPr id="20" name="Graphic 11">
                <a:extLst>
                  <a:ext uri="{FF2B5EF4-FFF2-40B4-BE49-F238E27FC236}">
                    <a16:creationId xmlns:a16="http://schemas.microsoft.com/office/drawing/2014/main" id="{407FA370-4C4D-0D57-6330-A1F7AEACD0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5761" y="4011340"/>
                <a:ext cx="844989" cy="634836"/>
              </a:xfrm>
              <a:prstGeom prst="rect">
                <a:avLst/>
              </a:prstGeom>
            </p:spPr>
          </p:pic>
          <p:sp>
            <p:nvSpPr>
              <p:cNvPr id="21" name="TextBox 12">
                <a:extLst>
                  <a:ext uri="{FF2B5EF4-FFF2-40B4-BE49-F238E27FC236}">
                    <a16:creationId xmlns:a16="http://schemas.microsoft.com/office/drawing/2014/main" id="{560623A3-1BB4-4670-3005-C496C45CF957}"/>
                  </a:ext>
                </a:extLst>
              </p:cNvPr>
              <p:cNvSpPr txBox="1"/>
              <p:nvPr/>
            </p:nvSpPr>
            <p:spPr>
              <a:xfrm>
                <a:off x="316235" y="4668110"/>
                <a:ext cx="2584040" cy="307777"/>
              </a:xfrm>
              <a:prstGeom prst="rect">
                <a:avLst/>
              </a:prstGeom>
              <a:noFill/>
            </p:spPr>
            <p:txBody>
              <a:bodyPr wrap="square" rtlCol="0">
                <a:spAutoFit/>
              </a:bodyPr>
              <a:lstStyle/>
              <a:p>
                <a:pPr algn="ct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Vitale og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stærke</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smågrise</a:t>
                </a:r>
                <a:endParaRPr lang="da-DK" sz="1400" b="1" dirty="0">
                  <a:solidFill>
                    <a:srgbClr val="801323"/>
                  </a:solidFill>
                  <a:latin typeface="Lato" panose="020F0502020204030203" pitchFamily="34" charset="0"/>
                  <a:ea typeface="Lato" panose="020F0502020204030203" pitchFamily="34" charset="0"/>
                  <a:cs typeface="Lato" panose="020F0502020204030203" pitchFamily="34" charset="0"/>
                </a:endParaRPr>
              </a:p>
            </p:txBody>
          </p:sp>
        </p:grpSp>
        <p:grpSp>
          <p:nvGrpSpPr>
            <p:cNvPr id="10" name="Group 13">
              <a:extLst>
                <a:ext uri="{FF2B5EF4-FFF2-40B4-BE49-F238E27FC236}">
                  <a16:creationId xmlns:a16="http://schemas.microsoft.com/office/drawing/2014/main" id="{05C22A17-6C01-3E9D-23E2-D89632779B93}"/>
                </a:ext>
              </a:extLst>
            </p:cNvPr>
            <p:cNvGrpSpPr/>
            <p:nvPr/>
          </p:nvGrpSpPr>
          <p:grpSpPr>
            <a:xfrm>
              <a:off x="2297855" y="4155772"/>
              <a:ext cx="1807580" cy="1469539"/>
              <a:chOff x="2555918" y="2197615"/>
              <a:chExt cx="1807580" cy="1469539"/>
            </a:xfrm>
          </p:grpSpPr>
          <p:pic>
            <p:nvPicPr>
              <p:cNvPr id="18" name="Graphic 14">
                <a:extLst>
                  <a:ext uri="{FF2B5EF4-FFF2-40B4-BE49-F238E27FC236}">
                    <a16:creationId xmlns:a16="http://schemas.microsoft.com/office/drawing/2014/main" id="{F9544977-565D-0A1E-B5B1-83ABE8E52F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88605" y="2197615"/>
                <a:ext cx="764326" cy="505804"/>
              </a:xfrm>
              <a:prstGeom prst="rect">
                <a:avLst/>
              </a:prstGeom>
            </p:spPr>
          </p:pic>
          <p:sp>
            <p:nvSpPr>
              <p:cNvPr id="19" name="TextBox 15">
                <a:extLst>
                  <a:ext uri="{FF2B5EF4-FFF2-40B4-BE49-F238E27FC236}">
                    <a16:creationId xmlns:a16="http://schemas.microsoft.com/office/drawing/2014/main" id="{388D2BD7-27C9-A0BC-8052-F37E6E084DD2}"/>
                  </a:ext>
                </a:extLst>
              </p:cNvPr>
              <p:cNvSpPr txBox="1">
                <a:spLocks/>
              </p:cNvSpPr>
              <p:nvPr/>
            </p:nvSpPr>
            <p:spPr>
              <a:xfrm>
                <a:off x="2555918" y="2729297"/>
                <a:ext cx="1807580" cy="937857"/>
              </a:xfrm>
              <a:prstGeom prst="rect">
                <a:avLst/>
              </a:prstGeom>
              <a:noFill/>
            </p:spPr>
            <p:txBody>
              <a:bodyPr wrap="square" rtlCol="0">
                <a:spAutoFit/>
              </a:bodyPr>
              <a:lstStyle/>
              <a:p>
                <a:pPr algn="ct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Fremragende</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fodereffektivitet</a:t>
                </a:r>
                <a:endParaRPr lang="da-DK" sz="1400" b="1" dirty="0">
                  <a:solidFill>
                    <a:srgbClr val="801323"/>
                  </a:solidFill>
                  <a:latin typeface="Lato" panose="020F0502020204030203" pitchFamily="34" charset="0"/>
                  <a:ea typeface="Lato" panose="020F0502020204030203" pitchFamily="34" charset="0"/>
                  <a:cs typeface="Lato" panose="020F0502020204030203" pitchFamily="34" charset="0"/>
                </a:endParaRPr>
              </a:p>
            </p:txBody>
          </p:sp>
        </p:grpSp>
        <p:pic>
          <p:nvPicPr>
            <p:cNvPr id="11" name="Picture 16" descr="A picture containing mammal, bovine&#10;&#10;Description automatically generated">
              <a:extLst>
                <a:ext uri="{FF2B5EF4-FFF2-40B4-BE49-F238E27FC236}">
                  <a16:creationId xmlns:a16="http://schemas.microsoft.com/office/drawing/2014/main" id="{C5965C17-B0B6-BF9F-C402-97A325076885}"/>
                </a:ext>
              </a:extLst>
            </p:cNvPr>
            <p:cNvPicPr>
              <a:picLocks noChangeAspect="1"/>
            </p:cNvPicPr>
            <p:nvPr/>
          </p:nvPicPr>
          <p:blipFill rotWithShape="1">
            <a:blip r:embed="rId8"/>
            <a:srcRect r="6526"/>
            <a:stretch/>
          </p:blipFill>
          <p:spPr>
            <a:xfrm>
              <a:off x="4312541" y="2642191"/>
              <a:ext cx="3566918" cy="2432414"/>
            </a:xfrm>
            <a:prstGeom prst="rect">
              <a:avLst/>
            </a:prstGeom>
          </p:spPr>
        </p:pic>
        <p:grpSp>
          <p:nvGrpSpPr>
            <p:cNvPr id="12" name="Group 17">
              <a:extLst>
                <a:ext uri="{FF2B5EF4-FFF2-40B4-BE49-F238E27FC236}">
                  <a16:creationId xmlns:a16="http://schemas.microsoft.com/office/drawing/2014/main" id="{F7DDBAE1-D967-814B-CE95-CF2222E3EEFB}"/>
                </a:ext>
              </a:extLst>
            </p:cNvPr>
            <p:cNvGrpSpPr/>
            <p:nvPr/>
          </p:nvGrpSpPr>
          <p:grpSpPr>
            <a:xfrm>
              <a:off x="7994061" y="2322673"/>
              <a:ext cx="1958570" cy="1240443"/>
              <a:chOff x="8632439" y="3429000"/>
              <a:chExt cx="1958570" cy="1240443"/>
            </a:xfrm>
          </p:grpSpPr>
          <p:sp>
            <p:nvSpPr>
              <p:cNvPr id="16" name="TextBox 18">
                <a:extLst>
                  <a:ext uri="{FF2B5EF4-FFF2-40B4-BE49-F238E27FC236}">
                    <a16:creationId xmlns:a16="http://schemas.microsoft.com/office/drawing/2014/main" id="{86FA17A8-194D-1420-91B1-9095A58DD6C0}"/>
                  </a:ext>
                </a:extLst>
              </p:cNvPr>
              <p:cNvSpPr txBox="1"/>
              <p:nvPr/>
            </p:nvSpPr>
            <p:spPr>
              <a:xfrm>
                <a:off x="8632439" y="4146223"/>
                <a:ext cx="1958570" cy="523220"/>
              </a:xfrm>
              <a:prstGeom prst="rect">
                <a:avLst/>
              </a:prstGeom>
              <a:noFill/>
            </p:spPr>
            <p:txBody>
              <a:bodyPr wrap="square" rtlCol="0">
                <a:spAutoFit/>
              </a:bodyPr>
              <a:lstStyle/>
              <a:p>
                <a:pPr algn="ct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Ekstraordinær</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kødkvalitet</a:t>
                </a:r>
                <a:endParaRPr lang="da-DK" sz="1400" b="1" dirty="0">
                  <a:solidFill>
                    <a:srgbClr val="801323"/>
                  </a:solidFill>
                  <a:latin typeface="Lato" panose="020F0502020204030203" pitchFamily="34" charset="0"/>
                  <a:ea typeface="Lato" panose="020F0502020204030203" pitchFamily="34" charset="0"/>
                  <a:cs typeface="Lato" panose="020F0502020204030203" pitchFamily="34" charset="0"/>
                </a:endParaRPr>
              </a:p>
            </p:txBody>
          </p:sp>
          <p:pic>
            <p:nvPicPr>
              <p:cNvPr id="17" name="Graphic 19">
                <a:extLst>
                  <a:ext uri="{FF2B5EF4-FFF2-40B4-BE49-F238E27FC236}">
                    <a16:creationId xmlns:a16="http://schemas.microsoft.com/office/drawing/2014/main" id="{76E719CE-A502-8A30-B870-52537E7D35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39496" y="3429000"/>
                <a:ext cx="944456" cy="697444"/>
              </a:xfrm>
              <a:prstGeom prst="rect">
                <a:avLst/>
              </a:prstGeom>
            </p:spPr>
          </p:pic>
        </p:grpSp>
        <p:grpSp>
          <p:nvGrpSpPr>
            <p:cNvPr id="13" name="Group 20">
              <a:extLst>
                <a:ext uri="{FF2B5EF4-FFF2-40B4-BE49-F238E27FC236}">
                  <a16:creationId xmlns:a16="http://schemas.microsoft.com/office/drawing/2014/main" id="{0850EBDF-AA34-709A-76B7-3F0127383601}"/>
                </a:ext>
              </a:extLst>
            </p:cNvPr>
            <p:cNvGrpSpPr/>
            <p:nvPr/>
          </p:nvGrpSpPr>
          <p:grpSpPr>
            <a:xfrm>
              <a:off x="2231363" y="2318131"/>
              <a:ext cx="1958570" cy="1196704"/>
              <a:chOff x="2329965" y="3708702"/>
              <a:chExt cx="1958570" cy="1286421"/>
            </a:xfrm>
          </p:grpSpPr>
          <p:pic>
            <p:nvPicPr>
              <p:cNvPr id="14" name="Graphic 21">
                <a:extLst>
                  <a:ext uri="{FF2B5EF4-FFF2-40B4-BE49-F238E27FC236}">
                    <a16:creationId xmlns:a16="http://schemas.microsoft.com/office/drawing/2014/main" id="{118E54A1-56D6-4483-1DFC-97ACEE7782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24279" y="3708702"/>
                <a:ext cx="751937" cy="934322"/>
              </a:xfrm>
              <a:prstGeom prst="rect">
                <a:avLst/>
              </a:prstGeom>
            </p:spPr>
          </p:pic>
          <p:sp>
            <p:nvSpPr>
              <p:cNvPr id="15" name="TextBox 22">
                <a:extLst>
                  <a:ext uri="{FF2B5EF4-FFF2-40B4-BE49-F238E27FC236}">
                    <a16:creationId xmlns:a16="http://schemas.microsoft.com/office/drawing/2014/main" id="{BDA4336D-113B-0F7A-D685-C4A2F487AEFC}"/>
                  </a:ext>
                </a:extLst>
              </p:cNvPr>
              <p:cNvSpPr txBox="1"/>
              <p:nvPr/>
            </p:nvSpPr>
            <p:spPr>
              <a:xfrm>
                <a:off x="2329965" y="4664272"/>
                <a:ext cx="1958570" cy="330851"/>
              </a:xfrm>
              <a:prstGeom prst="rect">
                <a:avLst/>
              </a:prstGeom>
              <a:noFill/>
            </p:spPr>
            <p:txBody>
              <a:bodyPr wrap="square" rtlCol="0">
                <a:spAutoFit/>
              </a:bodyPr>
              <a:lstStyle/>
              <a:p>
                <a:pPr algn="ct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Høj</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daglig</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tilvækst</a:t>
                </a:r>
                <a:endParaRPr lang="da-DK" sz="1400" b="1" dirty="0">
                  <a:solidFill>
                    <a:srgbClr val="801323"/>
                  </a:solidFill>
                  <a:latin typeface="Lato" panose="020F0502020204030203" pitchFamily="34" charset="0"/>
                  <a:ea typeface="Lato" panose="020F0502020204030203" pitchFamily="34" charset="0"/>
                  <a:cs typeface="Lato" panose="020F0502020204030203" pitchFamily="34" charset="0"/>
                </a:endParaRPr>
              </a:p>
            </p:txBody>
          </p:sp>
        </p:grpSp>
      </p:grpSp>
      <p:sp>
        <p:nvSpPr>
          <p:cNvPr id="24" name="TextBox 23">
            <a:extLst>
              <a:ext uri="{FF2B5EF4-FFF2-40B4-BE49-F238E27FC236}">
                <a16:creationId xmlns:a16="http://schemas.microsoft.com/office/drawing/2014/main" id="{FF80987D-FF44-E35E-DF04-8BC06960C816}"/>
              </a:ext>
            </a:extLst>
          </p:cNvPr>
          <p:cNvSpPr txBox="1"/>
          <p:nvPr/>
        </p:nvSpPr>
        <p:spPr>
          <a:xfrm>
            <a:off x="1650011" y="5645863"/>
            <a:ext cx="9592573" cy="573362"/>
          </a:xfrm>
          <a:prstGeom prst="rect">
            <a:avLst/>
          </a:prstGeom>
          <a:noFill/>
        </p:spPr>
        <p:txBody>
          <a:bodyPr wrap="square">
            <a:spAutoFit/>
          </a:bodyPr>
          <a:lstStyle/>
          <a:p>
            <a:pPr algn="ctr">
              <a:lnSpc>
                <a:spcPct val="150000"/>
              </a:lnSpc>
            </a:pPr>
            <a:r>
              <a:rPr lang="en-US" sz="2400" dirty="0" err="1">
                <a:latin typeface="Lato" panose="020F0502020204030203" pitchFamily="34" charset="0"/>
                <a:ea typeface="Lato" panose="020F0502020204030203" pitchFamily="34" charset="0"/>
                <a:cs typeface="Lato" panose="020F0502020204030203" pitchFamily="34" charset="0"/>
              </a:rPr>
              <a:t>Fokus</a:t>
            </a:r>
            <a:r>
              <a:rPr lang="en-US" sz="2400" dirty="0">
                <a:latin typeface="Lato" panose="020F0502020204030203" pitchFamily="34" charset="0"/>
                <a:ea typeface="Lato" panose="020F0502020204030203" pitchFamily="34" charset="0"/>
                <a:cs typeface="Lato" panose="020F0502020204030203" pitchFamily="34" charset="0"/>
              </a:rPr>
              <a:t> er </a:t>
            </a:r>
            <a:r>
              <a:rPr lang="en-US" sz="2400" dirty="0" err="1">
                <a:latin typeface="Lato" panose="020F0502020204030203" pitchFamily="34" charset="0"/>
                <a:ea typeface="Lato" panose="020F0502020204030203" pitchFamily="34" charset="0"/>
                <a:cs typeface="Lato" panose="020F0502020204030203" pitchFamily="34" charset="0"/>
              </a:rPr>
              <a:t>altid</a:t>
            </a:r>
            <a:r>
              <a:rPr lang="en-US" sz="2400" dirty="0">
                <a:latin typeface="Lato" panose="020F0502020204030203" pitchFamily="34" charset="0"/>
                <a:ea typeface="Lato" panose="020F0502020204030203" pitchFamily="34" charset="0"/>
                <a:cs typeface="Lato" panose="020F0502020204030203" pitchFamily="34" charset="0"/>
              </a:rPr>
              <a:t> på at </a:t>
            </a:r>
            <a:r>
              <a:rPr lang="en-US" sz="2400" dirty="0" err="1">
                <a:latin typeface="Lato" panose="020F0502020204030203" pitchFamily="34" charset="0"/>
                <a:ea typeface="Lato" panose="020F0502020204030203" pitchFamily="34" charset="0"/>
                <a:cs typeface="Lato" panose="020F0502020204030203" pitchFamily="34" charset="0"/>
              </a:rPr>
              <a:t>tjene</a:t>
            </a:r>
            <a:r>
              <a:rPr lang="en-US" sz="2400" dirty="0">
                <a:latin typeface="Lato" panose="020F0502020204030203" pitchFamily="34" charset="0"/>
                <a:ea typeface="Lato" panose="020F0502020204030203" pitchFamily="34" charset="0"/>
                <a:cs typeface="Lato" panose="020F0502020204030203" pitchFamily="34" charset="0"/>
              </a:rPr>
              <a:t> </a:t>
            </a:r>
            <a:r>
              <a:rPr lang="en-US" sz="2400" dirty="0" err="1">
                <a:latin typeface="Lato" panose="020F0502020204030203" pitchFamily="34" charset="0"/>
                <a:ea typeface="Lato" panose="020F0502020204030203" pitchFamily="34" charset="0"/>
                <a:cs typeface="Lato" panose="020F0502020204030203" pitchFamily="34" charset="0"/>
              </a:rPr>
              <a:t>flest</a:t>
            </a:r>
            <a:r>
              <a:rPr lang="en-US" sz="2400" dirty="0">
                <a:latin typeface="Lato" panose="020F0502020204030203" pitchFamily="34" charset="0"/>
                <a:ea typeface="Lato" panose="020F0502020204030203" pitchFamily="34" charset="0"/>
                <a:cs typeface="Lato" panose="020F0502020204030203" pitchFamily="34" charset="0"/>
              </a:rPr>
              <a:t> </a:t>
            </a:r>
            <a:r>
              <a:rPr lang="en-US" sz="2400" dirty="0" err="1">
                <a:latin typeface="Lato" panose="020F0502020204030203" pitchFamily="34" charset="0"/>
                <a:ea typeface="Lato" panose="020F0502020204030203" pitchFamily="34" charset="0"/>
                <a:cs typeface="Lato" panose="020F0502020204030203" pitchFamily="34" charset="0"/>
              </a:rPr>
              <a:t>penge</a:t>
            </a:r>
            <a:r>
              <a:rPr lang="en-US" sz="2400" dirty="0">
                <a:latin typeface="Lato" panose="020F0502020204030203" pitchFamily="34" charset="0"/>
                <a:ea typeface="Lato" panose="020F0502020204030203" pitchFamily="34" charset="0"/>
                <a:cs typeface="Lato" panose="020F0502020204030203" pitchFamily="34" charset="0"/>
              </a:rPr>
              <a:t> </a:t>
            </a:r>
            <a:r>
              <a:rPr lang="en-US" sz="2400" dirty="0" err="1">
                <a:latin typeface="Lato" panose="020F0502020204030203" pitchFamily="34" charset="0"/>
                <a:ea typeface="Lato" panose="020F0502020204030203" pitchFamily="34" charset="0"/>
                <a:cs typeface="Lato" panose="020F0502020204030203" pitchFamily="34" charset="0"/>
              </a:rPr>
              <a:t>til</a:t>
            </a:r>
            <a:r>
              <a:rPr lang="en-US" sz="2400" dirty="0">
                <a:latin typeface="Lato" panose="020F0502020204030203" pitchFamily="34" charset="0"/>
                <a:ea typeface="Lato" panose="020F0502020204030203" pitchFamily="34" charset="0"/>
                <a:cs typeface="Lato" panose="020F0502020204030203" pitchFamily="34" charset="0"/>
              </a:rPr>
              <a:t> den </a:t>
            </a:r>
            <a:r>
              <a:rPr lang="en-US" sz="2400" dirty="0" err="1">
                <a:latin typeface="Lato" panose="020F0502020204030203" pitchFamily="34" charset="0"/>
                <a:ea typeface="Lato" panose="020F0502020204030203" pitchFamily="34" charset="0"/>
                <a:cs typeface="Lato" panose="020F0502020204030203" pitchFamily="34" charset="0"/>
              </a:rPr>
              <a:t>danske</a:t>
            </a:r>
            <a:r>
              <a:rPr lang="en-US" sz="2400" dirty="0">
                <a:latin typeface="Lato" panose="020F0502020204030203" pitchFamily="34" charset="0"/>
                <a:ea typeface="Lato" panose="020F0502020204030203" pitchFamily="34" charset="0"/>
                <a:cs typeface="Lato" panose="020F0502020204030203" pitchFamily="34" charset="0"/>
              </a:rPr>
              <a:t> </a:t>
            </a:r>
            <a:r>
              <a:rPr lang="en-US" sz="2400" dirty="0" err="1">
                <a:latin typeface="Lato" panose="020F0502020204030203" pitchFamily="34" charset="0"/>
                <a:ea typeface="Lato" panose="020F0502020204030203" pitchFamily="34" charset="0"/>
                <a:cs typeface="Lato" panose="020F0502020204030203" pitchFamily="34" charset="0"/>
              </a:rPr>
              <a:t>landmand</a:t>
            </a:r>
            <a:r>
              <a:rPr lang="en-US" sz="2400" dirty="0">
                <a:latin typeface="Lato" panose="020F0502020204030203" pitchFamily="34" charset="0"/>
                <a:ea typeface="Lato" panose="020F0502020204030203" pitchFamily="34" charset="0"/>
                <a:cs typeface="Lato" panose="020F0502020204030203" pitchFamily="34" charset="0"/>
              </a:rPr>
              <a:t>.</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73671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Hvorfor laver vi avlsmål? </a:t>
            </a:r>
          </a:p>
        </p:txBody>
      </p:sp>
      <p:sp>
        <p:nvSpPr>
          <p:cNvPr id="3" name="Pladsholder til indhold 2"/>
          <p:cNvSpPr>
            <a:spLocks noGrp="1"/>
          </p:cNvSpPr>
          <p:nvPr>
            <p:ph idx="1"/>
          </p:nvPr>
        </p:nvSpPr>
        <p:spPr>
          <a:xfrm>
            <a:off x="838200" y="1825625"/>
            <a:ext cx="5257800" cy="4351338"/>
          </a:xfrm>
        </p:spPr>
        <p:txBody>
          <a:bodyPr>
            <a:noAutofit/>
          </a:bodyPr>
          <a:lstStyle/>
          <a:p>
            <a:endParaRPr lang="da-DK" sz="1600" dirty="0"/>
          </a:p>
          <a:p>
            <a:r>
              <a:rPr lang="da-DK" sz="1600" dirty="0"/>
              <a:t>🔬 </a:t>
            </a:r>
            <a:r>
              <a:rPr lang="da-DK" sz="1600" b="1" dirty="0"/>
              <a:t>Et objektivt udtryk for alle de egenskaber, vi ønsker at forbedre (skabe genetisk fremgang for), samt deres (økonomiske) vægtning</a:t>
            </a:r>
            <a:endParaRPr lang="da-DK" sz="1600" dirty="0"/>
          </a:p>
          <a:p>
            <a:r>
              <a:rPr lang="da-DK" sz="1600" dirty="0"/>
              <a:t>Angiver den ønskede retning for genetisk fremgang</a:t>
            </a:r>
          </a:p>
          <a:p>
            <a:pPr marL="0" indent="0">
              <a:buNone/>
            </a:pPr>
            <a:endParaRPr lang="da-DK" sz="1600" dirty="0"/>
          </a:p>
          <a:p>
            <a:pPr marL="0" indent="0">
              <a:buNone/>
            </a:pPr>
            <a:r>
              <a:rPr lang="en-DK" sz="1600" dirty="0"/>
              <a:t>🐷</a:t>
            </a:r>
            <a:r>
              <a:rPr lang="da-DK" sz="1600" b="1" dirty="0"/>
              <a:t>For griseproducenterne! </a:t>
            </a:r>
          </a:p>
          <a:p>
            <a:r>
              <a:rPr lang="da-DK" sz="1600" dirty="0"/>
              <a:t>Mange grise til salg</a:t>
            </a:r>
          </a:p>
          <a:p>
            <a:r>
              <a:rPr lang="da-DK" sz="1600" dirty="0"/>
              <a:t>Lave omkostninger</a:t>
            </a:r>
          </a:p>
          <a:p>
            <a:r>
              <a:rPr lang="da-DK" sz="1600" dirty="0"/>
              <a:t>Robuste dyr</a:t>
            </a:r>
          </a:p>
          <a:p>
            <a:endParaRPr lang="da-DK" sz="1600" dirty="0"/>
          </a:p>
          <a:p>
            <a:endParaRPr lang="da-DK" sz="1600" dirty="0"/>
          </a:p>
          <a:p>
            <a:endParaRPr lang="da-DK" sz="1600" dirty="0"/>
          </a:p>
          <a:p>
            <a:endParaRPr lang="da-DK" sz="1600" dirty="0"/>
          </a:p>
          <a:p>
            <a:r>
              <a:rPr lang="da-DK" sz="1600" dirty="0"/>
              <a:t>…derfor laves der avlsmål</a:t>
            </a:r>
          </a:p>
          <a:p>
            <a:endParaRPr lang="da-DK" sz="1600" dirty="0"/>
          </a:p>
        </p:txBody>
      </p:sp>
      <p:pic>
        <p:nvPicPr>
          <p:cNvPr id="3074" name="Picture 2">
            <a:extLst>
              <a:ext uri="{FF2B5EF4-FFF2-40B4-BE49-F238E27FC236}">
                <a16:creationId xmlns:a16="http://schemas.microsoft.com/office/drawing/2014/main" id="{A57FEB10-CAB2-3C1E-C1E7-EA8DE9482EB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27261" y="1556406"/>
            <a:ext cx="4539438" cy="481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2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anim calcmode="lin" valueType="num">
                                      <p:cBhvr additive="base">
                                        <p:cTn id="2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8F8B49-FBCF-6FF4-6A01-D098E549C3A2}"/>
            </a:ext>
          </a:extLst>
        </p:cNvPr>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2DFE3B1-8797-5EA2-C728-49147620E2BE}"/>
              </a:ext>
            </a:extLst>
          </p:cNvPr>
          <p:cNvSpPr>
            <a:spLocks noGrp="1"/>
          </p:cNvSpPr>
          <p:nvPr>
            <p:ph type="dt" sz="half" idx="2"/>
          </p:nvPr>
        </p:nvSpPr>
        <p:spPr/>
        <p:txBody>
          <a:bodyPr/>
          <a:lstStyle/>
          <a:p>
            <a:fld id="{A71643C1-8BFB-4891-9D70-F1251075D6A4}" type="datetime1">
              <a:rPr lang="en-GB" smtClean="0"/>
              <a:t>31/07/2025</a:t>
            </a:fld>
            <a:endParaRPr lang="en-DK" dirty="0"/>
          </a:p>
        </p:txBody>
      </p:sp>
      <p:sp>
        <p:nvSpPr>
          <p:cNvPr id="3" name="Pladsholder til sidefod 2">
            <a:extLst>
              <a:ext uri="{FF2B5EF4-FFF2-40B4-BE49-F238E27FC236}">
                <a16:creationId xmlns:a16="http://schemas.microsoft.com/office/drawing/2014/main" id="{78746905-3DE5-B652-568E-0DAE17630805}"/>
              </a:ext>
            </a:extLst>
          </p:cNvPr>
          <p:cNvSpPr>
            <a:spLocks noGrp="1"/>
          </p:cNvSpPr>
          <p:nvPr>
            <p:ph type="ftr" sz="quarter" idx="3"/>
          </p:nvPr>
        </p:nvSpPr>
        <p:spPr/>
        <p:txBody>
          <a:bodyPr/>
          <a:lstStyle/>
          <a:p>
            <a:r>
              <a:rPr lang="en-US"/>
              <a:t>Your business. Our DNA.</a:t>
            </a:r>
            <a:endParaRPr lang="en-DK" dirty="0"/>
          </a:p>
        </p:txBody>
      </p:sp>
      <p:sp>
        <p:nvSpPr>
          <p:cNvPr id="4" name="Titel 3">
            <a:extLst>
              <a:ext uri="{FF2B5EF4-FFF2-40B4-BE49-F238E27FC236}">
                <a16:creationId xmlns:a16="http://schemas.microsoft.com/office/drawing/2014/main" id="{D11B71A7-1074-4599-C1C1-3F9172FE9411}"/>
              </a:ext>
            </a:extLst>
          </p:cNvPr>
          <p:cNvSpPr>
            <a:spLocks noGrp="1"/>
          </p:cNvSpPr>
          <p:nvPr>
            <p:ph type="title"/>
          </p:nvPr>
        </p:nvSpPr>
        <p:spPr/>
        <p:txBody>
          <a:bodyPr/>
          <a:lstStyle/>
          <a:p>
            <a:r>
              <a:rPr lang="da-DK" dirty="0"/>
              <a:t>Fra idé til avlsmål </a:t>
            </a:r>
            <a:endParaRPr lang="LID4096" dirty="0"/>
          </a:p>
        </p:txBody>
      </p:sp>
      <p:grpSp>
        <p:nvGrpSpPr>
          <p:cNvPr id="7" name="Gruppe 6">
            <a:extLst>
              <a:ext uri="{FF2B5EF4-FFF2-40B4-BE49-F238E27FC236}">
                <a16:creationId xmlns:a16="http://schemas.microsoft.com/office/drawing/2014/main" id="{9BE6DB21-4328-7BE4-F9A3-568574FEAE90}"/>
              </a:ext>
            </a:extLst>
          </p:cNvPr>
          <p:cNvGrpSpPr/>
          <p:nvPr/>
        </p:nvGrpSpPr>
        <p:grpSpPr>
          <a:xfrm>
            <a:off x="1163733" y="1532822"/>
            <a:ext cx="9884335" cy="4779849"/>
            <a:chOff x="697003" y="-35105"/>
            <a:chExt cx="10846676" cy="5001987"/>
          </a:xfrm>
        </p:grpSpPr>
        <p:grpSp>
          <p:nvGrpSpPr>
            <p:cNvPr id="9" name="Gruppe 8">
              <a:extLst>
                <a:ext uri="{FF2B5EF4-FFF2-40B4-BE49-F238E27FC236}">
                  <a16:creationId xmlns:a16="http://schemas.microsoft.com/office/drawing/2014/main" id="{5F461246-8FBD-EA71-A523-3515E92F4212}"/>
                </a:ext>
              </a:extLst>
            </p:cNvPr>
            <p:cNvGrpSpPr/>
            <p:nvPr/>
          </p:nvGrpSpPr>
          <p:grpSpPr>
            <a:xfrm>
              <a:off x="697003" y="-35105"/>
              <a:ext cx="10846676" cy="5001987"/>
              <a:chOff x="404424" y="940031"/>
              <a:chExt cx="10846676" cy="5001987"/>
            </a:xfrm>
          </p:grpSpPr>
          <p:grpSp>
            <p:nvGrpSpPr>
              <p:cNvPr id="11" name="Gruppe 10">
                <a:extLst>
                  <a:ext uri="{FF2B5EF4-FFF2-40B4-BE49-F238E27FC236}">
                    <a16:creationId xmlns:a16="http://schemas.microsoft.com/office/drawing/2014/main" id="{2ECA88C5-68A4-939B-A097-6F53F735FC20}"/>
                  </a:ext>
                </a:extLst>
              </p:cNvPr>
              <p:cNvGrpSpPr/>
              <p:nvPr/>
            </p:nvGrpSpPr>
            <p:grpSpPr>
              <a:xfrm>
                <a:off x="404424" y="940031"/>
                <a:ext cx="10846676" cy="5001987"/>
                <a:chOff x="438839" y="943546"/>
                <a:chExt cx="10846676" cy="5001987"/>
              </a:xfrm>
            </p:grpSpPr>
            <p:sp>
              <p:nvSpPr>
                <p:cNvPr id="13" name="Tekstfelt 51">
                  <a:extLst>
                    <a:ext uri="{FF2B5EF4-FFF2-40B4-BE49-F238E27FC236}">
                      <a16:creationId xmlns:a16="http://schemas.microsoft.com/office/drawing/2014/main" id="{DF8B44A6-C27A-1D35-93B5-6589C9A0E62C}"/>
                    </a:ext>
                  </a:extLst>
                </p:cNvPr>
                <p:cNvSpPr txBox="1"/>
                <p:nvPr/>
              </p:nvSpPr>
              <p:spPr>
                <a:xfrm>
                  <a:off x="6148515" y="5425578"/>
                  <a:ext cx="1476052" cy="51532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err="1"/>
                    <a:t>Simulering</a:t>
                  </a:r>
                  <a:r>
                    <a:rPr lang="en-US" sz="1600" b="1" dirty="0"/>
                    <a:t> </a:t>
                  </a:r>
                  <a:r>
                    <a:rPr lang="en-US" sz="1600" b="1" dirty="0" err="1"/>
                    <a:t>af</a:t>
                  </a:r>
                  <a:r>
                    <a:rPr lang="en-US" sz="1600" b="1" dirty="0"/>
                    <a:t> full-line </a:t>
                  </a:r>
                </a:p>
              </p:txBody>
            </p:sp>
            <p:grpSp>
              <p:nvGrpSpPr>
                <p:cNvPr id="14" name="Gruppe 13">
                  <a:extLst>
                    <a:ext uri="{FF2B5EF4-FFF2-40B4-BE49-F238E27FC236}">
                      <a16:creationId xmlns:a16="http://schemas.microsoft.com/office/drawing/2014/main" id="{0EF32311-9A97-102D-42F4-E41CCEE9F0C5}"/>
                    </a:ext>
                  </a:extLst>
                </p:cNvPr>
                <p:cNvGrpSpPr/>
                <p:nvPr/>
              </p:nvGrpSpPr>
              <p:grpSpPr>
                <a:xfrm>
                  <a:off x="438839" y="943546"/>
                  <a:ext cx="10846676" cy="5001987"/>
                  <a:chOff x="438839" y="943546"/>
                  <a:chExt cx="10846676" cy="5001987"/>
                </a:xfrm>
              </p:grpSpPr>
              <p:grpSp>
                <p:nvGrpSpPr>
                  <p:cNvPr id="15" name="Gruppe 14">
                    <a:extLst>
                      <a:ext uri="{FF2B5EF4-FFF2-40B4-BE49-F238E27FC236}">
                        <a16:creationId xmlns:a16="http://schemas.microsoft.com/office/drawing/2014/main" id="{E6C9DE95-5E6C-0C1A-9CAD-62666FBA37E2}"/>
                      </a:ext>
                    </a:extLst>
                  </p:cNvPr>
                  <p:cNvGrpSpPr/>
                  <p:nvPr/>
                </p:nvGrpSpPr>
                <p:grpSpPr>
                  <a:xfrm>
                    <a:off x="438839" y="943546"/>
                    <a:ext cx="10846676" cy="5001987"/>
                    <a:chOff x="438839" y="943546"/>
                    <a:chExt cx="10846676" cy="5001987"/>
                  </a:xfrm>
                </p:grpSpPr>
                <p:sp>
                  <p:nvSpPr>
                    <p:cNvPr id="24" name="Rektangel 23">
                      <a:extLst>
                        <a:ext uri="{FF2B5EF4-FFF2-40B4-BE49-F238E27FC236}">
                          <a16:creationId xmlns:a16="http://schemas.microsoft.com/office/drawing/2014/main" id="{4DA27A7B-48BA-FB31-7929-D0494C4FE98B}"/>
                        </a:ext>
                      </a:extLst>
                    </p:cNvPr>
                    <p:cNvSpPr/>
                    <p:nvPr/>
                  </p:nvSpPr>
                  <p:spPr>
                    <a:xfrm>
                      <a:off x="438839" y="943546"/>
                      <a:ext cx="10846676" cy="5001987"/>
                    </a:xfrm>
                    <a:prstGeom prst="rect">
                      <a:avLst/>
                    </a:prstGeom>
                    <a:noFill/>
                    <a:ln/>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da-DK" sz="1400" dirty="0">
                        <a:ln>
                          <a:solidFill>
                            <a:schemeClr val="bg1"/>
                          </a:solidFill>
                        </a:ln>
                        <a:solidFill>
                          <a:schemeClr val="bg1"/>
                        </a:solidFill>
                      </a:endParaRPr>
                    </a:p>
                  </p:txBody>
                </p:sp>
                <p:pic>
                  <p:nvPicPr>
                    <p:cNvPr id="25" name="Grafik 5" descr="Elpære med massiv udfyldning">
                      <a:extLst>
                        <a:ext uri="{FF2B5EF4-FFF2-40B4-BE49-F238E27FC236}">
                          <a16:creationId xmlns:a16="http://schemas.microsoft.com/office/drawing/2014/main" id="{839BB2B1-426A-EE3A-A406-F9DC987BDF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0510" y="1309311"/>
                      <a:ext cx="914400" cy="914400"/>
                    </a:xfrm>
                    <a:prstGeom prst="rect">
                      <a:avLst/>
                    </a:prstGeom>
                  </p:spPr>
                </p:pic>
                <p:sp>
                  <p:nvSpPr>
                    <p:cNvPr id="26" name="Tekstfelt 6">
                      <a:extLst>
                        <a:ext uri="{FF2B5EF4-FFF2-40B4-BE49-F238E27FC236}">
                          <a16:creationId xmlns:a16="http://schemas.microsoft.com/office/drawing/2014/main" id="{4BD5A559-1305-7FAA-98D2-0A0CA56B0E19}"/>
                        </a:ext>
                      </a:extLst>
                    </p:cNvPr>
                    <p:cNvSpPr txBox="1"/>
                    <p:nvPr/>
                  </p:nvSpPr>
                  <p:spPr>
                    <a:xfrm>
                      <a:off x="796066" y="2305388"/>
                      <a:ext cx="999956" cy="29151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err="1"/>
                        <a:t>Idé</a:t>
                      </a:r>
                      <a:endParaRPr lang="en-US" sz="1600" b="1" dirty="0"/>
                    </a:p>
                  </p:txBody>
                </p:sp>
                <p:pic>
                  <p:nvPicPr>
                    <p:cNvPr id="27" name="Grafik 11" descr="DNA med massiv udfyldning">
                      <a:extLst>
                        <a:ext uri="{FF2B5EF4-FFF2-40B4-BE49-F238E27FC236}">
                          <a16:creationId xmlns:a16="http://schemas.microsoft.com/office/drawing/2014/main" id="{C1787D28-C450-0BE9-0403-D62BB972F9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91565" y="1352361"/>
                      <a:ext cx="914400" cy="914400"/>
                    </a:xfrm>
                    <a:prstGeom prst="rect">
                      <a:avLst/>
                    </a:prstGeom>
                  </p:spPr>
                </p:pic>
                <p:pic>
                  <p:nvPicPr>
                    <p:cNvPr id="28" name="Grafik 13" descr="Statistik med massiv udfyldning">
                      <a:extLst>
                        <a:ext uri="{FF2B5EF4-FFF2-40B4-BE49-F238E27FC236}">
                          <a16:creationId xmlns:a16="http://schemas.microsoft.com/office/drawing/2014/main" id="{8EC33F1B-4F5F-EAC1-A020-C351C59056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66120" y="1330276"/>
                      <a:ext cx="914400" cy="914400"/>
                    </a:xfrm>
                    <a:prstGeom prst="rect">
                      <a:avLst/>
                    </a:prstGeom>
                  </p:spPr>
                </p:pic>
                <p:pic>
                  <p:nvPicPr>
                    <p:cNvPr id="29" name="Grafik 15" descr="Gris med massiv udfyldning">
                      <a:extLst>
                        <a:ext uri="{FF2B5EF4-FFF2-40B4-BE49-F238E27FC236}">
                          <a16:creationId xmlns:a16="http://schemas.microsoft.com/office/drawing/2014/main" id="{A3C5BE6D-10ED-1773-30AC-66528E4570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10977" y="1309311"/>
                      <a:ext cx="914400" cy="914400"/>
                    </a:xfrm>
                    <a:prstGeom prst="rect">
                      <a:avLst/>
                    </a:prstGeom>
                  </p:spPr>
                </p:pic>
                <p:pic>
                  <p:nvPicPr>
                    <p:cNvPr id="30" name="Grafik 19" descr="Forstørrelsesglas med massiv udfyldning">
                      <a:extLst>
                        <a:ext uri="{FF2B5EF4-FFF2-40B4-BE49-F238E27FC236}">
                          <a16:creationId xmlns:a16="http://schemas.microsoft.com/office/drawing/2014/main" id="{A1CB53E7-4CA4-E734-A9C4-48583B1B2C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5371" y="1309311"/>
                      <a:ext cx="914400" cy="914400"/>
                    </a:xfrm>
                    <a:prstGeom prst="rect">
                      <a:avLst/>
                    </a:prstGeom>
                  </p:spPr>
                </p:pic>
                <p:pic>
                  <p:nvPicPr>
                    <p:cNvPr id="31" name="Grafik 21" descr="Bestyrelse med massiv udfyldning">
                      <a:extLst>
                        <a:ext uri="{FF2B5EF4-FFF2-40B4-BE49-F238E27FC236}">
                          <a16:creationId xmlns:a16="http://schemas.microsoft.com/office/drawing/2014/main" id="{C4CBD248-5F6A-D2AC-911B-9847D196632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0510" y="4272012"/>
                      <a:ext cx="914400" cy="914400"/>
                    </a:xfrm>
                    <a:prstGeom prst="rect">
                      <a:avLst/>
                    </a:prstGeom>
                  </p:spPr>
                </p:pic>
                <p:pic>
                  <p:nvPicPr>
                    <p:cNvPr id="32" name="Grafik 23" descr="Programmør med massiv udfyldning">
                      <a:extLst>
                        <a:ext uri="{FF2B5EF4-FFF2-40B4-BE49-F238E27FC236}">
                          <a16:creationId xmlns:a16="http://schemas.microsoft.com/office/drawing/2014/main" id="{D6C7E0FC-7591-F7AE-59D2-E76B69AB175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37006" y="1308190"/>
                      <a:ext cx="914400" cy="914400"/>
                    </a:xfrm>
                    <a:prstGeom prst="rect">
                      <a:avLst/>
                    </a:prstGeom>
                  </p:spPr>
                </p:pic>
                <p:sp>
                  <p:nvSpPr>
                    <p:cNvPr id="33" name="Tekstfelt 24">
                      <a:extLst>
                        <a:ext uri="{FF2B5EF4-FFF2-40B4-BE49-F238E27FC236}">
                          <a16:creationId xmlns:a16="http://schemas.microsoft.com/office/drawing/2014/main" id="{35CE7C57-49C9-9C42-9DD4-0EDED4632CE3}"/>
                        </a:ext>
                      </a:extLst>
                    </p:cNvPr>
                    <p:cNvSpPr txBox="1"/>
                    <p:nvPr/>
                  </p:nvSpPr>
                  <p:spPr>
                    <a:xfrm>
                      <a:off x="2723352" y="2314266"/>
                      <a:ext cx="3286729" cy="145759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err="1"/>
                        <a:t>Opfylder</a:t>
                      </a:r>
                      <a:r>
                        <a:rPr lang="en-US" sz="1600" b="1" dirty="0"/>
                        <a:t> det </a:t>
                      </a:r>
                      <a:r>
                        <a:rPr lang="en-US" sz="1600" b="1" dirty="0" err="1"/>
                        <a:t>kravene</a:t>
                      </a:r>
                      <a:r>
                        <a:rPr lang="en-US" sz="1600" b="1" dirty="0"/>
                        <a:t>? </a:t>
                      </a:r>
                    </a:p>
                    <a:p>
                      <a:pPr marL="285750" indent="-285750">
                        <a:buFont typeface="Arial" panose="020B0604020202020204" pitchFamily="34" charset="0"/>
                        <a:buChar char="•"/>
                      </a:pPr>
                      <a:r>
                        <a:rPr lang="en-US" sz="1600" b="1" dirty="0" err="1"/>
                        <a:t>Målbart</a:t>
                      </a:r>
                      <a:r>
                        <a:rPr lang="en-US" sz="1600" b="1" dirty="0"/>
                        <a:t>? </a:t>
                      </a:r>
                    </a:p>
                    <a:p>
                      <a:pPr marL="285750" indent="-285750">
                        <a:buFont typeface="Arial" panose="020B0604020202020204" pitchFamily="34" charset="0"/>
                        <a:buChar char="•"/>
                      </a:pPr>
                      <a:r>
                        <a:rPr lang="en-US" sz="1600" b="1" dirty="0" err="1"/>
                        <a:t>Arveligt</a:t>
                      </a:r>
                      <a:r>
                        <a:rPr lang="en-US" sz="1600" b="1" dirty="0"/>
                        <a:t>? </a:t>
                      </a:r>
                    </a:p>
                    <a:p>
                      <a:pPr marL="285750" indent="-285750">
                        <a:buFont typeface="Arial" panose="020B0604020202020204" pitchFamily="34" charset="0"/>
                        <a:buChar char="•"/>
                      </a:pPr>
                      <a:r>
                        <a:rPr lang="en-US" sz="1600" b="1" dirty="0" err="1"/>
                        <a:t>Varians</a:t>
                      </a:r>
                      <a:r>
                        <a:rPr lang="en-US" sz="1600" b="1" dirty="0"/>
                        <a:t>? </a:t>
                      </a:r>
                    </a:p>
                    <a:p>
                      <a:pPr marL="285750" indent="-285750">
                        <a:buFont typeface="Arial" panose="020B0604020202020204" pitchFamily="34" charset="0"/>
                        <a:buChar char="•"/>
                      </a:pPr>
                      <a:r>
                        <a:rPr lang="en-US" sz="1600" b="1" dirty="0" err="1"/>
                        <a:t>Økonomisk</a:t>
                      </a:r>
                      <a:r>
                        <a:rPr lang="en-US" sz="1600" b="1" dirty="0"/>
                        <a:t> </a:t>
                      </a:r>
                      <a:r>
                        <a:rPr lang="en-US" sz="1600" b="1" dirty="0" err="1"/>
                        <a:t>betydning</a:t>
                      </a:r>
                      <a:r>
                        <a:rPr lang="en-US" sz="1600" b="1" dirty="0"/>
                        <a:t>? </a:t>
                      </a:r>
                    </a:p>
                  </p:txBody>
                </p:sp>
                <p:pic>
                  <p:nvPicPr>
                    <p:cNvPr id="34" name="Grafik 27" descr="Dokument kontur">
                      <a:extLst>
                        <a:ext uri="{FF2B5EF4-FFF2-40B4-BE49-F238E27FC236}">
                          <a16:creationId xmlns:a16="http://schemas.microsoft.com/office/drawing/2014/main" id="{D902C148-69FE-57A9-B5C7-5BFBFF3D03A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57702" y="1485356"/>
                      <a:ext cx="562309" cy="562309"/>
                    </a:xfrm>
                    <a:prstGeom prst="rect">
                      <a:avLst/>
                    </a:prstGeom>
                  </p:spPr>
                </p:pic>
                <p:sp>
                  <p:nvSpPr>
                    <p:cNvPr id="35" name="Tekstfelt 28">
                      <a:extLst>
                        <a:ext uri="{FF2B5EF4-FFF2-40B4-BE49-F238E27FC236}">
                          <a16:creationId xmlns:a16="http://schemas.microsoft.com/office/drawing/2014/main" id="{F410323D-F5FC-7267-3B5C-3E608B6E5CE3}"/>
                        </a:ext>
                      </a:extLst>
                    </p:cNvPr>
                    <p:cNvSpPr txBox="1"/>
                    <p:nvPr/>
                  </p:nvSpPr>
                  <p:spPr>
                    <a:xfrm>
                      <a:off x="5743959" y="2314266"/>
                      <a:ext cx="1551779" cy="29151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err="1"/>
                        <a:t>Dataopsamling</a:t>
                      </a:r>
                      <a:r>
                        <a:rPr lang="en-US" sz="1600" b="1" dirty="0"/>
                        <a:t> </a:t>
                      </a:r>
                    </a:p>
                  </p:txBody>
                </p:sp>
                <p:sp>
                  <p:nvSpPr>
                    <p:cNvPr id="36" name="Tekstfelt 30">
                      <a:extLst>
                        <a:ext uri="{FF2B5EF4-FFF2-40B4-BE49-F238E27FC236}">
                          <a16:creationId xmlns:a16="http://schemas.microsoft.com/office/drawing/2014/main" id="{77435B10-D071-1D2C-D1B4-8717659B7FA6}"/>
                        </a:ext>
                      </a:extLst>
                    </p:cNvPr>
                    <p:cNvSpPr txBox="1"/>
                    <p:nvPr/>
                  </p:nvSpPr>
                  <p:spPr>
                    <a:xfrm>
                      <a:off x="8924954" y="2368227"/>
                      <a:ext cx="1824934" cy="29151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err="1"/>
                        <a:t>Genetisk</a:t>
                      </a:r>
                      <a:r>
                        <a:rPr lang="en-US" sz="1600" b="1" dirty="0"/>
                        <a:t> </a:t>
                      </a:r>
                      <a:r>
                        <a:rPr lang="en-US" sz="1600" b="1" dirty="0" err="1"/>
                        <a:t>analyse</a:t>
                      </a:r>
                      <a:endParaRPr lang="en-US" sz="1600" b="1" dirty="0"/>
                    </a:p>
                  </p:txBody>
                </p:sp>
                <p:sp>
                  <p:nvSpPr>
                    <p:cNvPr id="37" name="Ellipse 36">
                      <a:extLst>
                        <a:ext uri="{FF2B5EF4-FFF2-40B4-BE49-F238E27FC236}">
                          <a16:creationId xmlns:a16="http://schemas.microsoft.com/office/drawing/2014/main" id="{2C46F91C-9956-1DE8-DFE2-2763A626D368}"/>
                        </a:ext>
                      </a:extLst>
                    </p:cNvPr>
                    <p:cNvSpPr/>
                    <p:nvPr/>
                  </p:nvSpPr>
                  <p:spPr>
                    <a:xfrm>
                      <a:off x="9098219" y="3988734"/>
                      <a:ext cx="1345314" cy="1231664"/>
                    </a:xfrm>
                    <a:prstGeom prst="ellipse">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400" dirty="0" err="1"/>
                    </a:p>
                  </p:txBody>
                </p:sp>
                <p:pic>
                  <p:nvPicPr>
                    <p:cNvPr id="38" name="Grafik 17" descr="Dollar med massiv udfyldning">
                      <a:extLst>
                        <a:ext uri="{FF2B5EF4-FFF2-40B4-BE49-F238E27FC236}">
                          <a16:creationId xmlns:a16="http://schemas.microsoft.com/office/drawing/2014/main" id="{666BDFE4-34F3-21C2-C8C3-E095AB10EC2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05965" y="4234672"/>
                      <a:ext cx="720017" cy="720017"/>
                    </a:xfrm>
                    <a:prstGeom prst="rect">
                      <a:avLst/>
                    </a:prstGeom>
                  </p:spPr>
                </p:pic>
                <p:pic>
                  <p:nvPicPr>
                    <p:cNvPr id="39" name="Grafik 47" descr="Spørgsmålstegn med massiv udfyldning">
                      <a:extLst>
                        <a:ext uri="{FF2B5EF4-FFF2-40B4-BE49-F238E27FC236}">
                          <a16:creationId xmlns:a16="http://schemas.microsoft.com/office/drawing/2014/main" id="{1212BDD0-5F10-1AE9-ED55-44EB3C52C3E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907601" y="3596875"/>
                      <a:ext cx="914400" cy="914400"/>
                    </a:xfrm>
                    <a:prstGeom prst="rect">
                      <a:avLst/>
                    </a:prstGeom>
                  </p:spPr>
                </p:pic>
                <p:pic>
                  <p:nvPicPr>
                    <p:cNvPr id="40" name="Grafik 49" descr="Programmør med massiv udfyldning">
                      <a:extLst>
                        <a:ext uri="{FF2B5EF4-FFF2-40B4-BE49-F238E27FC236}">
                          <a16:creationId xmlns:a16="http://schemas.microsoft.com/office/drawing/2014/main" id="{4FEA23FE-1137-61E2-2136-9F27EEE5A5C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10981" y="4188447"/>
                      <a:ext cx="914400" cy="914400"/>
                    </a:xfrm>
                    <a:prstGeom prst="rect">
                      <a:avLst/>
                    </a:prstGeom>
                  </p:spPr>
                </p:pic>
                <p:pic>
                  <p:nvPicPr>
                    <p:cNvPr id="41" name="Grafik 54" descr="Forgreningsdiagram med massiv udfyldning">
                      <a:extLst>
                        <a:ext uri="{FF2B5EF4-FFF2-40B4-BE49-F238E27FC236}">
                          <a16:creationId xmlns:a16="http://schemas.microsoft.com/office/drawing/2014/main" id="{A462A6B6-E908-17C9-8E29-F192C8B27F5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10800000">
                      <a:off x="3007130" y="4305998"/>
                      <a:ext cx="914400" cy="914400"/>
                    </a:xfrm>
                    <a:prstGeom prst="rect">
                      <a:avLst/>
                    </a:prstGeom>
                  </p:spPr>
                </p:pic>
                <p:pic>
                  <p:nvPicPr>
                    <p:cNvPr id="42" name="Grafik 56" descr="Database med massiv udfyldning">
                      <a:extLst>
                        <a:ext uri="{FF2B5EF4-FFF2-40B4-BE49-F238E27FC236}">
                          <a16:creationId xmlns:a16="http://schemas.microsoft.com/office/drawing/2014/main" id="{7EDABB9D-9209-B358-C66B-9539F6B41AA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789804" y="4305998"/>
                      <a:ext cx="914400" cy="914400"/>
                    </a:xfrm>
                    <a:prstGeom prst="rect">
                      <a:avLst/>
                    </a:prstGeom>
                  </p:spPr>
                </p:pic>
                <p:pic>
                  <p:nvPicPr>
                    <p:cNvPr id="43" name="Grafik 58" descr="Gantt-diagram med massiv udfyldning">
                      <a:extLst>
                        <a:ext uri="{FF2B5EF4-FFF2-40B4-BE49-F238E27FC236}">
                          <a16:creationId xmlns:a16="http://schemas.microsoft.com/office/drawing/2014/main" id="{1323667C-21C7-8592-E933-C075FECF8316}"/>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887199" y="4305998"/>
                      <a:ext cx="914400" cy="914400"/>
                    </a:xfrm>
                    <a:prstGeom prst="rect">
                      <a:avLst/>
                    </a:prstGeom>
                  </p:spPr>
                </p:pic>
              </p:grpSp>
              <p:cxnSp>
                <p:nvCxnSpPr>
                  <p:cNvPr id="16" name="Lige pilforbindelse 15">
                    <a:extLst>
                      <a:ext uri="{FF2B5EF4-FFF2-40B4-BE49-F238E27FC236}">
                        <a16:creationId xmlns:a16="http://schemas.microsoft.com/office/drawing/2014/main" id="{19B65943-67F0-EF67-804A-8B09F2A349B5}"/>
                      </a:ext>
                    </a:extLst>
                  </p:cNvPr>
                  <p:cNvCxnSpPr>
                    <a:cxnSpLocks/>
                  </p:cNvCxnSpPr>
                  <p:nvPr/>
                </p:nvCxnSpPr>
                <p:spPr>
                  <a:xfrm>
                    <a:off x="1813978" y="1787476"/>
                    <a:ext cx="89337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Lige pilforbindelse 16">
                    <a:extLst>
                      <a:ext uri="{FF2B5EF4-FFF2-40B4-BE49-F238E27FC236}">
                        <a16:creationId xmlns:a16="http://schemas.microsoft.com/office/drawing/2014/main" id="{D67B26BC-79A2-7C1B-3095-EDD857D9BF88}"/>
                      </a:ext>
                    </a:extLst>
                  </p:cNvPr>
                  <p:cNvCxnSpPr>
                    <a:cxnSpLocks/>
                  </p:cNvCxnSpPr>
                  <p:nvPr/>
                </p:nvCxnSpPr>
                <p:spPr>
                  <a:xfrm>
                    <a:off x="4475438" y="1766510"/>
                    <a:ext cx="89337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Lige pilforbindelse 17">
                    <a:extLst>
                      <a:ext uri="{FF2B5EF4-FFF2-40B4-BE49-F238E27FC236}">
                        <a16:creationId xmlns:a16="http://schemas.microsoft.com/office/drawing/2014/main" id="{822E7941-F1DF-5901-E5C3-047095DA6F9A}"/>
                      </a:ext>
                    </a:extLst>
                  </p:cNvPr>
                  <p:cNvCxnSpPr>
                    <a:cxnSpLocks/>
                  </p:cNvCxnSpPr>
                  <p:nvPr/>
                </p:nvCxnSpPr>
                <p:spPr>
                  <a:xfrm>
                    <a:off x="7598186" y="1766511"/>
                    <a:ext cx="89337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Lige pilforbindelse 18">
                    <a:extLst>
                      <a:ext uri="{FF2B5EF4-FFF2-40B4-BE49-F238E27FC236}">
                        <a16:creationId xmlns:a16="http://schemas.microsoft.com/office/drawing/2014/main" id="{BA0BCE8C-5AAF-8FA2-164B-133892DB9845}"/>
                      </a:ext>
                    </a:extLst>
                  </p:cNvPr>
                  <p:cNvCxnSpPr>
                    <a:cxnSpLocks/>
                  </p:cNvCxnSpPr>
                  <p:nvPr/>
                </p:nvCxnSpPr>
                <p:spPr>
                  <a:xfrm>
                    <a:off x="9820068" y="2948925"/>
                    <a:ext cx="0" cy="7717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Lige pilforbindelse 19">
                    <a:extLst>
                      <a:ext uri="{FF2B5EF4-FFF2-40B4-BE49-F238E27FC236}">
                        <a16:creationId xmlns:a16="http://schemas.microsoft.com/office/drawing/2014/main" id="{9E7429FC-A252-6AB1-5202-C36060F1C5BC}"/>
                      </a:ext>
                    </a:extLst>
                  </p:cNvPr>
                  <p:cNvCxnSpPr>
                    <a:cxnSpLocks/>
                  </p:cNvCxnSpPr>
                  <p:nvPr/>
                </p:nvCxnSpPr>
                <p:spPr>
                  <a:xfrm flipH="1">
                    <a:off x="7703290" y="4677877"/>
                    <a:ext cx="94778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1" name="Tekstfelt 50">
                    <a:extLst>
                      <a:ext uri="{FF2B5EF4-FFF2-40B4-BE49-F238E27FC236}">
                        <a16:creationId xmlns:a16="http://schemas.microsoft.com/office/drawing/2014/main" id="{4E9204BD-278E-1B8A-36BE-C3D8A1CE7628}"/>
                      </a:ext>
                    </a:extLst>
                  </p:cNvPr>
                  <p:cNvSpPr txBox="1"/>
                  <p:nvPr/>
                </p:nvSpPr>
                <p:spPr>
                  <a:xfrm>
                    <a:off x="8948765" y="5339448"/>
                    <a:ext cx="2336750" cy="58303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err="1"/>
                      <a:t>Fastsætte</a:t>
                    </a:r>
                    <a:r>
                      <a:rPr lang="en-US" sz="1600" b="1" dirty="0"/>
                      <a:t> </a:t>
                    </a:r>
                    <a:r>
                      <a:rPr lang="en-US" sz="1600" b="1" dirty="0" err="1"/>
                      <a:t>økonomisk</a:t>
                    </a:r>
                    <a:r>
                      <a:rPr lang="en-US" sz="1600" b="1" dirty="0"/>
                      <a:t> </a:t>
                    </a:r>
                    <a:r>
                      <a:rPr lang="en-US" sz="1600" b="1" dirty="0" err="1"/>
                      <a:t>værdi</a:t>
                    </a:r>
                    <a:r>
                      <a:rPr lang="en-US" sz="1600" b="1" dirty="0"/>
                      <a:t> </a:t>
                    </a:r>
                  </a:p>
                </p:txBody>
              </p:sp>
              <p:cxnSp>
                <p:nvCxnSpPr>
                  <p:cNvPr id="22" name="Lige pilforbindelse 21">
                    <a:extLst>
                      <a:ext uri="{FF2B5EF4-FFF2-40B4-BE49-F238E27FC236}">
                        <a16:creationId xmlns:a16="http://schemas.microsoft.com/office/drawing/2014/main" id="{85C52B0D-554D-B5E5-9CDD-3C7B6F65C521}"/>
                      </a:ext>
                    </a:extLst>
                  </p:cNvPr>
                  <p:cNvCxnSpPr>
                    <a:cxnSpLocks/>
                  </p:cNvCxnSpPr>
                  <p:nvPr/>
                </p:nvCxnSpPr>
                <p:spPr>
                  <a:xfrm flipH="1">
                    <a:off x="4796179" y="4729212"/>
                    <a:ext cx="94778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 name="Lige pilforbindelse 22">
                    <a:extLst>
                      <a:ext uri="{FF2B5EF4-FFF2-40B4-BE49-F238E27FC236}">
                        <a16:creationId xmlns:a16="http://schemas.microsoft.com/office/drawing/2014/main" id="{C500590D-4095-9F8B-F787-88B1F15503BC}"/>
                      </a:ext>
                    </a:extLst>
                  </p:cNvPr>
                  <p:cNvCxnSpPr>
                    <a:cxnSpLocks/>
                  </p:cNvCxnSpPr>
                  <p:nvPr/>
                </p:nvCxnSpPr>
                <p:spPr>
                  <a:xfrm flipH="1">
                    <a:off x="1896211" y="4771328"/>
                    <a:ext cx="94778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sp>
            <p:nvSpPr>
              <p:cNvPr id="12" name="Tekstfelt 63">
                <a:extLst>
                  <a:ext uri="{FF2B5EF4-FFF2-40B4-BE49-F238E27FC236}">
                    <a16:creationId xmlns:a16="http://schemas.microsoft.com/office/drawing/2014/main" id="{94893442-6254-0850-825D-462E2D7AD7B1}"/>
                  </a:ext>
                </a:extLst>
              </p:cNvPr>
              <p:cNvSpPr txBox="1"/>
              <p:nvPr/>
            </p:nvSpPr>
            <p:spPr>
              <a:xfrm>
                <a:off x="601281" y="5268189"/>
                <a:ext cx="1978427" cy="58303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LF-</a:t>
                </a:r>
                <a:r>
                  <a:rPr lang="en-US" sz="1600" b="1" dirty="0" err="1"/>
                  <a:t>bestyrelse</a:t>
                </a:r>
                <a:r>
                  <a:rPr lang="en-US" sz="1600" b="1" dirty="0"/>
                  <a:t> </a:t>
                </a:r>
                <a:r>
                  <a:rPr lang="en-US" sz="1600" b="1" dirty="0" err="1"/>
                  <a:t>til</a:t>
                </a:r>
                <a:r>
                  <a:rPr lang="en-US" sz="1600" b="1" dirty="0"/>
                  <a:t> </a:t>
                </a:r>
                <a:r>
                  <a:rPr lang="en-US" sz="1600" b="1" dirty="0" err="1"/>
                  <a:t>godkendelse</a:t>
                </a:r>
                <a:r>
                  <a:rPr lang="en-US" sz="1600" b="1" dirty="0"/>
                  <a:t> </a:t>
                </a:r>
              </a:p>
            </p:txBody>
          </p:sp>
        </p:grpSp>
        <p:sp>
          <p:nvSpPr>
            <p:cNvPr id="10" name="Tekstfelt 62">
              <a:extLst>
                <a:ext uri="{FF2B5EF4-FFF2-40B4-BE49-F238E27FC236}">
                  <a16:creationId xmlns:a16="http://schemas.microsoft.com/office/drawing/2014/main" id="{5D80BB73-AD2C-E0F2-C918-73AA349D0F77}"/>
                </a:ext>
              </a:extLst>
            </p:cNvPr>
            <p:cNvSpPr txBox="1"/>
            <p:nvPr/>
          </p:nvSpPr>
          <p:spPr>
            <a:xfrm>
              <a:off x="3649909" y="4449223"/>
              <a:ext cx="1476052" cy="29151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IT – </a:t>
              </a:r>
              <a:r>
                <a:rPr lang="en-US" sz="1600" b="1" dirty="0" err="1"/>
                <a:t>løsning</a:t>
              </a:r>
              <a:r>
                <a:rPr lang="en-US" sz="1600" b="1" dirty="0"/>
                <a:t> </a:t>
              </a:r>
            </a:p>
          </p:txBody>
        </p:sp>
      </p:grpSp>
      <p:sp>
        <p:nvSpPr>
          <p:cNvPr id="5" name="Rectangle 1">
            <a:extLst>
              <a:ext uri="{FF2B5EF4-FFF2-40B4-BE49-F238E27FC236}">
                <a16:creationId xmlns:a16="http://schemas.microsoft.com/office/drawing/2014/main" id="{3EF9EE3E-7E34-8E0F-AD57-E0CCE6A0322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ID4096" altLang="LID4096" sz="1100" b="0" i="0" u="none" strike="noStrike" cap="none" normalizeH="0" baseline="0">
                <a:ln>
                  <a:noFill/>
                </a:ln>
                <a:solidFill>
                  <a:schemeClr val="tx1"/>
                </a:solidFill>
                <a:effectLst/>
                <a:latin typeface="Calibri" panose="020F0502020204030204" pitchFamily="34" charset="0"/>
                <a:cs typeface="Calibri" panose="020F0502020204030204" pitchFamily="34" charset="0"/>
              </a:rPr>
              <a:t>ezikechima@yahoo.com</a:t>
            </a:r>
            <a:endParaRPr kumimoji="0" lang="LID4096" altLang="LID4096"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18755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FBCD-52D4-B426-07C7-DA20DA7A967C}"/>
            </a:ext>
          </a:extLst>
        </p:cNvPr>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44ED70E-C8FE-865C-D9D9-B09A13289DDD}"/>
              </a:ext>
            </a:extLst>
          </p:cNvPr>
          <p:cNvSpPr>
            <a:spLocks noGrp="1"/>
          </p:cNvSpPr>
          <p:nvPr>
            <p:ph type="dt" sz="half" idx="2"/>
          </p:nvPr>
        </p:nvSpPr>
        <p:spPr>
          <a:xfrm>
            <a:off x="416560" y="6483886"/>
            <a:ext cx="2743200" cy="365123"/>
          </a:xfrm>
        </p:spPr>
        <p:txBody>
          <a:bodyPr vert="horz" lIns="91440" tIns="45720" rIns="91440" bIns="45720" rtlCol="0" anchor="ctr">
            <a:normAutofit/>
          </a:bodyPr>
          <a:lstStyle/>
          <a:p>
            <a:pPr>
              <a:spcAft>
                <a:spcPts val="600"/>
              </a:spcAft>
            </a:pPr>
            <a:fld id="{A71643C1-8BFB-4891-9D70-F1251075D6A4}" type="datetime1">
              <a:rPr lang="en-GB" smtClean="0"/>
              <a:pPr>
                <a:spcAft>
                  <a:spcPts val="600"/>
                </a:spcAft>
              </a:pPr>
              <a:t>31/07/2025</a:t>
            </a:fld>
            <a:endParaRPr lang="en-DK"/>
          </a:p>
        </p:txBody>
      </p:sp>
      <p:sp>
        <p:nvSpPr>
          <p:cNvPr id="3" name="Pladsholder til sidefod 2">
            <a:extLst>
              <a:ext uri="{FF2B5EF4-FFF2-40B4-BE49-F238E27FC236}">
                <a16:creationId xmlns:a16="http://schemas.microsoft.com/office/drawing/2014/main" id="{6D612C78-E812-9E3C-78F6-7F0D938938A4}"/>
              </a:ext>
            </a:extLst>
          </p:cNvPr>
          <p:cNvSpPr>
            <a:spLocks noGrp="1"/>
          </p:cNvSpPr>
          <p:nvPr>
            <p:ph type="ftr" sz="quarter" idx="3"/>
          </p:nvPr>
        </p:nvSpPr>
        <p:spPr>
          <a:xfrm>
            <a:off x="9032238" y="6483885"/>
            <a:ext cx="2743200" cy="365125"/>
          </a:xfrm>
        </p:spPr>
        <p:txBody>
          <a:bodyPr vert="horz" lIns="91440" tIns="45720" rIns="91440" bIns="45720" rtlCol="0" anchor="ctr">
            <a:normAutofit/>
          </a:bodyPr>
          <a:lstStyle/>
          <a:p>
            <a:pPr>
              <a:spcAft>
                <a:spcPts val="600"/>
              </a:spcAft>
            </a:pPr>
            <a:r>
              <a:rPr lang="en-US"/>
              <a:t>Your business. Our DNA.</a:t>
            </a:r>
            <a:endParaRPr lang="en-DK"/>
          </a:p>
        </p:txBody>
      </p:sp>
      <p:sp>
        <p:nvSpPr>
          <p:cNvPr id="4" name="Titel 3">
            <a:extLst>
              <a:ext uri="{FF2B5EF4-FFF2-40B4-BE49-F238E27FC236}">
                <a16:creationId xmlns:a16="http://schemas.microsoft.com/office/drawing/2014/main" id="{6EFEC014-5CF9-FAA2-4846-021B2CFA1603}"/>
              </a:ext>
            </a:extLst>
          </p:cNvPr>
          <p:cNvSpPr>
            <a:spLocks noGrp="1"/>
          </p:cNvSpPr>
          <p:nvPr>
            <p:ph type="title"/>
          </p:nvPr>
        </p:nvSpPr>
        <p:spPr>
          <a:xfrm>
            <a:off x="838200" y="1003150"/>
            <a:ext cx="10515600" cy="729103"/>
          </a:xfrm>
        </p:spPr>
        <p:txBody>
          <a:bodyPr>
            <a:normAutofit/>
          </a:bodyPr>
          <a:lstStyle/>
          <a:p>
            <a:r>
              <a:rPr lang="da-DK" dirty="0"/>
              <a:t>Fra idé til avlsmål – hvad skal der til? </a:t>
            </a:r>
            <a:endParaRPr lang="LID4096" dirty="0"/>
          </a:p>
        </p:txBody>
      </p:sp>
      <p:sp>
        <p:nvSpPr>
          <p:cNvPr id="49" name="Pladsholder til indhold 2">
            <a:extLst>
              <a:ext uri="{FF2B5EF4-FFF2-40B4-BE49-F238E27FC236}">
                <a16:creationId xmlns:a16="http://schemas.microsoft.com/office/drawing/2014/main" id="{6E0F4D4E-5879-025A-F80C-B8D75E7CE748}"/>
              </a:ext>
            </a:extLst>
          </p:cNvPr>
          <p:cNvSpPr txBox="1">
            <a:spLocks/>
          </p:cNvSpPr>
          <p:nvPr/>
        </p:nvSpPr>
        <p:spPr>
          <a:xfrm>
            <a:off x="2571161" y="1932400"/>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000" dirty="0"/>
          </a:p>
          <a:p>
            <a:pPr marL="0" indent="0">
              <a:buNone/>
            </a:pPr>
            <a:r>
              <a:rPr lang="en-DK" sz="2000" dirty="0"/>
              <a:t>✏️</a:t>
            </a:r>
            <a:r>
              <a:rPr lang="en-US" sz="2000" dirty="0"/>
              <a:t>Ide </a:t>
            </a:r>
          </a:p>
          <a:p>
            <a:pPr marL="0" indent="0">
              <a:buNone/>
            </a:pPr>
            <a:endParaRPr lang="en-US" sz="2000" dirty="0"/>
          </a:p>
          <a:p>
            <a:pPr marL="0" indent="0">
              <a:buNone/>
            </a:pPr>
            <a:endParaRPr lang="en-US" sz="2000" dirty="0"/>
          </a:p>
          <a:p>
            <a:pPr marL="0" indent="0">
              <a:buNone/>
            </a:pPr>
            <a:r>
              <a:rPr lang="en-DK" sz="2000" dirty="0"/>
              <a:t>📈 </a:t>
            </a:r>
            <a:r>
              <a:rPr lang="en-US" sz="2000" dirty="0" err="1"/>
              <a:t>Egenskaber</a:t>
            </a:r>
            <a:r>
              <a:rPr lang="en-US" sz="2000" dirty="0"/>
              <a:t> </a:t>
            </a:r>
            <a:r>
              <a:rPr lang="en-US" sz="2000" dirty="0" err="1"/>
              <a:t>skal</a:t>
            </a:r>
            <a:endParaRPr lang="en-US" sz="2000" dirty="0"/>
          </a:p>
          <a:p>
            <a:r>
              <a:rPr lang="en-US" sz="2000" dirty="0"/>
              <a:t> </a:t>
            </a:r>
            <a:r>
              <a:rPr lang="en-US" sz="2000" dirty="0" err="1"/>
              <a:t>være</a:t>
            </a:r>
            <a:r>
              <a:rPr lang="en-US" sz="2000" dirty="0"/>
              <a:t> </a:t>
            </a:r>
            <a:r>
              <a:rPr lang="en-US" sz="2000" b="1" dirty="0" err="1"/>
              <a:t>arvelige</a:t>
            </a:r>
            <a:endParaRPr lang="en-US" sz="2000" b="1" dirty="0"/>
          </a:p>
          <a:p>
            <a:r>
              <a:rPr lang="en-US" sz="2000" dirty="0"/>
              <a:t> </a:t>
            </a:r>
            <a:r>
              <a:rPr lang="en-US" sz="2000" dirty="0" err="1"/>
              <a:t>være</a:t>
            </a:r>
            <a:r>
              <a:rPr lang="en-US" sz="2000" dirty="0"/>
              <a:t> </a:t>
            </a:r>
            <a:r>
              <a:rPr lang="en-US" sz="2000" b="1" dirty="0" err="1"/>
              <a:t>målbare</a:t>
            </a:r>
            <a:r>
              <a:rPr lang="en-US" sz="2000" b="1" dirty="0"/>
              <a:t> </a:t>
            </a:r>
          </a:p>
          <a:p>
            <a:r>
              <a:rPr lang="en-US" sz="2000" dirty="0"/>
              <a:t> vise </a:t>
            </a:r>
            <a:r>
              <a:rPr lang="en-US" sz="2000" b="1" dirty="0"/>
              <a:t>variation</a:t>
            </a:r>
          </a:p>
          <a:p>
            <a:r>
              <a:rPr lang="en-US" sz="2000" dirty="0"/>
              <a:t> have </a:t>
            </a:r>
            <a:r>
              <a:rPr lang="en-US" sz="2000" b="1" dirty="0" err="1"/>
              <a:t>økonomisk</a:t>
            </a:r>
            <a:r>
              <a:rPr lang="en-US" sz="2000" b="1" dirty="0"/>
              <a:t> </a:t>
            </a:r>
            <a:r>
              <a:rPr lang="en-US" sz="2000" b="1" dirty="0" err="1"/>
              <a:t>værdi</a:t>
            </a:r>
            <a:endParaRPr lang="en-US" sz="2000" b="1" dirty="0"/>
          </a:p>
          <a:p>
            <a:endParaRPr lang="en-US" sz="2000" dirty="0"/>
          </a:p>
        </p:txBody>
      </p:sp>
      <p:sp>
        <p:nvSpPr>
          <p:cNvPr id="5" name="Rectangle 1">
            <a:extLst>
              <a:ext uri="{FF2B5EF4-FFF2-40B4-BE49-F238E27FC236}">
                <a16:creationId xmlns:a16="http://schemas.microsoft.com/office/drawing/2014/main" id="{1450D628-6AAB-A1F3-9D48-8FE284031CE6}"/>
              </a:ext>
            </a:extLst>
          </p:cNvPr>
          <p:cNvSpPr>
            <a:spLocks noChangeArrowheads="1"/>
          </p:cNvSpPr>
          <p:nvPr/>
        </p:nvSpPr>
        <p:spPr bwMode="auto">
          <a:xfrm>
            <a:off x="0" y="-130805"/>
            <a:ext cx="158248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LID4096" altLang="LID4096" sz="1100" b="0" i="0" u="none" strike="noStrike" cap="none" normalizeH="0" baseline="0">
                <a:ln>
                  <a:noFill/>
                </a:ln>
                <a:solidFill>
                  <a:schemeClr val="tx1"/>
                </a:solidFill>
                <a:effectLst/>
                <a:latin typeface="Calibri" panose="020F0502020204030204" pitchFamily="34" charset="0"/>
                <a:cs typeface="Calibri" panose="020F0502020204030204" pitchFamily="34" charset="0"/>
              </a:rPr>
              <a:t>ezikechima@yahoo.com</a:t>
            </a:r>
            <a:endParaRPr kumimoji="0" lang="LID4096" altLang="LID4096" sz="1800" b="0" i="0" u="none" strike="noStrike" cap="none" normalizeH="0" baseline="0">
              <a:ln>
                <a:noFill/>
              </a:ln>
              <a:solidFill>
                <a:schemeClr val="tx1"/>
              </a:solidFill>
              <a:effectLst/>
              <a:latin typeface="Arial" panose="020B0604020202020204" pitchFamily="34" charset="0"/>
            </a:endParaRPr>
          </a:p>
        </p:txBody>
      </p:sp>
      <p:pic>
        <p:nvPicPr>
          <p:cNvPr id="7" name="Billede 6">
            <a:extLst>
              <a:ext uri="{FF2B5EF4-FFF2-40B4-BE49-F238E27FC236}">
                <a16:creationId xmlns:a16="http://schemas.microsoft.com/office/drawing/2014/main" id="{D3AAD807-7791-04EC-9F8E-B1C6B43839F4}"/>
              </a:ext>
            </a:extLst>
          </p:cNvPr>
          <p:cNvPicPr>
            <a:picLocks noChangeAspect="1"/>
          </p:cNvPicPr>
          <p:nvPr/>
        </p:nvPicPr>
        <p:blipFill>
          <a:blip r:embed="rId2"/>
          <a:stretch>
            <a:fillRect/>
          </a:stretch>
        </p:blipFill>
        <p:spPr>
          <a:xfrm>
            <a:off x="6023727" y="1541365"/>
            <a:ext cx="4057874" cy="4919858"/>
          </a:xfrm>
          <a:prstGeom prst="rect">
            <a:avLst/>
          </a:prstGeom>
          <a:ln>
            <a:noFill/>
          </a:ln>
          <a:effectLst>
            <a:softEdge rad="112500"/>
          </a:effectLst>
        </p:spPr>
      </p:pic>
      <p:sp>
        <p:nvSpPr>
          <p:cNvPr id="8" name="Tekstfelt 7">
            <a:extLst>
              <a:ext uri="{FF2B5EF4-FFF2-40B4-BE49-F238E27FC236}">
                <a16:creationId xmlns:a16="http://schemas.microsoft.com/office/drawing/2014/main" id="{308B74EC-D9A3-6AEA-21B2-5011A2C6E65A}"/>
              </a:ext>
            </a:extLst>
          </p:cNvPr>
          <p:cNvSpPr txBox="1"/>
          <p:nvPr/>
        </p:nvSpPr>
        <p:spPr>
          <a:xfrm>
            <a:off x="7645138" y="6283738"/>
            <a:ext cx="1828800" cy="246221"/>
          </a:xfrm>
          <a:prstGeom prst="rect">
            <a:avLst/>
          </a:prstGeom>
          <a:noFill/>
        </p:spPr>
        <p:txBody>
          <a:bodyPr wrap="square" rtlCol="0">
            <a:spAutoFit/>
          </a:bodyPr>
          <a:lstStyle/>
          <a:p>
            <a:r>
              <a:rPr lang="da-DK" sz="1000" b="1" dirty="0"/>
              <a:t>Grafik: </a:t>
            </a:r>
            <a:r>
              <a:rPr lang="da-DK" sz="1000" b="1" dirty="0" err="1"/>
              <a:t>Freepik</a:t>
            </a:r>
            <a:endParaRPr lang="LID4096" sz="1000" b="1" dirty="0"/>
          </a:p>
        </p:txBody>
      </p:sp>
    </p:spTree>
    <p:extLst>
      <p:ext uri="{BB962C8B-B14F-4D97-AF65-F5344CB8AC3E}">
        <p14:creationId xmlns:p14="http://schemas.microsoft.com/office/powerpoint/2010/main" val="11135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76A14DD-3A23-5D07-0EE4-B0624F953019}"/>
              </a:ext>
            </a:extLst>
          </p:cNvPr>
          <p:cNvSpPr>
            <a:spLocks noGrp="1"/>
          </p:cNvSpPr>
          <p:nvPr>
            <p:ph type="dt" sz="half" idx="2"/>
          </p:nvPr>
        </p:nvSpPr>
        <p:spPr/>
        <p:txBody>
          <a:bodyPr/>
          <a:lstStyle/>
          <a:p>
            <a:fld id="{E04FFFB4-03AE-4142-B9CA-39AD0C6CCAEC}" type="datetime1">
              <a:rPr lang="en-GB" smtClean="0"/>
              <a:t>31/07/2025</a:t>
            </a:fld>
            <a:endParaRPr lang="en-DK" dirty="0"/>
          </a:p>
        </p:txBody>
      </p:sp>
      <p:sp>
        <p:nvSpPr>
          <p:cNvPr id="3" name="Pladsholder til sidefod 2">
            <a:extLst>
              <a:ext uri="{FF2B5EF4-FFF2-40B4-BE49-F238E27FC236}">
                <a16:creationId xmlns:a16="http://schemas.microsoft.com/office/drawing/2014/main" id="{B5E955C1-6BBE-DA36-7398-56FE0819E191}"/>
              </a:ext>
            </a:extLst>
          </p:cNvPr>
          <p:cNvSpPr>
            <a:spLocks noGrp="1"/>
          </p:cNvSpPr>
          <p:nvPr>
            <p:ph type="ftr" sz="quarter" idx="3"/>
          </p:nvPr>
        </p:nvSpPr>
        <p:spPr/>
        <p:txBody>
          <a:bodyPr/>
          <a:lstStyle/>
          <a:p>
            <a:r>
              <a:rPr lang="en-US"/>
              <a:t>Your business. Our DNA.</a:t>
            </a:r>
            <a:endParaRPr lang="en-DK" dirty="0"/>
          </a:p>
        </p:txBody>
      </p:sp>
      <p:sp>
        <p:nvSpPr>
          <p:cNvPr id="6" name="Titel 5">
            <a:extLst>
              <a:ext uri="{FF2B5EF4-FFF2-40B4-BE49-F238E27FC236}">
                <a16:creationId xmlns:a16="http://schemas.microsoft.com/office/drawing/2014/main" id="{EC9F443B-C4CF-62D1-B8AF-13D19555C0D1}"/>
              </a:ext>
            </a:extLst>
          </p:cNvPr>
          <p:cNvSpPr>
            <a:spLocks noGrp="1"/>
          </p:cNvSpPr>
          <p:nvPr>
            <p:ph type="title"/>
          </p:nvPr>
        </p:nvSpPr>
        <p:spPr/>
        <p:txBody>
          <a:bodyPr/>
          <a:lstStyle/>
          <a:p>
            <a:r>
              <a:rPr lang="da-DK" dirty="0"/>
              <a:t>Heritabilitet – er egenskaben arvelig? </a:t>
            </a:r>
            <a:endParaRPr lang="LID4096" dirty="0"/>
          </a:p>
        </p:txBody>
      </p:sp>
      <p:sp>
        <p:nvSpPr>
          <p:cNvPr id="7" name="Pladsholder til indhold 6">
            <a:extLst>
              <a:ext uri="{FF2B5EF4-FFF2-40B4-BE49-F238E27FC236}">
                <a16:creationId xmlns:a16="http://schemas.microsoft.com/office/drawing/2014/main" id="{BC436102-47BD-C4FA-54CE-EE3EE4FA1F43}"/>
              </a:ext>
            </a:extLst>
          </p:cNvPr>
          <p:cNvSpPr>
            <a:spLocks noGrp="1"/>
          </p:cNvSpPr>
          <p:nvPr>
            <p:ph sz="half" idx="1"/>
          </p:nvPr>
        </p:nvSpPr>
        <p:spPr/>
        <p:txBody>
          <a:bodyPr>
            <a:normAutofit/>
          </a:bodyPr>
          <a:lstStyle/>
          <a:p>
            <a:pPr>
              <a:buNone/>
            </a:pPr>
            <a:r>
              <a:rPr lang="da-DK" sz="1600" b="1" dirty="0"/>
              <a:t>📘 h² – Heritabilitet i smal forstand</a:t>
            </a:r>
          </a:p>
          <a:p>
            <a:pPr>
              <a:buNone/>
            </a:pPr>
            <a:r>
              <a:rPr lang="da-DK" sz="1600" b="1" dirty="0"/>
              <a:t>h² = hvor arvelig er egenskaben? </a:t>
            </a:r>
            <a:endParaRPr lang="da-DK" sz="1600" dirty="0"/>
          </a:p>
          <a:p>
            <a:pPr>
              <a:buFont typeface="Arial" panose="020B0604020202020204" pitchFamily="34" charset="0"/>
              <a:buChar char="•"/>
            </a:pPr>
            <a:r>
              <a:rPr lang="da-DK" sz="1600" dirty="0"/>
              <a:t>h² varierer mellem </a:t>
            </a:r>
            <a:r>
              <a:rPr lang="da-DK" sz="1600" b="1" dirty="0"/>
              <a:t>0 og 1</a:t>
            </a:r>
            <a:endParaRPr lang="da-DK" sz="1600" dirty="0"/>
          </a:p>
          <a:p>
            <a:pPr marL="742950" lvl="1" indent="-285750">
              <a:buFont typeface="Arial" panose="020B0604020202020204" pitchFamily="34" charset="0"/>
              <a:buChar char="•"/>
            </a:pPr>
            <a:r>
              <a:rPr lang="da-DK" sz="1600" b="1" dirty="0"/>
              <a:t>h² = 0</a:t>
            </a:r>
            <a:r>
              <a:rPr lang="da-DK" sz="1600" dirty="0"/>
              <a:t> → al variation skyldes miljø</a:t>
            </a:r>
          </a:p>
          <a:p>
            <a:pPr marL="742950" lvl="1" indent="-285750">
              <a:buFont typeface="Arial" panose="020B0604020202020204" pitchFamily="34" charset="0"/>
              <a:buChar char="•"/>
            </a:pPr>
            <a:r>
              <a:rPr lang="da-DK" sz="1600" b="1" dirty="0"/>
              <a:t>h² = 1</a:t>
            </a:r>
            <a:r>
              <a:rPr lang="da-DK" sz="1600" dirty="0"/>
              <a:t> → al variation skyldes gener</a:t>
            </a:r>
          </a:p>
          <a:p>
            <a:pPr>
              <a:buNone/>
            </a:pPr>
            <a:r>
              <a:rPr lang="da-DK" sz="1600" dirty="0"/>
              <a:t>📌 </a:t>
            </a:r>
            <a:r>
              <a:rPr lang="da-DK" sz="1600" b="1" dirty="0"/>
              <a:t>Eksempel:</a:t>
            </a:r>
            <a:r>
              <a:rPr lang="da-DK" sz="1600" dirty="0"/>
              <a:t> Hvis daglig tilvækst har en heritabilitet på 0,3, betyder det, at </a:t>
            </a:r>
            <a:r>
              <a:rPr lang="da-DK" sz="1600" b="1" dirty="0"/>
              <a:t>30 % af forskellen i tilvækst mellem grisene skyldes genetik</a:t>
            </a:r>
            <a:r>
              <a:rPr lang="da-DK" sz="1600" dirty="0"/>
              <a:t>, og de resterende 70 % skyldes miljø, fodring, sundhed osv.</a:t>
            </a:r>
          </a:p>
          <a:p>
            <a:pPr>
              <a:buNone/>
            </a:pPr>
            <a:endParaRPr lang="da-DK" sz="1600" dirty="0"/>
          </a:p>
          <a:p>
            <a:r>
              <a:rPr lang="da-DK" sz="1600" dirty="0"/>
              <a:t>📈 </a:t>
            </a:r>
            <a:r>
              <a:rPr lang="da-DK" sz="1600" b="1" dirty="0"/>
              <a:t>Høj heritabilitet</a:t>
            </a:r>
            <a:r>
              <a:rPr lang="da-DK" sz="1600" dirty="0"/>
              <a:t> → gener spiller stor rolle (fx rygspæktykkelse)</a:t>
            </a:r>
          </a:p>
          <a:p>
            <a:br>
              <a:rPr lang="da-DK" sz="1600" dirty="0"/>
            </a:br>
            <a:r>
              <a:rPr lang="da-DK" sz="1600" dirty="0"/>
              <a:t>📉 </a:t>
            </a:r>
            <a:r>
              <a:rPr lang="da-DK" sz="1600" b="1" dirty="0"/>
              <a:t>Lav heritabilitet</a:t>
            </a:r>
            <a:r>
              <a:rPr lang="da-DK" sz="1600" dirty="0"/>
              <a:t> → miljø spiller større rolle (fx overlevelse)</a:t>
            </a:r>
          </a:p>
          <a:p>
            <a:endParaRPr lang="LID4096" sz="1600" dirty="0"/>
          </a:p>
        </p:txBody>
      </p:sp>
      <p:sp>
        <p:nvSpPr>
          <p:cNvPr id="8" name="Pladsholder til indhold 7">
            <a:extLst>
              <a:ext uri="{FF2B5EF4-FFF2-40B4-BE49-F238E27FC236}">
                <a16:creationId xmlns:a16="http://schemas.microsoft.com/office/drawing/2014/main" id="{0E70E7DB-0E23-0785-DAF1-428293142A31}"/>
              </a:ext>
            </a:extLst>
          </p:cNvPr>
          <p:cNvSpPr>
            <a:spLocks noGrp="1"/>
          </p:cNvSpPr>
          <p:nvPr>
            <p:ph sz="half" idx="10"/>
          </p:nvPr>
        </p:nvSpPr>
        <p:spPr/>
        <p:txBody>
          <a:bodyPr/>
          <a:lstStyle/>
          <a:p>
            <a:endParaRPr lang="LID4096"/>
          </a:p>
        </p:txBody>
      </p:sp>
    </p:spTree>
    <p:extLst>
      <p:ext uri="{BB962C8B-B14F-4D97-AF65-F5344CB8AC3E}">
        <p14:creationId xmlns:p14="http://schemas.microsoft.com/office/powerpoint/2010/main" val="3954983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F6B1CB4A-B971-FAEB-3963-7B3E5990D50E}"/>
              </a:ext>
            </a:extLst>
          </p:cNvPr>
          <p:cNvSpPr>
            <a:spLocks noGrp="1"/>
          </p:cNvSpPr>
          <p:nvPr>
            <p:ph type="dt" sz="half" idx="2"/>
          </p:nvPr>
        </p:nvSpPr>
        <p:spPr/>
        <p:txBody>
          <a:bodyPr/>
          <a:lstStyle/>
          <a:p>
            <a:fld id="{A71643C1-8BFB-4891-9D70-F1251075D6A4}" type="datetime1">
              <a:rPr lang="en-GB" smtClean="0"/>
              <a:t>31/07/2025</a:t>
            </a:fld>
            <a:endParaRPr lang="en-DK" dirty="0"/>
          </a:p>
        </p:txBody>
      </p:sp>
      <p:sp>
        <p:nvSpPr>
          <p:cNvPr id="3" name="Pladsholder til sidefod 2">
            <a:extLst>
              <a:ext uri="{FF2B5EF4-FFF2-40B4-BE49-F238E27FC236}">
                <a16:creationId xmlns:a16="http://schemas.microsoft.com/office/drawing/2014/main" id="{B917E800-DB99-779C-3777-FAA6C4144172}"/>
              </a:ext>
            </a:extLst>
          </p:cNvPr>
          <p:cNvSpPr>
            <a:spLocks noGrp="1"/>
          </p:cNvSpPr>
          <p:nvPr>
            <p:ph type="ftr" sz="quarter" idx="3"/>
          </p:nvPr>
        </p:nvSpPr>
        <p:spPr/>
        <p:txBody>
          <a:bodyPr/>
          <a:lstStyle/>
          <a:p>
            <a:r>
              <a:rPr lang="en-US"/>
              <a:t>Your business. Our DNA.</a:t>
            </a:r>
            <a:endParaRPr lang="en-DK" dirty="0"/>
          </a:p>
        </p:txBody>
      </p:sp>
      <p:sp>
        <p:nvSpPr>
          <p:cNvPr id="4" name="Titel 3">
            <a:extLst>
              <a:ext uri="{FF2B5EF4-FFF2-40B4-BE49-F238E27FC236}">
                <a16:creationId xmlns:a16="http://schemas.microsoft.com/office/drawing/2014/main" id="{FED040B9-AD56-1CC1-61B7-53C45A6F7E94}"/>
              </a:ext>
            </a:extLst>
          </p:cNvPr>
          <p:cNvSpPr>
            <a:spLocks noGrp="1"/>
          </p:cNvSpPr>
          <p:nvPr>
            <p:ph type="title"/>
          </p:nvPr>
        </p:nvSpPr>
        <p:spPr/>
        <p:txBody>
          <a:bodyPr/>
          <a:lstStyle/>
          <a:p>
            <a:r>
              <a:rPr lang="da-DK" dirty="0"/>
              <a:t>Kan egenskaben måles? </a:t>
            </a:r>
            <a:endParaRPr lang="LID4096" dirty="0"/>
          </a:p>
        </p:txBody>
      </p:sp>
      <p:sp>
        <p:nvSpPr>
          <p:cNvPr id="5" name="Pladsholder til indhold 4">
            <a:extLst>
              <a:ext uri="{FF2B5EF4-FFF2-40B4-BE49-F238E27FC236}">
                <a16:creationId xmlns:a16="http://schemas.microsoft.com/office/drawing/2014/main" id="{4B146FEF-B13F-1FB5-279D-C2A5711BC45A}"/>
              </a:ext>
            </a:extLst>
          </p:cNvPr>
          <p:cNvSpPr>
            <a:spLocks noGrp="1"/>
          </p:cNvSpPr>
          <p:nvPr>
            <p:ph sz="half" idx="1"/>
          </p:nvPr>
        </p:nvSpPr>
        <p:spPr/>
        <p:txBody>
          <a:bodyPr>
            <a:normAutofit/>
          </a:bodyPr>
          <a:lstStyle/>
          <a:p>
            <a:pPr marL="0" indent="0">
              <a:buNone/>
            </a:pPr>
            <a:r>
              <a:rPr lang="da-DK" sz="1600" b="1" dirty="0"/>
              <a:t>📏 Hvad betyder det at måle en egenskab? </a:t>
            </a:r>
          </a:p>
          <a:p>
            <a:r>
              <a:rPr lang="da-DK" sz="1600" dirty="0"/>
              <a:t>Måles </a:t>
            </a:r>
          </a:p>
          <a:p>
            <a:r>
              <a:rPr lang="da-DK" sz="1600" dirty="0"/>
              <a:t>Vejes </a:t>
            </a:r>
          </a:p>
          <a:p>
            <a:r>
              <a:rPr lang="da-DK" sz="1600" dirty="0"/>
              <a:t>Pålidelige målinger? </a:t>
            </a:r>
          </a:p>
          <a:p>
            <a:endParaRPr lang="da-DK" sz="1600" dirty="0"/>
          </a:p>
          <a:p>
            <a:pPr marL="0" indent="0">
              <a:buNone/>
            </a:pPr>
            <a:r>
              <a:rPr lang="da-DK" sz="1600" dirty="0"/>
              <a:t>📌 </a:t>
            </a:r>
            <a:r>
              <a:rPr lang="da-DK" sz="1600" b="1" dirty="0"/>
              <a:t>Jo mere pålidelig en måling er, jo bedre kan vi bruge den i avlsarbejde.</a:t>
            </a:r>
          </a:p>
          <a:p>
            <a:r>
              <a:rPr lang="da-DK" sz="1600" dirty="0"/>
              <a:t>Eks. Hvor meget foder spiser grisen for at vokse 1 kg </a:t>
            </a:r>
          </a:p>
          <a:p>
            <a:endParaRPr lang="da-DK" sz="1600" dirty="0"/>
          </a:p>
          <a:p>
            <a:endParaRPr lang="LID4096" sz="1600" dirty="0"/>
          </a:p>
        </p:txBody>
      </p:sp>
      <p:sp>
        <p:nvSpPr>
          <p:cNvPr id="6" name="Pladsholder til indhold 5">
            <a:extLst>
              <a:ext uri="{FF2B5EF4-FFF2-40B4-BE49-F238E27FC236}">
                <a16:creationId xmlns:a16="http://schemas.microsoft.com/office/drawing/2014/main" id="{BE73E7C9-0E50-3A33-E2C8-9BFD27F6EF59}"/>
              </a:ext>
            </a:extLst>
          </p:cNvPr>
          <p:cNvSpPr>
            <a:spLocks noGrp="1"/>
          </p:cNvSpPr>
          <p:nvPr>
            <p:ph sz="half" idx="10"/>
          </p:nvPr>
        </p:nvSpPr>
        <p:spPr/>
        <p:txBody>
          <a:bodyPr/>
          <a:lstStyle/>
          <a:p>
            <a:endParaRPr lang="LID4096"/>
          </a:p>
        </p:txBody>
      </p:sp>
      <p:pic>
        <p:nvPicPr>
          <p:cNvPr id="7" name="Picture 2">
            <a:extLst>
              <a:ext uri="{FF2B5EF4-FFF2-40B4-BE49-F238E27FC236}">
                <a16:creationId xmlns:a16="http://schemas.microsoft.com/office/drawing/2014/main" id="{788645D4-4B47-08D0-F10E-D6B71EC80A9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2200" y="2459734"/>
            <a:ext cx="5181600" cy="308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825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9E2A398-0812-7036-CA8A-8502E8C80993}"/>
              </a:ext>
            </a:extLst>
          </p:cNvPr>
          <p:cNvSpPr>
            <a:spLocks noGrp="1"/>
          </p:cNvSpPr>
          <p:nvPr>
            <p:ph type="dt" sz="half" idx="2"/>
          </p:nvPr>
        </p:nvSpPr>
        <p:spPr>
          <a:xfrm>
            <a:off x="416560" y="6483886"/>
            <a:ext cx="2743200" cy="365123"/>
          </a:xfrm>
        </p:spPr>
        <p:txBody>
          <a:bodyPr anchor="ctr">
            <a:normAutofit/>
          </a:bodyPr>
          <a:lstStyle/>
          <a:p>
            <a:pPr>
              <a:spcAft>
                <a:spcPts val="600"/>
              </a:spcAft>
            </a:pPr>
            <a:fld id="{A71643C1-8BFB-4891-9D70-F1251075D6A4}" type="datetime1">
              <a:rPr lang="en-GB" smtClean="0"/>
              <a:pPr>
                <a:spcAft>
                  <a:spcPts val="600"/>
                </a:spcAft>
              </a:pPr>
              <a:t>31/07/2025</a:t>
            </a:fld>
            <a:endParaRPr lang="en-DK"/>
          </a:p>
        </p:txBody>
      </p:sp>
      <p:sp>
        <p:nvSpPr>
          <p:cNvPr id="3" name="Pladsholder til sidefod 2">
            <a:extLst>
              <a:ext uri="{FF2B5EF4-FFF2-40B4-BE49-F238E27FC236}">
                <a16:creationId xmlns:a16="http://schemas.microsoft.com/office/drawing/2014/main" id="{C622E3C0-83BD-66B0-DB1A-63BCB7F03A37}"/>
              </a:ext>
            </a:extLst>
          </p:cNvPr>
          <p:cNvSpPr>
            <a:spLocks noGrp="1"/>
          </p:cNvSpPr>
          <p:nvPr>
            <p:ph type="ftr" sz="quarter" idx="3"/>
          </p:nvPr>
        </p:nvSpPr>
        <p:spPr>
          <a:xfrm>
            <a:off x="9032238" y="6483885"/>
            <a:ext cx="2743200" cy="365125"/>
          </a:xfrm>
        </p:spPr>
        <p:txBody>
          <a:bodyPr anchor="ctr">
            <a:normAutofit/>
          </a:bodyPr>
          <a:lstStyle/>
          <a:p>
            <a:pPr>
              <a:spcAft>
                <a:spcPts val="600"/>
              </a:spcAft>
            </a:pPr>
            <a:r>
              <a:rPr lang="en-US"/>
              <a:t>Your business. Our DNA.</a:t>
            </a:r>
            <a:endParaRPr lang="en-DK"/>
          </a:p>
        </p:txBody>
      </p:sp>
      <p:sp>
        <p:nvSpPr>
          <p:cNvPr id="4" name="Titel 3">
            <a:extLst>
              <a:ext uri="{FF2B5EF4-FFF2-40B4-BE49-F238E27FC236}">
                <a16:creationId xmlns:a16="http://schemas.microsoft.com/office/drawing/2014/main" id="{9B5D84B3-DA6D-093A-D6C3-6B3399AB5613}"/>
              </a:ext>
            </a:extLst>
          </p:cNvPr>
          <p:cNvSpPr>
            <a:spLocks noGrp="1"/>
          </p:cNvSpPr>
          <p:nvPr>
            <p:ph type="title"/>
          </p:nvPr>
        </p:nvSpPr>
        <p:spPr>
          <a:xfrm>
            <a:off x="838200" y="1003150"/>
            <a:ext cx="10515600" cy="729103"/>
          </a:xfrm>
        </p:spPr>
        <p:txBody>
          <a:bodyPr>
            <a:normAutofit/>
          </a:bodyPr>
          <a:lstStyle/>
          <a:p>
            <a:r>
              <a:rPr lang="da-DK" dirty="0"/>
              <a:t>Har egenskaben variation? </a:t>
            </a:r>
            <a:endParaRPr lang="LID4096" dirty="0"/>
          </a:p>
        </p:txBody>
      </p:sp>
      <p:sp>
        <p:nvSpPr>
          <p:cNvPr id="5" name="Pladsholder til indhold 4">
            <a:extLst>
              <a:ext uri="{FF2B5EF4-FFF2-40B4-BE49-F238E27FC236}">
                <a16:creationId xmlns:a16="http://schemas.microsoft.com/office/drawing/2014/main" id="{C14F0219-0078-604D-87E2-B18C54EB4E4A}"/>
              </a:ext>
            </a:extLst>
          </p:cNvPr>
          <p:cNvSpPr>
            <a:spLocks noGrp="1"/>
          </p:cNvSpPr>
          <p:nvPr>
            <p:ph sz="half" idx="1"/>
          </p:nvPr>
        </p:nvSpPr>
        <p:spPr>
          <a:xfrm>
            <a:off x="416561" y="1732253"/>
            <a:ext cx="7091144" cy="4122597"/>
          </a:xfrm>
        </p:spPr>
        <p:txBody>
          <a:bodyPr>
            <a:noAutofit/>
          </a:bodyPr>
          <a:lstStyle/>
          <a:p>
            <a:pPr>
              <a:buNone/>
            </a:pPr>
            <a:r>
              <a:rPr lang="da-DK" sz="1600" b="1" dirty="0"/>
              <a:t>🔄 Hvad er variation?</a:t>
            </a:r>
          </a:p>
          <a:p>
            <a:r>
              <a:rPr lang="da-DK" sz="1600" b="1" dirty="0"/>
              <a:t>Variation</a:t>
            </a:r>
            <a:r>
              <a:rPr lang="da-DK" sz="1600" dirty="0"/>
              <a:t> betyder, at dyr </a:t>
            </a:r>
            <a:r>
              <a:rPr lang="da-DK" sz="1600" b="1" dirty="0"/>
              <a:t>ikke er ens</a:t>
            </a:r>
          </a:p>
          <a:p>
            <a:pPr marL="0" indent="0">
              <a:buNone/>
            </a:pPr>
            <a:endParaRPr lang="da-DK" sz="1600" b="1" dirty="0"/>
          </a:p>
          <a:p>
            <a:pPr>
              <a:buNone/>
            </a:pPr>
            <a:r>
              <a:rPr lang="da-DK" sz="1600" b="1" dirty="0"/>
              <a:t>📈 Hvorfor er variation vigtig?</a:t>
            </a:r>
          </a:p>
          <a:p>
            <a:pPr>
              <a:buFont typeface="Arial" panose="020B0604020202020204" pitchFamily="34" charset="0"/>
              <a:buChar char="•"/>
            </a:pPr>
            <a:r>
              <a:rPr lang="da-DK" sz="1600" b="1" dirty="0"/>
              <a:t>Uden variation er der intet at selektere på</a:t>
            </a:r>
            <a:endParaRPr lang="da-DK" sz="1600" dirty="0"/>
          </a:p>
          <a:p>
            <a:pPr>
              <a:buFont typeface="Arial" panose="020B0604020202020204" pitchFamily="34" charset="0"/>
              <a:buChar char="•"/>
            </a:pPr>
            <a:r>
              <a:rPr lang="da-DK" sz="1600" b="1" dirty="0"/>
              <a:t>Jo større genetisk variation</a:t>
            </a:r>
            <a:r>
              <a:rPr lang="da-DK" sz="1600" dirty="0"/>
              <a:t>, jo mere fremgang kan vi opnå med avlsarbejdet</a:t>
            </a:r>
          </a:p>
          <a:p>
            <a:pPr marL="0" indent="0">
              <a:buNone/>
            </a:pPr>
            <a:endParaRPr lang="da-DK" sz="1600" dirty="0"/>
          </a:p>
          <a:p>
            <a:pPr>
              <a:buNone/>
            </a:pPr>
            <a:r>
              <a:rPr lang="da-DK" sz="1600" b="1" dirty="0"/>
              <a:t>🐷 Hvor kommer variation fra?</a:t>
            </a:r>
          </a:p>
          <a:p>
            <a:pPr>
              <a:buFont typeface="+mj-lt"/>
              <a:buAutoNum type="arabicPeriod"/>
            </a:pPr>
            <a:r>
              <a:rPr lang="da-DK" sz="1600" b="1" dirty="0"/>
              <a:t>Genetisk variation</a:t>
            </a:r>
            <a:br>
              <a:rPr lang="da-DK" sz="1600" dirty="0"/>
            </a:br>
            <a:r>
              <a:rPr lang="da-DK" sz="1600" dirty="0"/>
              <a:t>→ Forskelle i dyrenes gener</a:t>
            </a:r>
            <a:br>
              <a:rPr lang="da-DK" sz="1600" dirty="0"/>
            </a:br>
            <a:r>
              <a:rPr lang="da-DK" sz="1600" dirty="0"/>
              <a:t>→ Det, vi kan udnytte gennem avl</a:t>
            </a:r>
          </a:p>
          <a:p>
            <a:pPr>
              <a:buFont typeface="+mj-lt"/>
              <a:buAutoNum type="arabicPeriod"/>
            </a:pPr>
            <a:r>
              <a:rPr lang="da-DK" sz="1600" b="1" dirty="0"/>
              <a:t>Miljømæssig variation</a:t>
            </a:r>
            <a:br>
              <a:rPr lang="da-DK" sz="1600" dirty="0"/>
            </a:br>
            <a:r>
              <a:rPr lang="da-DK" sz="1600" dirty="0"/>
              <a:t>→ Forskelle i foder, staldforhold, sygdom, klima osv.</a:t>
            </a:r>
            <a:br>
              <a:rPr lang="da-DK" sz="1600" dirty="0"/>
            </a:br>
            <a:r>
              <a:rPr lang="da-DK" sz="1600" dirty="0"/>
              <a:t>→ Påvirker præstation, men kan ikke nedarves</a:t>
            </a:r>
          </a:p>
          <a:p>
            <a:pPr marL="0" indent="0">
              <a:buNone/>
            </a:pPr>
            <a:endParaRPr lang="da-DK" sz="1600" dirty="0"/>
          </a:p>
          <a:p>
            <a:pPr marL="0" indent="0">
              <a:buNone/>
            </a:pPr>
            <a:endParaRPr lang="LID4096" sz="1600" dirty="0"/>
          </a:p>
        </p:txBody>
      </p:sp>
      <p:pic>
        <p:nvPicPr>
          <p:cNvPr id="7" name="Billede 6">
            <a:extLst>
              <a:ext uri="{FF2B5EF4-FFF2-40B4-BE49-F238E27FC236}">
                <a16:creationId xmlns:a16="http://schemas.microsoft.com/office/drawing/2014/main" id="{FCF619BB-9F15-4EC5-D98C-E103BA492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538" y="2461356"/>
            <a:ext cx="5387462" cy="2415069"/>
          </a:xfrm>
          <a:prstGeom prst="rect">
            <a:avLst/>
          </a:prstGeom>
          <a:noFill/>
        </p:spPr>
      </p:pic>
      <p:pic>
        <p:nvPicPr>
          <p:cNvPr id="8" name="Picture 2" descr="http://rema1000.dk/wp-content/uploads/2013/07/Koteletter.png">
            <a:extLst>
              <a:ext uri="{FF2B5EF4-FFF2-40B4-BE49-F238E27FC236}">
                <a16:creationId xmlns:a16="http://schemas.microsoft.com/office/drawing/2014/main" id="{D03BB98D-0D91-3633-B078-E2014243E76C}"/>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2248"/>
          <a:stretch/>
        </p:blipFill>
        <p:spPr bwMode="auto">
          <a:xfrm>
            <a:off x="8533673" y="4876425"/>
            <a:ext cx="3011290" cy="18516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bergholt.net/images/koteletter_med_fedtkant.jpg">
            <a:extLst>
              <a:ext uri="{FF2B5EF4-FFF2-40B4-BE49-F238E27FC236}">
                <a16:creationId xmlns:a16="http://schemas.microsoft.com/office/drawing/2014/main" id="{B447AC0B-6237-7490-A604-2EB004958FF1}"/>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rot="5400000">
            <a:off x="7351849" y="4969447"/>
            <a:ext cx="11987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540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DanBred Theme">
  <a:themeElements>
    <a:clrScheme name="DanBred 2">
      <a:dk1>
        <a:srgbClr val="000000"/>
      </a:dk1>
      <a:lt1>
        <a:srgbClr val="FFFFFF"/>
      </a:lt1>
      <a:dk2>
        <a:srgbClr val="706359"/>
      </a:dk2>
      <a:lt2>
        <a:srgbClr val="FFFFFF"/>
      </a:lt2>
      <a:accent1>
        <a:srgbClr val="800020"/>
      </a:accent1>
      <a:accent2>
        <a:srgbClr val="B81D2F"/>
      </a:accent2>
      <a:accent3>
        <a:srgbClr val="655B50"/>
      </a:accent3>
      <a:accent4>
        <a:srgbClr val="A79C93"/>
      </a:accent4>
      <a:accent5>
        <a:srgbClr val="D9D2CB"/>
      </a:accent5>
      <a:accent6>
        <a:srgbClr val="F3F2EF"/>
      </a:accent6>
      <a:hlink>
        <a:srgbClr val="165788"/>
      </a:hlink>
      <a:folHlink>
        <a:srgbClr val="16578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Bred_blank-presentation-template_2024" id="{D94E3290-9AEC-4913-9E6F-D017A8FBE89B}" vid="{56CC63C5-07E7-4DA2-9D73-3ABD8E5330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CCA9997E8F53147803F58CEF0EB5501" ma:contentTypeVersion="21" ma:contentTypeDescription="Opret et nyt dokument." ma:contentTypeScope="" ma:versionID="3e28655c7b9d817821af7e7d9b43016b">
  <xsd:schema xmlns:xsd="http://www.w3.org/2001/XMLSchema" xmlns:xs="http://www.w3.org/2001/XMLSchema" xmlns:p="http://schemas.microsoft.com/office/2006/metadata/properties" xmlns:ns2="ed9717d4-5d17-477b-b3b7-c2663c600416" xmlns:ns3="8e00cfa2-9de7-4e05-9395-d9eb5fb81821" targetNamespace="http://schemas.microsoft.com/office/2006/metadata/properties" ma:root="true" ma:fieldsID="7a7dbc09fd5e9662f5a699d597b550ab" ns2:_="" ns3:_="">
    <xsd:import namespace="ed9717d4-5d17-477b-b3b7-c2663c600416"/>
    <xsd:import namespace="8e00cfa2-9de7-4e05-9395-d9eb5fb818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9717d4-5d17-477b-b3b7-c2663c6004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Billedmærker" ma:readOnly="false" ma:fieldId="{5cf76f15-5ced-4ddc-b409-7134ff3c332f}" ma:taxonomyMulti="true" ma:sspId="59ba6323-382e-447a-8d07-d172c0a4d0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00cfa2-9de7-4e05-9395-d9eb5fb81821"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element name="TaxCatchAll" ma:index="21" nillable="true" ma:displayName="Taxonomy Catch All Column" ma:hidden="true" ma:list="{4499f391-8082-4b91-b1b3-12a06a21f1f3}" ma:internalName="TaxCatchAll" ma:showField="CatchAllData" ma:web="8e00cfa2-9de7-4e05-9395-d9eb5fb818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e00cfa2-9de7-4e05-9395-d9eb5fb81821">
      <UserInfo>
        <DisplayName>Hubertus Heitmann</DisplayName>
        <AccountId>255</AccountId>
        <AccountType/>
      </UserInfo>
    </SharedWithUsers>
    <lcf76f155ced4ddcb4097134ff3c332f xmlns="ed9717d4-5d17-477b-b3b7-c2663c600416">
      <Terms xmlns="http://schemas.microsoft.com/office/infopath/2007/PartnerControls"/>
    </lcf76f155ced4ddcb4097134ff3c332f>
    <TaxCatchAll xmlns="8e00cfa2-9de7-4e05-9395-d9eb5fb81821" xsi:nil="true"/>
  </documentManagement>
</p:properties>
</file>

<file path=customXml/itemProps1.xml><?xml version="1.0" encoding="utf-8"?>
<ds:datastoreItem xmlns:ds="http://schemas.openxmlformats.org/officeDocument/2006/customXml" ds:itemID="{2EAA88E9-8A4E-40B8-90FB-D6C02C199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9717d4-5d17-477b-b3b7-c2663c600416"/>
    <ds:schemaRef ds:uri="8e00cfa2-9de7-4e05-9395-d9eb5fb818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8BEC6F-E4C4-4848-84CC-7E9AB4FB8402}">
  <ds:schemaRefs>
    <ds:schemaRef ds:uri="http://schemas.microsoft.com/sharepoint/v3/contenttype/forms"/>
  </ds:schemaRefs>
</ds:datastoreItem>
</file>

<file path=customXml/itemProps3.xml><?xml version="1.0" encoding="utf-8"?>
<ds:datastoreItem xmlns:ds="http://schemas.openxmlformats.org/officeDocument/2006/customXml" ds:itemID="{63FBF57D-C733-40C7-A170-5D2E99610C08}">
  <ds:schemaRefs>
    <ds:schemaRef ds:uri="http://purl.org/dc/terms/"/>
    <ds:schemaRef ds:uri="http://schemas.microsoft.com/office/2006/metadata/properties"/>
    <ds:schemaRef ds:uri="http://schemas.microsoft.com/office/2006/documentManagement/types"/>
    <ds:schemaRef ds:uri="http://www.w3.org/XML/1998/namespace"/>
    <ds:schemaRef ds:uri="http://purl.org/dc/dcmitype/"/>
    <ds:schemaRef ds:uri="http://purl.org/dc/elements/1.1/"/>
    <ds:schemaRef ds:uri="af1872c3-ce7b-4655-baeb-40400ea7a874"/>
    <ds:schemaRef ds:uri="http://schemas.microsoft.com/office/infopath/2007/PartnerControls"/>
    <ds:schemaRef ds:uri="http://schemas.openxmlformats.org/package/2006/metadata/core-properties"/>
    <ds:schemaRef ds:uri="9b42dd11-4129-42cb-b508-4cb4bcffb519"/>
    <ds:schemaRef ds:uri="bdaf3da7-0b89-43ed-9381-2a76b819d89d"/>
    <ds:schemaRef ds:uri="8e00cfa2-9de7-4e05-9395-d9eb5fb81821"/>
    <ds:schemaRef ds:uri="ed9717d4-5d17-477b-b3b7-c2663c600416"/>
  </ds:schemaRefs>
</ds:datastoreItem>
</file>

<file path=docProps/app.xml><?xml version="1.0" encoding="utf-8"?>
<Properties xmlns="http://schemas.openxmlformats.org/officeDocument/2006/extended-properties" xmlns:vt="http://schemas.openxmlformats.org/officeDocument/2006/docPropsVTypes">
  <Template>DanBred_blank-presentation-template_2024</Template>
  <TotalTime>0</TotalTime>
  <Words>1852</Words>
  <Application>Microsoft Office PowerPoint</Application>
  <PresentationFormat>Widescreen</PresentationFormat>
  <Paragraphs>274</Paragraphs>
  <Slides>21</Slides>
  <Notes>15</Notes>
  <HiddenSlides>1</HiddenSlides>
  <MMClips>1</MMClips>
  <ScaleCrop>false</ScaleCrop>
  <HeadingPairs>
    <vt:vector size="8" baseType="variant">
      <vt:variant>
        <vt:lpstr>Benyttede skrifttyper</vt:lpstr>
      </vt:variant>
      <vt:variant>
        <vt:i4>3</vt:i4>
      </vt:variant>
      <vt:variant>
        <vt:lpstr>Tema</vt:lpstr>
      </vt:variant>
      <vt:variant>
        <vt:i4>1</vt:i4>
      </vt:variant>
      <vt:variant>
        <vt:lpstr>Integrerede OLE-servere</vt:lpstr>
      </vt:variant>
      <vt:variant>
        <vt:i4>1</vt:i4>
      </vt:variant>
      <vt:variant>
        <vt:lpstr>Slidetitler</vt:lpstr>
      </vt:variant>
      <vt:variant>
        <vt:i4>21</vt:i4>
      </vt:variant>
    </vt:vector>
  </HeadingPairs>
  <TitlesOfParts>
    <vt:vector size="26" baseType="lpstr">
      <vt:lpstr>Arial</vt:lpstr>
      <vt:lpstr>Calibri</vt:lpstr>
      <vt:lpstr>Lato</vt:lpstr>
      <vt:lpstr>4_DanBred Theme</vt:lpstr>
      <vt:lpstr>think-cell Slide</vt:lpstr>
      <vt:lpstr>PowerPoint-præsentation</vt:lpstr>
      <vt:lpstr>1</vt:lpstr>
      <vt:lpstr>Grundstenen i avlsarbejdet</vt:lpstr>
      <vt:lpstr>Hvorfor laver vi avlsmål? </vt:lpstr>
      <vt:lpstr>Fra idé til avlsmål </vt:lpstr>
      <vt:lpstr>Fra idé til avlsmål – hvad skal der til? </vt:lpstr>
      <vt:lpstr>Heritabilitet – er egenskaben arvelig? </vt:lpstr>
      <vt:lpstr>Kan egenskaben måles? </vt:lpstr>
      <vt:lpstr>Har egenskaben variation? </vt:lpstr>
      <vt:lpstr>Kan det betale sig? Økonomisk værdi </vt:lpstr>
      <vt:lpstr>Egenskaberne i DanBreds avlsmål </vt:lpstr>
      <vt:lpstr>Økonomisk vægtning</vt:lpstr>
      <vt:lpstr>2</vt:lpstr>
      <vt:lpstr>PowerPoint-præsentation</vt:lpstr>
      <vt:lpstr>PowerPoint-præsentation</vt:lpstr>
      <vt:lpstr>PowerPoint-præsentation</vt:lpstr>
      <vt:lpstr>Avlsmål 2022 – Pattegriseoverlevelse </vt:lpstr>
      <vt:lpstr>Avlsmål 2024  - Sooverlevelse, der afspejler virkeligheden </vt:lpstr>
      <vt:lpstr>Kuldtilvækst  - Soens even til at passe endnu flere grise </vt:lpstr>
      <vt:lpstr>Kuldtilvækst  = vægt ved fravænning – startvægt </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Sigrid Beth Rasmussen</dc:creator>
  <cp:lastModifiedBy>Max Jørgensen</cp:lastModifiedBy>
  <cp:revision>8</cp:revision>
  <cp:lastPrinted>2020-05-25T07:44:49Z</cp:lastPrinted>
  <dcterms:created xsi:type="dcterms:W3CDTF">2025-03-04T12:37:02Z</dcterms:created>
  <dcterms:modified xsi:type="dcterms:W3CDTF">2025-07-31T08:21:27Z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0x010100ACCA9997E8F53147803F58CEF0EB5501</vt:lpwstr>
  </property>
  <property fmtid="{D5CDD505-2E9C-101B-9397-08002B2CF9AE}" pid="3" name="Order">
    <vt:lpwstr>240300.000000000</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