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118" d="100"/>
          <a:sy n="118" d="100"/>
        </p:scale>
        <p:origin x="-1122" y="-7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4360" y="274638"/>
            <a:ext cx="9211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4359" y="5589299"/>
            <a:ext cx="9211279" cy="71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</p:txBody>
      </p:sp>
      <p:pic>
        <p:nvPicPr>
          <p:cNvPr id="12" name="Billede 11" descr="LFLOGOSO sort 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221853" y="6451070"/>
            <a:ext cx="1883307" cy="246500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251545" y="6374232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 err="1" smtClean="0"/>
              <a:t>Frøproduktion</a:t>
            </a:r>
            <a:endParaRPr lang="da-DK" sz="1000" b="1" dirty="0" smtClean="0"/>
          </a:p>
          <a:p>
            <a:pPr marL="228600" indent="-228600">
              <a:buNone/>
            </a:pPr>
            <a:r>
              <a:rPr lang="da-DK" sz="1000" smtClean="0"/>
              <a:t>Kapitel 2</a:t>
            </a:r>
            <a:endParaRPr lang="da-DK" sz="1000" dirty="0" smtClean="0"/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344360" y="6337520"/>
            <a:ext cx="9211279" cy="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diasnummer 5"/>
          <p:cNvSpPr txBox="1">
            <a:spLocks/>
          </p:cNvSpPr>
          <p:nvPr userDrawn="1"/>
        </p:nvSpPr>
        <p:spPr>
          <a:xfrm>
            <a:off x="7527358" y="6303185"/>
            <a:ext cx="2126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E5919-D070-4022-9AF0-40E75431CD8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ktangel 22"/>
          <p:cNvSpPr/>
          <p:nvPr userDrawn="1"/>
        </p:nvSpPr>
        <p:spPr>
          <a:xfrm>
            <a:off x="8445345" y="6530674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buNone/>
            </a:pPr>
            <a:r>
              <a:rPr lang="da-DK" sz="1000" i="1" dirty="0" smtClean="0"/>
              <a:t>Kopiering forbudt</a:t>
            </a:r>
            <a:endParaRPr lang="da-DK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 Frøprod-VFL11-Side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5343" y="188550"/>
            <a:ext cx="6855314" cy="606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0a Frøprod-VFL11-Side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6985" y="908650"/>
            <a:ext cx="9312030" cy="4328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0b Frøprod-VFL11-Side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1984" y="1196690"/>
            <a:ext cx="9342032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0c Frøprod-VFL11-Side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5323" y="188550"/>
            <a:ext cx="8155354" cy="60234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0d Frøprod-VFL11-Side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4075" y="1484730"/>
            <a:ext cx="9357850" cy="29034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1 Frøprod-VFL11-Side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13354" y="116540"/>
            <a:ext cx="5279292" cy="62215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2 Frøprod-VFL11-Side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5815" y="260560"/>
            <a:ext cx="8874370" cy="58665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3 Frøprod-VFL11-Side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7992" y="0"/>
            <a:ext cx="8050016" cy="60764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4 Frøprod-VFL11-Side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262" y="548600"/>
            <a:ext cx="8933476" cy="53287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5 Frøprod-VFL11-Side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7292" y="44530"/>
            <a:ext cx="5951416" cy="61964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2 Frøprod-VFL11-Side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00369" y="126698"/>
            <a:ext cx="7905262" cy="61827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3 Frøprod-VFL11-Side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9169" y="750326"/>
            <a:ext cx="9327662" cy="53573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4 Frøprod-VFL11-Side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19938" y="0"/>
            <a:ext cx="3466124" cy="62877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5 Frøprod-VFL11-Side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1178" y="548600"/>
            <a:ext cx="9546492" cy="53662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6 Frøprod-VFL11-Side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4892" y="188550"/>
            <a:ext cx="9124462" cy="6062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7 Frøprod-VFL11-Side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75892" y="0"/>
            <a:ext cx="4185307" cy="63118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8 Frøprod-VFL11-Side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02334" y="0"/>
            <a:ext cx="49013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9 Frøprod-VFL11-Side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0310" y="44530"/>
            <a:ext cx="8085380" cy="6232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0</Words>
  <Application>Microsoft Office PowerPoint</Application>
  <PresentationFormat>A4 (210 x 297 mm)</PresentationFormat>
  <Paragraphs>0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21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Lisbeth Pedersen</cp:lastModifiedBy>
  <cp:revision>53</cp:revision>
  <dcterms:created xsi:type="dcterms:W3CDTF">2011-01-04T14:08:45Z</dcterms:created>
  <dcterms:modified xsi:type="dcterms:W3CDTF">2016-06-30T09:14:30Z</dcterms:modified>
</cp:coreProperties>
</file>