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906000" cy="6858000" type="A4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118" d="100"/>
          <a:sy n="118" d="100"/>
        </p:scale>
        <p:origin x="-1122" y="-24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4360" y="274638"/>
            <a:ext cx="9211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4359" y="5589299"/>
            <a:ext cx="9211279" cy="71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</p:txBody>
      </p:sp>
      <p:pic>
        <p:nvPicPr>
          <p:cNvPr id="12" name="Billede 11" descr="LFLOGOSO sort 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221853" y="6451070"/>
            <a:ext cx="1883307" cy="246500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251545" y="6374232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 err="1" smtClean="0"/>
              <a:t>Frøproduktion</a:t>
            </a:r>
            <a:endParaRPr lang="da-DK" sz="1000" b="1" dirty="0" smtClean="0"/>
          </a:p>
          <a:p>
            <a:pPr marL="228600" indent="-228600">
              <a:buNone/>
            </a:pPr>
            <a:r>
              <a:rPr lang="da-DK" sz="1000" smtClean="0"/>
              <a:t>Kapitel 10</a:t>
            </a:r>
            <a:endParaRPr lang="da-DK" sz="1000" dirty="0" smtClean="0"/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344360" y="6337520"/>
            <a:ext cx="9211279" cy="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diasnummer 5"/>
          <p:cNvSpPr txBox="1">
            <a:spLocks/>
          </p:cNvSpPr>
          <p:nvPr userDrawn="1"/>
        </p:nvSpPr>
        <p:spPr>
          <a:xfrm>
            <a:off x="7527358" y="6303185"/>
            <a:ext cx="2126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E5919-D070-4022-9AF0-40E75431CD8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ktangel 22"/>
          <p:cNvSpPr/>
          <p:nvPr userDrawn="1"/>
        </p:nvSpPr>
        <p:spPr>
          <a:xfrm>
            <a:off x="8445345" y="6530674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buNone/>
            </a:pPr>
            <a:r>
              <a:rPr lang="da-DK" sz="1000" i="1" dirty="0" smtClean="0"/>
              <a:t>Kopiering forbudt</a:t>
            </a:r>
            <a:endParaRPr lang="da-DK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 Frøprod-VFL11-Side1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40340" y="116540"/>
            <a:ext cx="5825320" cy="620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0 Frøprod-VFL11-Side2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7075" y="678921"/>
            <a:ext cx="9291850" cy="55001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1 Frøprod-VFL11-Side2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2676" y="1484730"/>
            <a:ext cx="9560648" cy="35688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2 Frøprod-VFL11-Side2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5074" y="1419367"/>
            <a:ext cx="9455852" cy="40192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3 Frøprod-VFL11-Side2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3678" y="188550"/>
            <a:ext cx="8718644" cy="60901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4 Frøprod-VFL11-Side2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3301" y="404580"/>
            <a:ext cx="9619398" cy="56598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5 Frøprod-VFL11-Side2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45057" y="6824"/>
            <a:ext cx="5415886" cy="63257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6 Frøprod-VFL11-Side2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893" y="476590"/>
            <a:ext cx="9510214" cy="56155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7 Frøprod-VFL11-Side2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546" y="622855"/>
            <a:ext cx="9578454" cy="56122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8 Frøprod-VFL11-Side2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1093" y="764630"/>
            <a:ext cx="9483814" cy="46743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9 Frøprod-VFL11-Side2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465" y="764630"/>
            <a:ext cx="9535070" cy="50428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2 Frøprod-VFL11-Side2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3427" y="332364"/>
            <a:ext cx="9319146" cy="5977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20 Frøprod-VFL11-Side2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73547" y="0"/>
            <a:ext cx="49589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21 Frøprod-VFL11-Side2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85698" y="35734"/>
            <a:ext cx="5534604" cy="62736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22 Frøprod-VFL11-Side2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13908" y="82420"/>
            <a:ext cx="4678184" cy="62298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23 Frøprod-VFL11-Side22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8580" y="65550"/>
            <a:ext cx="6048840" cy="6243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3 Frøprod-VFL11-Side2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22" y="836640"/>
            <a:ext cx="9726156" cy="51592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4 Frøprod-VFL11-Side2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27696" y="188550"/>
            <a:ext cx="3450608" cy="6134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5 Frøprod-VFL11-Side2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340" y="548600"/>
            <a:ext cx="9505320" cy="5654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6 Frøprod-VFL11-Side2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6191" y="188550"/>
            <a:ext cx="7053618" cy="61037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7 Frøprod-VFL11-Side2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3158" y="0"/>
            <a:ext cx="4519684" cy="6338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8 Frøprod-VFL11-Side20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33297" y="0"/>
            <a:ext cx="6039406" cy="61960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9 Frøprod-VFL11-Side2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5993" y="1234039"/>
            <a:ext cx="9414014" cy="40885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A4 (210 x 297 mm)</PresentationFormat>
  <Paragraphs>0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6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Lisbeth Pedersen</cp:lastModifiedBy>
  <cp:revision>21</cp:revision>
  <dcterms:created xsi:type="dcterms:W3CDTF">2011-01-04T14:08:45Z</dcterms:created>
  <dcterms:modified xsi:type="dcterms:W3CDTF">2016-06-30T09:20:45Z</dcterms:modified>
</cp:coreProperties>
</file>