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B29FD-A2A6-426A-8CE3-1A798590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F50083-DC8A-4537-B89C-0F008D580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B3E82-17F2-4A85-ADAB-1F8BE21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A6DB1D-B2A1-4F5F-9CBB-06678EF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523E8-023A-4BE9-8E40-0D7B63D7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35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E505-5967-47EF-9014-F8FD6F6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01BF99A-B342-4B69-92B6-0D71FA13C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8080FD-5F98-4380-8701-F40C9909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58627F-5835-4F31-BFFB-45083645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E53197-CDE2-4DAA-AC7F-034E60F1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5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0E698E1-BD4C-4ED8-9E9A-C39938283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8B27DB-CDA8-4C11-9BDA-200CB2CB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23133-246B-4DB7-9C2C-725EC7D7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6021A2-EDBD-4887-89F0-6C62E6F1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B036A-31F4-4D5E-82A9-668B72D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1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F660D-2AE9-4109-A71C-BDCA5613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0CAF2-B081-4B93-AB3D-A583849D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97A8C3-263B-4B07-9BC7-6AF11B2D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31E22F-2576-402D-A2DD-4D0CEC3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764C86-AFE8-4D8C-869D-D9FE9777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5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B841D-148B-40E0-8D5A-377B7CA9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92ED0D-EF24-4310-BE18-E4E1477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9FA335-92CE-42BC-BA49-E928F0A0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A9DEB2-E8CA-4292-8363-32297CC9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8DBCE-52D2-4933-8360-E8E2A1BE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8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CD12F-5E15-4C59-944C-D1C5996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8A4DC-3E43-494E-BA9E-0AC9A41AC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3048F3-4810-4957-83E8-80C137B4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878AE8-1852-4539-B60D-A3D8F4E2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BFD005-EF72-4954-8E8E-DCDF6191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063AEB-9B34-4206-9EDA-82DA4D1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4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1AD19-9D75-4E4D-B57F-D283011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079B69-C3E3-40F5-83DC-0E641936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807CB1-6B05-46D9-9333-C47CA24A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D44383-E934-4FEC-A45A-D5DC1FADB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C395E5-65AE-477F-8F89-4B9126EA6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52B6EAB-272A-45CE-AD49-81F1464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139475-946B-47B6-A95E-66901426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027E7B-AD22-40D0-BB7D-4779BE4E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55FB7-6039-4CA6-A3B4-FBB7259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703FC3-B4A2-4B9B-A3C2-2F46E48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FA4EAC-365C-413F-91A5-717F144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E43BC1-1028-4B40-A59E-A8AAE96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5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3A0834-5955-4359-AB58-820B4E51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A1ABC9-827B-4C0E-9075-5B7E053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EF2AE-E12F-411D-AF01-465895A7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0E48A-13C3-4A26-B41A-0D18323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24BEA8-400A-4761-8C68-9DB1899E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12085-68ED-4C0F-B604-4632D7F8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157358-036B-46EC-869D-F461479D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D6449-453B-467C-A048-ED63505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627801-828A-421E-AF44-089DF5E6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70EAF-F183-4EF0-88C4-BEC7E562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ACA7C20-6702-4622-8201-7C73F313B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D001A-F399-4D1E-B6FF-55B3E230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922F7B-EA11-46DA-8F86-CA3DED04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718C1E-630A-444A-875E-6FF8437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9E07BE-8A58-4533-96C0-CC7C217B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5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B35E03C-6DD8-4E4A-BE8C-467963AF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8D08E0-A9BA-4B56-9F1C-95BB8247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45ECF4-E5F4-4C81-80B8-54827FC08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67AB63-09EB-4C5B-9BD6-236FA958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A1308-CF6D-4891-A7D6-19C37366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B155AF-B057-4309-A398-EC829C154B4B}"/>
              </a:ext>
            </a:extLst>
          </p:cNvPr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Svineproduktion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6CB34C-285F-411E-9510-E7FF6391E6D7}"/>
              </a:ext>
            </a:extLst>
          </p:cNvPr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>
            <a:extLst>
              <a:ext uri="{FF2B5EF4-FFF2-40B4-BE49-F238E27FC236}">
                <a16:creationId xmlns:a16="http://schemas.microsoft.com/office/drawing/2014/main" id="{3387C373-C75E-4227-AACF-D6BAC12696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>
            <a:extLst>
              <a:ext uri="{FF2B5EF4-FFF2-40B4-BE49-F238E27FC236}">
                <a16:creationId xmlns:a16="http://schemas.microsoft.com/office/drawing/2014/main" id="{8A7492F7-58CB-46DA-A88D-7CAC8F41A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18B9646-BAC0-4C51-BDF2-21C03EDE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80" y="548600"/>
            <a:ext cx="5587583" cy="52589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3A53F12-E73D-458F-8172-10CF43D5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0" y="1634546"/>
            <a:ext cx="7689380" cy="27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7FDC409-115D-4559-BD77-0290D157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90" y="404580"/>
            <a:ext cx="4232913" cy="5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0514B57-2EA9-4744-8CC5-E353178D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20" y="940448"/>
            <a:ext cx="6969280" cy="40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5378632-0492-4DC4-AFF5-08A90534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0" y="1124680"/>
            <a:ext cx="7329330" cy="36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</p:spTree>
    <p:extLst>
      <p:ext uri="{BB962C8B-B14F-4D97-AF65-F5344CB8AC3E}">
        <p14:creationId xmlns:p14="http://schemas.microsoft.com/office/powerpoint/2010/main" val="234709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A4-papir (210 x 297 mm)</PresentationFormat>
  <Paragraphs>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34</cp:revision>
  <dcterms:created xsi:type="dcterms:W3CDTF">2011-01-04T14:08:45Z</dcterms:created>
  <dcterms:modified xsi:type="dcterms:W3CDTF">2018-11-13T10:11:54Z</dcterms:modified>
</cp:coreProperties>
</file>