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1446" y="8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Planteproduktion</a:t>
            </a:r>
          </a:p>
          <a:p>
            <a:pPr marL="228600" indent="-228600">
              <a:buNone/>
            </a:pPr>
            <a:r>
              <a:rPr lang="da-DK" sz="1000" dirty="0"/>
              <a:t>4.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9184915" y="504148"/>
            <a:ext cx="1223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800" i="1" dirty="0"/>
              <a:t>Kopiering forbudt</a:t>
            </a:r>
            <a:endParaRPr lang="da-DK" sz="800" dirty="0"/>
          </a:p>
        </p:txBody>
      </p:sp>
      <p:pic>
        <p:nvPicPr>
          <p:cNvPr id="9" name="Billede 8" descr="grafik2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09" y="5434473"/>
            <a:ext cx="2699791" cy="1423527"/>
          </a:xfrm>
          <a:prstGeom prst="rect">
            <a:avLst/>
          </a:prstGeom>
        </p:spPr>
      </p:pic>
      <p:pic>
        <p:nvPicPr>
          <p:cNvPr id="10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4.1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B6F902-166D-4DA3-A680-B1A6B33ED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09662"/>
            <a:ext cx="6781800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4.37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2AFB9D-F7D0-4169-A3B2-0A4519958E15}"/>
              </a:ext>
            </a:extLst>
          </p:cNvPr>
          <p:cNvSpPr/>
          <p:nvPr/>
        </p:nvSpPr>
        <p:spPr>
          <a:xfrm>
            <a:off x="4880990" y="836640"/>
            <a:ext cx="4176580" cy="144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65B25C5-D0A1-458C-896E-170403A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1281112"/>
            <a:ext cx="45529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0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4.43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2AFB9D-F7D0-4169-A3B2-0A4519958E15}"/>
              </a:ext>
            </a:extLst>
          </p:cNvPr>
          <p:cNvSpPr/>
          <p:nvPr/>
        </p:nvSpPr>
        <p:spPr>
          <a:xfrm>
            <a:off x="4880990" y="836640"/>
            <a:ext cx="4176580" cy="144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078A85B-06FB-441A-A2AB-8F103E6C3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2124075"/>
            <a:ext cx="70770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5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4.47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2AFB9D-F7D0-4169-A3B2-0A4519958E15}"/>
              </a:ext>
            </a:extLst>
          </p:cNvPr>
          <p:cNvSpPr/>
          <p:nvPr/>
        </p:nvSpPr>
        <p:spPr>
          <a:xfrm>
            <a:off x="4880990" y="836640"/>
            <a:ext cx="4176580" cy="144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06EEA2-E8B2-4409-A6DB-433DD837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10" y="1196690"/>
            <a:ext cx="8481490" cy="43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2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4B5C118-4903-4FD8-BDC0-832EB3CE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52512"/>
            <a:ext cx="4572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4.3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7E93CF-A865-474B-A315-570CBDA9D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2281237"/>
            <a:ext cx="90106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4.4 &amp; 4.5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05AC500-60CA-4EE3-9852-78CBF806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0" y="908650"/>
            <a:ext cx="9129580" cy="47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3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4.6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6CB758-B384-4419-AE63-E876CD4E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052512"/>
            <a:ext cx="8934450" cy="47529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52AFB9D-F7D0-4169-A3B2-0A4519958E15}"/>
              </a:ext>
            </a:extLst>
          </p:cNvPr>
          <p:cNvSpPr/>
          <p:nvPr/>
        </p:nvSpPr>
        <p:spPr>
          <a:xfrm>
            <a:off x="4880990" y="836640"/>
            <a:ext cx="4176580" cy="144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61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4.8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2AFB9D-F7D0-4169-A3B2-0A4519958E15}"/>
              </a:ext>
            </a:extLst>
          </p:cNvPr>
          <p:cNvSpPr/>
          <p:nvPr/>
        </p:nvSpPr>
        <p:spPr>
          <a:xfrm>
            <a:off x="4880990" y="836640"/>
            <a:ext cx="4176580" cy="144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B2B5A7C-AE3E-4A07-9C99-464724F9E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876300"/>
            <a:ext cx="6505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6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4.13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2AFB9D-F7D0-4169-A3B2-0A4519958E15}"/>
              </a:ext>
            </a:extLst>
          </p:cNvPr>
          <p:cNvSpPr/>
          <p:nvPr/>
        </p:nvSpPr>
        <p:spPr>
          <a:xfrm>
            <a:off x="4880990" y="836640"/>
            <a:ext cx="4176580" cy="144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1E46BE7-61F4-4087-9EAD-58018EF1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595437"/>
            <a:ext cx="87249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4.22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2AFB9D-F7D0-4169-A3B2-0A4519958E15}"/>
              </a:ext>
            </a:extLst>
          </p:cNvPr>
          <p:cNvSpPr/>
          <p:nvPr/>
        </p:nvSpPr>
        <p:spPr>
          <a:xfrm>
            <a:off x="4880990" y="836640"/>
            <a:ext cx="4176580" cy="144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9BE584C-CC89-46D4-B075-F4F881451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30" y="344118"/>
            <a:ext cx="7833400" cy="487888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5371B21-B0DC-4BD2-8832-692F519D7C39}"/>
              </a:ext>
            </a:extLst>
          </p:cNvPr>
          <p:cNvSpPr/>
          <p:nvPr/>
        </p:nvSpPr>
        <p:spPr>
          <a:xfrm>
            <a:off x="1424510" y="4581160"/>
            <a:ext cx="3340620" cy="641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465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4.36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612877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2AFB9D-F7D0-4169-A3B2-0A4519958E15}"/>
              </a:ext>
            </a:extLst>
          </p:cNvPr>
          <p:cNvSpPr/>
          <p:nvPr/>
        </p:nvSpPr>
        <p:spPr>
          <a:xfrm>
            <a:off x="4880990" y="836640"/>
            <a:ext cx="4176580" cy="144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0612126-1BDE-488A-8BC1-C5FC8852D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1038225"/>
            <a:ext cx="48482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1426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A4-papir (210 x 297 mm)</PresentationFormat>
  <Paragraphs>12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Max Jørgensen</cp:lastModifiedBy>
  <cp:revision>25</cp:revision>
  <dcterms:created xsi:type="dcterms:W3CDTF">2011-01-04T14:08:45Z</dcterms:created>
  <dcterms:modified xsi:type="dcterms:W3CDTF">2018-12-19T12:35:24Z</dcterms:modified>
</cp:coreProperties>
</file>