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sldIdLst>
    <p:sldId id="261" r:id="rId2"/>
    <p:sldId id="262" r:id="rId3"/>
    <p:sldId id="263" r:id="rId4"/>
    <p:sldId id="264" r:id="rId5"/>
  </p:sldIdLst>
  <p:sldSz cx="9906000" cy="6858000" type="A4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1446" y="84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B29FD-A2A6-426A-8CE3-1A7985901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F50083-DC8A-4537-B89C-0F008D580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8B3E82-17F2-4A85-ADAB-1F8BE210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A6DB1D-B2A1-4F5F-9CBB-06678EF7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A523E8-023A-4BE9-8E40-0D7B63D7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35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EE505-5967-47EF-9014-F8FD6F61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01BF99A-B342-4B69-92B6-0D71FA13C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8080FD-5F98-4380-8701-F40C9909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58627F-5835-4F31-BFFB-45083645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E53197-CDE2-4DAA-AC7F-034E60F1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51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0E698E1-BD4C-4ED8-9E9A-C39938283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88B27DB-CDA8-4C11-9BDA-200CB2CB3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523133-246B-4DB7-9C2C-725EC7D7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6021A2-EDBD-4887-89F0-6C62E6F1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CB036A-31F4-4D5E-82A9-668B72D2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81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2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F660D-2AE9-4109-A71C-BDCA5613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E0CAF2-B081-4B93-AB3D-A583849D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97A8C3-263B-4B07-9BC7-6AF11B2D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31E22F-2576-402D-A2DD-4D0CEC35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764C86-AFE8-4D8C-869D-D9FE9777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59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B841D-148B-40E0-8D5A-377B7CA9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92ED0D-EF24-4310-BE18-E4E14775C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9FA335-92CE-42BC-BA49-E928F0A0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A9DEB2-E8CA-4292-8363-32297CC9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F8DBCE-52D2-4933-8360-E8E2A1BE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82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CD12F-5E15-4C59-944C-D1C59969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78A4DC-3E43-494E-BA9E-0AC9A41AC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93048F3-4810-4957-83E8-80C137B4D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878AE8-1852-4539-B60D-A3D8F4E2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2BFD005-EF72-4954-8E8E-DCDF6191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063AEB-9B34-4206-9EDA-82DA4D12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440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1AD19-9D75-4E4D-B57F-D283011F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079B69-C3E3-40F5-83DC-0E6419364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C807CB1-6B05-46D9-9333-C47CA24A7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5D44383-E934-4FEC-A45A-D5DC1FADB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5C395E5-65AE-477F-8F89-4B9126EA6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52B6EAB-272A-45CE-AD49-81F1464C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2139475-946B-47B6-A95E-66901426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A027E7B-AD22-40D0-BB7D-4779BE4E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6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55FB7-6039-4CA6-A3B4-FBB7259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703FC3-B4A2-4B9B-A3C2-2F46E48F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FA4EAC-365C-413F-91A5-717F1447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E43BC1-1028-4B40-A59E-A8AAE96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56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83A0834-5955-4359-AB58-820B4E51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1A1ABC9-827B-4C0E-9075-5B7E0534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CEF2AE-E12F-411D-AF01-465895A7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6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0E48A-13C3-4A26-B41A-0D18323B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24BEA8-400A-4761-8C68-9DB1899E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012085-68ED-4C0F-B604-4632D7F8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157358-036B-46EC-869D-F461479D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2D6449-453B-467C-A048-ED635050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7627801-828A-421E-AF44-089DF5E6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63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70EAF-F183-4EF0-88C4-BEC7E562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ACA7C20-6702-4622-8201-7C73F313B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DCD001A-F399-4D1E-B6FF-55B3E2305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5922F7B-EA11-46DA-8F86-CA3DED04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718C1E-630A-444A-875E-6FF8437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9E07BE-8A58-4533-96C0-CC7C217B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5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B35E03C-6DD8-4E4A-BE8C-467963AF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8D08E0-A9BA-4B56-9F1C-95BB82479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45ECF4-E5F4-4C81-80B8-54827FC08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67AB63-09EB-4C5B-9BD6-236FA9585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3A1308-CF6D-4891-A7D6-19C37366E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B155AF-B057-4309-A398-EC829C154B4B}"/>
              </a:ext>
            </a:extLst>
          </p:cNvPr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Svineproduktion</a:t>
            </a:r>
          </a:p>
          <a:p>
            <a:pPr marL="228600" indent="-228600">
              <a:buNone/>
            </a:pPr>
            <a:r>
              <a:rPr lang="da-DK" sz="1000" dirty="0"/>
              <a:t>1.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46CB34C-285F-411E-9510-E7FF6391E6D7}"/>
              </a:ext>
            </a:extLst>
          </p:cNvPr>
          <p:cNvSpPr/>
          <p:nvPr userDrawn="1"/>
        </p:nvSpPr>
        <p:spPr>
          <a:xfrm rot="16200000">
            <a:off x="9184915" y="504148"/>
            <a:ext cx="1223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800" i="1" dirty="0"/>
              <a:t>Kopiering forbudt</a:t>
            </a:r>
            <a:endParaRPr lang="da-DK" sz="800" dirty="0"/>
          </a:p>
        </p:txBody>
      </p:sp>
      <p:pic>
        <p:nvPicPr>
          <p:cNvPr id="9" name="Billede 8" descr="grafik2.png">
            <a:extLst>
              <a:ext uri="{FF2B5EF4-FFF2-40B4-BE49-F238E27FC236}">
                <a16:creationId xmlns:a16="http://schemas.microsoft.com/office/drawing/2014/main" id="{3387C373-C75E-4227-AACF-D6BAC12696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209" y="5434473"/>
            <a:ext cx="2699791" cy="1423527"/>
          </a:xfrm>
          <a:prstGeom prst="rect">
            <a:avLst/>
          </a:prstGeom>
        </p:spPr>
      </p:pic>
      <p:pic>
        <p:nvPicPr>
          <p:cNvPr id="10" name="Picture 2" descr="C:\Users\akm\Dropbox\Power Point\SEGES\Seges_logo_RGB.png">
            <a:extLst>
              <a:ext uri="{FF2B5EF4-FFF2-40B4-BE49-F238E27FC236}">
                <a16:creationId xmlns:a16="http://schemas.microsoft.com/office/drawing/2014/main" id="{8A7492F7-58CB-46DA-A88D-7CAC8F41A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4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2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87B1072-2844-4280-88E8-EF495DD8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90" y="836640"/>
            <a:ext cx="6969280" cy="44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B8FFEC9-CB54-46B7-B864-71174975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80" y="548600"/>
            <a:ext cx="7833400" cy="51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83B8449-793C-41E8-A69B-A24F8924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10" y="548600"/>
            <a:ext cx="7201000" cy="56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7743E34-DEC3-4D02-AB43-6A71C919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40" y="836640"/>
            <a:ext cx="8125760" cy="46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9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A4-papir (210 x 297 mm)</PresentationFormat>
  <Paragraphs>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Max Jørgensen</cp:lastModifiedBy>
  <cp:revision>37</cp:revision>
  <dcterms:created xsi:type="dcterms:W3CDTF">2011-01-04T14:08:45Z</dcterms:created>
  <dcterms:modified xsi:type="dcterms:W3CDTF">2018-11-13T10:30:23Z</dcterms:modified>
</cp:coreProperties>
</file>