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33CEE-8C28-4B81-B687-A006465E5158}" v="1" dt="2021-12-13T08:40:09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BC72AFF5-CFE8-4E7A-8447-070D72FD86A7}"/>
    <pc:docChg chg="custSel modSld modMainMaster">
      <pc:chgData name="L K" userId="e4117d74aaad28f7" providerId="LiveId" clId="{BC72AFF5-CFE8-4E7A-8447-070D72FD86A7}" dt="2021-11-24T19:17:42.452" v="23" actId="478"/>
      <pc:docMkLst>
        <pc:docMk/>
      </pc:docMkLst>
      <pc:sldChg chg="addSp delSp modSp mod">
        <pc:chgData name="L K" userId="e4117d74aaad28f7" providerId="LiveId" clId="{BC72AFF5-CFE8-4E7A-8447-070D72FD86A7}" dt="2021-11-24T19:14:21.962" v="10" actId="167"/>
        <pc:sldMkLst>
          <pc:docMk/>
          <pc:sldMk cId="0" sldId="256"/>
        </pc:sldMkLst>
        <pc:spChg chg="ord">
          <ac:chgData name="L K" userId="e4117d74aaad28f7" providerId="LiveId" clId="{BC72AFF5-CFE8-4E7A-8447-070D72FD86A7}" dt="2021-11-24T19:14:21.962" v="10" actId="167"/>
          <ac:spMkLst>
            <pc:docMk/>
            <pc:sldMk cId="0" sldId="256"/>
            <ac:spMk id="2" creationId="{5458D3B5-9197-447E-828B-027355F2D19E}"/>
          </ac:spMkLst>
        </pc:spChg>
        <pc:picChg chg="del">
          <ac:chgData name="L K" userId="e4117d74aaad28f7" providerId="LiveId" clId="{BC72AFF5-CFE8-4E7A-8447-070D72FD86A7}" dt="2021-11-24T19:14:13.081" v="9" actId="478"/>
          <ac:picMkLst>
            <pc:docMk/>
            <pc:sldMk cId="0" sldId="256"/>
            <ac:picMk id="5" creationId="{E9E0ED50-1DE5-474A-A8A4-35BE88A940CE}"/>
          </ac:picMkLst>
        </pc:picChg>
        <pc:picChg chg="add mod ord">
          <ac:chgData name="L K" userId="e4117d74aaad28f7" providerId="LiveId" clId="{BC72AFF5-CFE8-4E7A-8447-070D72FD86A7}" dt="2021-11-24T19:14:10.737" v="8" actId="167"/>
          <ac:picMkLst>
            <pc:docMk/>
            <pc:sldMk cId="0" sldId="256"/>
            <ac:picMk id="7" creationId="{E510B8FC-4811-4D00-B6E6-FC5EFC25D2F8}"/>
          </ac:picMkLst>
        </pc:picChg>
      </pc:sldChg>
      <pc:sldChg chg="delSp mod">
        <pc:chgData name="L K" userId="e4117d74aaad28f7" providerId="LiveId" clId="{BC72AFF5-CFE8-4E7A-8447-070D72FD86A7}" dt="2021-11-24T19:17:42.452" v="23" actId="478"/>
        <pc:sldMkLst>
          <pc:docMk/>
          <pc:sldMk cId="4114132578" sldId="257"/>
        </pc:sldMkLst>
        <pc:spChg chg="del">
          <ac:chgData name="L K" userId="e4117d74aaad28f7" providerId="LiveId" clId="{BC72AFF5-CFE8-4E7A-8447-070D72FD86A7}" dt="2021-11-24T19:17:42.452" v="23" actId="478"/>
          <ac:spMkLst>
            <pc:docMk/>
            <pc:sldMk cId="4114132578" sldId="257"/>
            <ac:spMk id="3" creationId="{00000000-0000-0000-0000-000000000000}"/>
          </ac:spMkLst>
        </pc:spChg>
      </pc:sldChg>
      <pc:sldMasterChg chg="modSp mod">
        <pc:chgData name="L K" userId="e4117d74aaad28f7" providerId="LiveId" clId="{BC72AFF5-CFE8-4E7A-8447-070D72FD86A7}" dt="2021-11-24T19:14:39.241" v="22" actId="20577"/>
        <pc:sldMasterMkLst>
          <pc:docMk/>
          <pc:sldMasterMk cId="0" sldId="2147483648"/>
        </pc:sldMasterMkLst>
        <pc:spChg chg="mod">
          <ac:chgData name="L K" userId="e4117d74aaad28f7" providerId="LiveId" clId="{BC72AFF5-CFE8-4E7A-8447-070D72FD86A7}" dt="2021-11-24T19:14:39.241" v="22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  <pc:docChgLst>
    <pc:chgData name="L K" userId="e4117d74aaad28f7" providerId="LiveId" clId="{8D147AE6-1A3E-4320-950E-83184D295ADD}"/>
    <pc:docChg chg="undo custSel addSld modSld addMainMaster delMainMaster modMainMaster">
      <pc:chgData name="L K" userId="e4117d74aaad28f7" providerId="LiveId" clId="{8D147AE6-1A3E-4320-950E-83184D295ADD}" dt="2021-03-18T13:27:00.895" v="21" actId="2696"/>
      <pc:docMkLst>
        <pc:docMk/>
      </pc:docMkLst>
      <pc:sldChg chg="addSp delSp modSp mod">
        <pc:chgData name="L K" userId="e4117d74aaad28f7" providerId="LiveId" clId="{8D147AE6-1A3E-4320-950E-83184D295ADD}" dt="2021-03-18T10:58:40.040" v="8"/>
        <pc:sldMkLst>
          <pc:docMk/>
          <pc:sldMk cId="0" sldId="256"/>
        </pc:sldMkLst>
        <pc:spChg chg="add mod">
          <ac:chgData name="L K" userId="e4117d74aaad28f7" providerId="LiveId" clId="{8D147AE6-1A3E-4320-950E-83184D295ADD}" dt="2021-03-18T10:58:10.384" v="7" actId="207"/>
          <ac:spMkLst>
            <pc:docMk/>
            <pc:sldMk cId="0" sldId="256"/>
            <ac:spMk id="2" creationId="{5458D3B5-9197-447E-828B-027355F2D19E}"/>
          </ac:spMkLst>
        </pc:spChg>
        <pc:spChg chg="del">
          <ac:chgData name="L K" userId="e4117d74aaad28f7" providerId="LiveId" clId="{8D147AE6-1A3E-4320-950E-83184D295ADD}" dt="2021-03-18T10:57:47.579" v="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L K" userId="e4117d74aaad28f7" providerId="LiveId" clId="{8D147AE6-1A3E-4320-950E-83184D295ADD}" dt="2021-03-18T10:58:40.040" v="8"/>
          <ac:spMkLst>
            <pc:docMk/>
            <pc:sldMk cId="0" sldId="256"/>
            <ac:spMk id="4" creationId="{B5CF410B-5E77-4727-9BDB-AE367D16E8B3}"/>
          </ac:spMkLst>
        </pc:sp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5" creationId="{E9E0ED50-1DE5-474A-A8A4-35BE88A940CE}"/>
          </ac:picMkLst>
        </pc:pic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6" creationId="{DFE0FD03-2F22-45EB-8255-6EE1A478337C}"/>
          </ac:picMkLst>
        </pc:picChg>
      </pc:sldChg>
      <pc:sldChg chg="add">
        <pc:chgData name="L K" userId="e4117d74aaad28f7" providerId="LiveId" clId="{8D147AE6-1A3E-4320-950E-83184D295ADD}" dt="2021-03-18T10:57:31.742" v="2" actId="2890"/>
        <pc:sldMkLst>
          <pc:docMk/>
          <pc:sldMk cId="4114132578" sldId="257"/>
        </pc:sldMkLst>
      </pc:sldChg>
      <pc:sldMasterChg chg="addSp delSp modSp mod">
        <pc:chgData name="L K" userId="e4117d74aaad28f7" providerId="LiveId" clId="{8D147AE6-1A3E-4320-950E-83184D295ADD}" dt="2021-03-18T12:24:08.396" v="9" actId="478"/>
        <pc:sldMasterMkLst>
          <pc:docMk/>
          <pc:sldMasterMk cId="0" sldId="2147483648"/>
        </pc:sldMasterMkLst>
        <pc:spChg chg="add mod">
          <ac:chgData name="L K" userId="e4117d74aaad28f7" providerId="LiveId" clId="{8D147AE6-1A3E-4320-950E-83184D295ADD}" dt="2021-03-18T10:57:10.797" v="1"/>
          <ac:spMkLst>
            <pc:docMk/>
            <pc:sldMasterMk cId="0" sldId="2147483648"/>
            <ac:spMk id="6" creationId="{40894B5D-BD6B-416A-BD4C-0DC4BC5AF64A}"/>
          </ac:spMkLst>
        </pc:spChg>
        <pc:spChg chg="del">
          <ac:chgData name="L K" userId="e4117d74aaad28f7" providerId="LiveId" clId="{8D147AE6-1A3E-4320-950E-83184D295ADD}" dt="2021-03-18T12:24:08.396" v="9" actId="478"/>
          <ac:spMkLst>
            <pc:docMk/>
            <pc:sldMasterMk cId="0" sldId="2147483648"/>
            <ac:spMk id="8" creationId="{00000000-0000-0000-0000-000000000000}"/>
          </ac:spMkLst>
        </pc:spChg>
        <pc:picChg chg="add mod">
          <ac:chgData name="L K" userId="e4117d74aaad28f7" providerId="LiveId" clId="{8D147AE6-1A3E-4320-950E-83184D295ADD}" dt="2021-03-18T10:57:10.797" v="1"/>
          <ac:picMkLst>
            <pc:docMk/>
            <pc:sldMasterMk cId="0" sldId="2147483648"/>
            <ac:picMk id="9" creationId="{F52D62FC-BA40-4D2F-85AE-FC450D734CCB}"/>
          </ac:picMkLst>
        </pc:picChg>
        <pc:picChg chg="del">
          <ac:chgData name="L K" userId="e4117d74aaad28f7" providerId="LiveId" clId="{8D147AE6-1A3E-4320-950E-83184D295ADD}" dt="2021-03-18T10:57:03.841" v="0" actId="478"/>
          <ac:picMkLst>
            <pc:docMk/>
            <pc:sldMasterMk cId="0" sldId="2147483648"/>
            <ac:picMk id="10" creationId="{00000000-0000-0000-0000-000000000000}"/>
          </ac:picMkLst>
        </pc:picChg>
      </pc:sldMasterChg>
      <pc:sldMasterChg chg="addSp delSp modSp add del mod addSldLayout delSldLayout modSldLayout">
        <pc:chgData name="L K" userId="e4117d74aaad28f7" providerId="LiveId" clId="{8D147AE6-1A3E-4320-950E-83184D295ADD}" dt="2021-03-18T13:27:00.895" v="21" actId="2696"/>
        <pc:sldMasterMkLst>
          <pc:docMk/>
          <pc:sldMasterMk cId="729986150" sldId="2147483650"/>
        </pc:sldMasterMkLst>
        <pc:spChg chg="del">
          <ac:chgData name="L K" userId="e4117d74aaad28f7" providerId="LiveId" clId="{8D147AE6-1A3E-4320-950E-83184D295ADD}" dt="2021-03-18T13:24:44.008" v="11" actId="478"/>
          <ac:spMkLst>
            <pc:docMk/>
            <pc:sldMasterMk cId="729986150" sldId="2147483650"/>
            <ac:spMk id="6" creationId="{40894B5D-BD6B-416A-BD4C-0DC4BC5AF64A}"/>
          </ac:spMkLst>
        </pc:spChg>
        <pc:spChg chg="del mod">
          <ac:chgData name="L K" userId="e4117d74aaad28f7" providerId="LiveId" clId="{8D147AE6-1A3E-4320-950E-83184D295ADD}" dt="2021-03-18T13:25:10.906" v="15" actId="478"/>
          <ac:spMkLst>
            <pc:docMk/>
            <pc:sldMasterMk cId="729986150" sldId="2147483650"/>
            <ac:spMk id="7" creationId="{00000000-0000-0000-0000-000000000000}"/>
          </ac:spMkLst>
        </pc:spChg>
        <pc:spChg chg="add mod">
          <ac:chgData name="L K" userId="e4117d74aaad28f7" providerId="LiveId" clId="{8D147AE6-1A3E-4320-950E-83184D295ADD}" dt="2021-03-18T13:24:46.373" v="12"/>
          <ac:spMkLst>
            <pc:docMk/>
            <pc:sldMasterMk cId="729986150" sldId="2147483650"/>
            <ac:spMk id="8" creationId="{9EA856D7-73CE-44EE-82E7-053EDC4D6F92}"/>
          </ac:spMkLst>
        </pc:spChg>
        <pc:picChg chg="add del mod">
          <ac:chgData name="L K" userId="e4117d74aaad28f7" providerId="LiveId" clId="{8D147AE6-1A3E-4320-950E-83184D295ADD}" dt="2021-03-18T13:26:41.642" v="19" actId="1362"/>
          <ac:picMkLst>
            <pc:docMk/>
            <pc:sldMasterMk cId="729986150" sldId="2147483650"/>
            <ac:picMk id="10" creationId="{A0518D78-367E-4314-9E6D-7598219A6852}"/>
          </ac:picMkLst>
        </pc:picChg>
        <pc:sldLayoutChg chg="add del mod replId">
          <pc:chgData name="L K" userId="e4117d74aaad28f7" providerId="LiveId" clId="{8D147AE6-1A3E-4320-950E-83184D295ADD}" dt="2021-03-18T13:27:00.894" v="20" actId="2696"/>
          <pc:sldLayoutMkLst>
            <pc:docMk/>
            <pc:sldMasterMk cId="729986150" sldId="2147483650"/>
            <pc:sldLayoutMk cId="2844596220" sldId="2147483651"/>
          </pc:sldLayoutMkLst>
        </pc:sldLayoutChg>
      </pc:sldMasterChg>
    </pc:docChg>
  </pc:docChgLst>
  <pc:docChgLst>
    <pc:chgData name="L K" userId="e4117d74aaad28f7" providerId="LiveId" clId="{F873ECE8-E683-4DA6-BDA0-68CE98F25459}"/>
    <pc:docChg chg="addSld delSld modSld modMainMaster">
      <pc:chgData name="L K" userId="e4117d74aaad28f7" providerId="LiveId" clId="{F873ECE8-E683-4DA6-BDA0-68CE98F25459}" dt="2021-12-10T16:56:43.976" v="15" actId="14100"/>
      <pc:docMkLst>
        <pc:docMk/>
      </pc:docMkLst>
      <pc:sldChg chg="addSp modSp mod">
        <pc:chgData name="L K" userId="e4117d74aaad28f7" providerId="LiveId" clId="{F873ECE8-E683-4DA6-BDA0-68CE98F25459}" dt="2021-12-10T16:56:43.976" v="15" actId="14100"/>
        <pc:sldMkLst>
          <pc:docMk/>
          <pc:sldMk cId="4114132578" sldId="257"/>
        </pc:sldMkLst>
        <pc:picChg chg="add mod">
          <ac:chgData name="L K" userId="e4117d74aaad28f7" providerId="LiveId" clId="{F873ECE8-E683-4DA6-BDA0-68CE98F25459}" dt="2021-12-10T16:56:43.976" v="15" actId="14100"/>
          <ac:picMkLst>
            <pc:docMk/>
            <pc:sldMk cId="4114132578" sldId="257"/>
            <ac:picMk id="3" creationId="{5959B245-9B49-446B-BDFA-F65BA902DEDA}"/>
          </ac:picMkLst>
        </pc:picChg>
      </pc:sldChg>
      <pc:sldChg chg="addSp modSp add mod">
        <pc:chgData name="L K" userId="e4117d74aaad28f7" providerId="LiveId" clId="{F873ECE8-E683-4DA6-BDA0-68CE98F25459}" dt="2021-12-10T16:56:38.240" v="14" actId="1076"/>
        <pc:sldMkLst>
          <pc:docMk/>
          <pc:sldMk cId="72895350" sldId="258"/>
        </pc:sldMkLst>
        <pc:picChg chg="add mod">
          <ac:chgData name="L K" userId="e4117d74aaad28f7" providerId="LiveId" clId="{F873ECE8-E683-4DA6-BDA0-68CE98F25459}" dt="2021-12-10T16:56:38.240" v="14" actId="1076"/>
          <ac:picMkLst>
            <pc:docMk/>
            <pc:sldMk cId="72895350" sldId="258"/>
            <ac:picMk id="3" creationId="{06FB6EB9-7991-446A-99E2-B5970910EFD1}"/>
          </ac:picMkLst>
        </pc:picChg>
      </pc:sldChg>
      <pc:sldChg chg="addSp modSp add mod">
        <pc:chgData name="L K" userId="e4117d74aaad28f7" providerId="LiveId" clId="{F873ECE8-E683-4DA6-BDA0-68CE98F25459}" dt="2021-12-10T16:56:31.982" v="12" actId="1076"/>
        <pc:sldMkLst>
          <pc:docMk/>
          <pc:sldMk cId="1623527655" sldId="259"/>
        </pc:sldMkLst>
        <pc:picChg chg="add mod">
          <ac:chgData name="L K" userId="e4117d74aaad28f7" providerId="LiveId" clId="{F873ECE8-E683-4DA6-BDA0-68CE98F25459}" dt="2021-12-10T16:56:31.982" v="12" actId="1076"/>
          <ac:picMkLst>
            <pc:docMk/>
            <pc:sldMk cId="1623527655" sldId="259"/>
            <ac:picMk id="3" creationId="{EA48CBE0-76E9-4B99-95F5-A8DEF33E1CBA}"/>
          </ac:picMkLst>
        </pc:picChg>
      </pc:sldChg>
      <pc:sldChg chg="addSp modSp add mod">
        <pc:chgData name="L K" userId="e4117d74aaad28f7" providerId="LiveId" clId="{F873ECE8-E683-4DA6-BDA0-68CE98F25459}" dt="2021-12-10T16:56:26.142" v="10" actId="14100"/>
        <pc:sldMkLst>
          <pc:docMk/>
          <pc:sldMk cId="2664612829" sldId="260"/>
        </pc:sldMkLst>
        <pc:picChg chg="add mod">
          <ac:chgData name="L K" userId="e4117d74aaad28f7" providerId="LiveId" clId="{F873ECE8-E683-4DA6-BDA0-68CE98F25459}" dt="2021-12-10T16:56:26.142" v="10" actId="14100"/>
          <ac:picMkLst>
            <pc:docMk/>
            <pc:sldMk cId="2664612829" sldId="260"/>
            <ac:picMk id="3" creationId="{D20AAF5E-AA05-42D2-A556-0AE3B6F23F9C}"/>
          </ac:picMkLst>
        </pc:picChg>
      </pc:sldChg>
      <pc:sldChg chg="add del">
        <pc:chgData name="L K" userId="e4117d74aaad28f7" providerId="LiveId" clId="{F873ECE8-E683-4DA6-BDA0-68CE98F25459}" dt="2021-12-10T16:56:21.434" v="9" actId="2696"/>
        <pc:sldMkLst>
          <pc:docMk/>
          <pc:sldMk cId="403543218" sldId="261"/>
        </pc:sldMkLst>
      </pc:sldChg>
      <pc:sldMasterChg chg="modSp mod">
        <pc:chgData name="L K" userId="e4117d74aaad28f7" providerId="LiveId" clId="{F873ECE8-E683-4DA6-BDA0-68CE98F25459}" dt="2021-12-10T16:55:36.905" v="0" actId="20577"/>
        <pc:sldMasterMkLst>
          <pc:docMk/>
          <pc:sldMasterMk cId="0" sldId="2147483648"/>
        </pc:sldMasterMkLst>
        <pc:spChg chg="mod">
          <ac:chgData name="L K" userId="e4117d74aaad28f7" providerId="LiveId" clId="{F873ECE8-E683-4DA6-BDA0-68CE98F25459}" dt="2021-12-10T16:55:36.905" v="0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25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2858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9466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282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Gødningslære</a:t>
            </a:r>
          </a:p>
          <a:p>
            <a:pPr marL="228600" indent="-228600">
              <a:buNone/>
            </a:pPr>
            <a:r>
              <a:rPr lang="da-DK" sz="1000" dirty="0"/>
              <a:t>5.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, natur&#10;&#10;Automatisk genereret beskrivelse">
            <a:extLst>
              <a:ext uri="{FF2B5EF4-FFF2-40B4-BE49-F238E27FC236}">
                <a16:creationId xmlns:a16="http://schemas.microsoft.com/office/drawing/2014/main" id="{E510B8FC-4811-4D00-B6E6-FC5EFC25D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575" y="188550"/>
            <a:ext cx="4645979" cy="6542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959B245-9B49-446B-BDFA-F65BA902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2" y="908650"/>
            <a:ext cx="9204756" cy="50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6FB6EB9-7991-446A-99E2-B5970910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30" y="404580"/>
            <a:ext cx="5328740" cy="58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A48CBE0-76E9-4B99-95F5-A8DEF33E1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40" y="0"/>
            <a:ext cx="3744520" cy="61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2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20AAF5E-AA05-42D2-A556-0AE3B6F23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8" y="1412720"/>
            <a:ext cx="9185584" cy="40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1282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100</Words>
  <Application>Microsoft Office PowerPoint</Application>
  <PresentationFormat>A4-papir (210 x 297 mm)</PresentationFormat>
  <Paragraphs>14</Paragraphs>
  <Slides>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Arial Nova Light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16</cp:revision>
  <dcterms:created xsi:type="dcterms:W3CDTF">2011-01-04T14:08:45Z</dcterms:created>
  <dcterms:modified xsi:type="dcterms:W3CDTF">2021-12-13T08:40:11Z</dcterms:modified>
</cp:coreProperties>
</file>