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5"/>
  </p:notesMasterIdLst>
  <p:handoutMasterIdLst>
    <p:handoutMasterId r:id="rId6"/>
  </p:handoutMasterIdLst>
  <p:sldIdLst>
    <p:sldId id="269" r:id="rId2"/>
    <p:sldId id="268" r:id="rId3"/>
    <p:sldId id="270" r:id="rId4"/>
  </p:sldIdLst>
  <p:sldSz cx="12190413" cy="6858000"/>
  <p:notesSz cx="9926638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4020" userDrawn="1">
          <p15:clr>
            <a:srgbClr val="A4A3A4"/>
          </p15:clr>
        </p15:guide>
        <p15:guide id="4" orient="horz" pos="867" userDrawn="1">
          <p15:clr>
            <a:srgbClr val="A4A3A4"/>
          </p15:clr>
        </p15:guide>
        <p15:guide id="5" orient="horz" pos="3793" userDrawn="1">
          <p15:clr>
            <a:srgbClr val="A4A3A4"/>
          </p15:clr>
        </p15:guide>
        <p15:guide id="6" pos="4969">
          <p15:clr>
            <a:srgbClr val="A4A3A4"/>
          </p15:clr>
        </p15:guide>
        <p15:guide id="7" pos="347" userDrawn="1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16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265F7A"/>
    <a:srgbClr val="4B3E31"/>
    <a:srgbClr val="00435E"/>
    <a:srgbClr val="FFC828"/>
    <a:srgbClr val="ADCFBA"/>
    <a:srgbClr val="BF9C81"/>
    <a:srgbClr val="C8C7B2"/>
    <a:srgbClr val="076471"/>
    <a:srgbClr val="88919F"/>
    <a:srgbClr val="141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35D86-5F1F-4905-9ACE-BEA1189596C7}" v="18" dt="2024-08-05T11:56:19.0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95" autoAdjust="0"/>
    <p:restoredTop sz="93792" autoAdjust="0"/>
  </p:normalViewPr>
  <p:slideViewPr>
    <p:cSldViewPr snapToGrid="0" snapToObjects="1" showGuides="1">
      <p:cViewPr varScale="1">
        <p:scale>
          <a:sx n="163" d="100"/>
          <a:sy n="163" d="100"/>
        </p:scale>
        <p:origin x="144" y="540"/>
      </p:cViewPr>
      <p:guideLst>
        <p:guide orient="horz" pos="276"/>
        <p:guide orient="horz" pos="979"/>
        <p:guide orient="horz" pos="4020"/>
        <p:guide orient="horz" pos="867"/>
        <p:guide orient="horz" pos="3793"/>
        <p:guide pos="4969"/>
        <p:guide pos="347"/>
        <p:guide pos="1440"/>
        <p:guide pos="1538"/>
        <p:guide pos="2616"/>
        <p:guide pos="2712"/>
        <p:guide pos="3798"/>
        <p:guide pos="3888"/>
        <p:guide pos="5058"/>
        <p:guide pos="6162"/>
        <p:guide pos="6246"/>
        <p:guide pos="733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2645" y="-8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K" userId="e4117d74aaad28f7" providerId="LiveId" clId="{A0335D86-5F1F-4905-9ACE-BEA1189596C7}"/>
    <pc:docChg chg="undo custSel addSld delSld modSld sldOrd modMainMaster">
      <pc:chgData name="L K" userId="e4117d74aaad28f7" providerId="LiveId" clId="{A0335D86-5F1F-4905-9ACE-BEA1189596C7}" dt="2024-08-05T12:20:05.649" v="549" actId="1035"/>
      <pc:docMkLst>
        <pc:docMk/>
      </pc:docMkLst>
      <pc:sldChg chg="addSp delSp modSp del mod">
        <pc:chgData name="L K" userId="e4117d74aaad28f7" providerId="LiveId" clId="{A0335D86-5F1F-4905-9ACE-BEA1189596C7}" dt="2024-08-05T12:02:52.076" v="496" actId="2696"/>
        <pc:sldMkLst>
          <pc:docMk/>
          <pc:sldMk cId="2504887329" sldId="267"/>
        </pc:sldMkLst>
        <pc:spChg chg="mod">
          <ac:chgData name="L K" userId="e4117d74aaad28f7" providerId="LiveId" clId="{A0335D86-5F1F-4905-9ACE-BEA1189596C7}" dt="2024-08-05T11:50:47.040" v="321" actId="20577"/>
          <ac:spMkLst>
            <pc:docMk/>
            <pc:sldMk cId="2504887329" sldId="267"/>
            <ac:spMk id="5" creationId="{58AF48BF-BF70-40B6-9D20-2F11B8E8F173}"/>
          </ac:spMkLst>
        </pc:spChg>
        <pc:spChg chg="add del mod ord">
          <ac:chgData name="L K" userId="e4117d74aaad28f7" providerId="LiveId" clId="{A0335D86-5F1F-4905-9ACE-BEA1189596C7}" dt="2024-07-11T12:44:44.888" v="146" actId="478"/>
          <ac:spMkLst>
            <pc:docMk/>
            <pc:sldMk cId="2504887329" sldId="267"/>
            <ac:spMk id="13" creationId="{B34C4E78-B8E5-75B1-830E-7BEF157F2A3A}"/>
          </ac:spMkLst>
        </pc:spChg>
        <pc:picChg chg="del">
          <ac:chgData name="L K" userId="e4117d74aaad28f7" providerId="LiveId" clId="{A0335D86-5F1F-4905-9ACE-BEA1189596C7}" dt="2024-07-11T12:42:41.827" v="114" actId="478"/>
          <ac:picMkLst>
            <pc:docMk/>
            <pc:sldMk cId="2504887329" sldId="267"/>
            <ac:picMk id="3" creationId="{41B78895-927E-4BC4-A10F-A6E439086D34}"/>
          </ac:picMkLst>
        </pc:picChg>
        <pc:picChg chg="add del mod">
          <ac:chgData name="L K" userId="e4117d74aaad28f7" providerId="LiveId" clId="{A0335D86-5F1F-4905-9ACE-BEA1189596C7}" dt="2024-07-11T12:47:01.655" v="189" actId="478"/>
          <ac:picMkLst>
            <pc:docMk/>
            <pc:sldMk cId="2504887329" sldId="267"/>
            <ac:picMk id="4" creationId="{52658FBE-8D97-D043-D217-67FCF3AE56AE}"/>
          </ac:picMkLst>
        </pc:picChg>
        <pc:picChg chg="add mod">
          <ac:chgData name="L K" userId="e4117d74aaad28f7" providerId="LiveId" clId="{A0335D86-5F1F-4905-9ACE-BEA1189596C7}" dt="2024-08-05T11:49:07.438" v="319" actId="14100"/>
          <ac:picMkLst>
            <pc:docMk/>
            <pc:sldMk cId="2504887329" sldId="267"/>
            <ac:picMk id="6" creationId="{3370942A-A7C9-BAEA-437D-7C354C92AD53}"/>
          </ac:picMkLst>
        </pc:picChg>
        <pc:picChg chg="del">
          <ac:chgData name="L K" userId="e4117d74aaad28f7" providerId="LiveId" clId="{A0335D86-5F1F-4905-9ACE-BEA1189596C7}" dt="2024-08-05T11:50:44.544" v="320" actId="478"/>
          <ac:picMkLst>
            <pc:docMk/>
            <pc:sldMk cId="2504887329" sldId="267"/>
            <ac:picMk id="8" creationId="{6711D483-D698-407A-BE6B-679A5E42F2E3}"/>
          </ac:picMkLst>
        </pc:picChg>
      </pc:sldChg>
      <pc:sldChg chg="addSp delSp modSp mod">
        <pc:chgData name="L K" userId="e4117d74aaad28f7" providerId="LiveId" clId="{A0335D86-5F1F-4905-9ACE-BEA1189596C7}" dt="2024-08-05T12:03:10.388" v="503" actId="14100"/>
        <pc:sldMkLst>
          <pc:docMk/>
          <pc:sldMk cId="518206972" sldId="268"/>
        </pc:sldMkLst>
        <pc:spChg chg="del mod">
          <ac:chgData name="L K" userId="e4117d74aaad28f7" providerId="LiveId" clId="{A0335D86-5F1F-4905-9ACE-BEA1189596C7}" dt="2024-08-05T11:14:04.842" v="284" actId="478"/>
          <ac:spMkLst>
            <pc:docMk/>
            <pc:sldMk cId="518206972" sldId="268"/>
            <ac:spMk id="3" creationId="{E2260789-AE04-89E4-84E8-4B097D01F18F}"/>
          </ac:spMkLst>
        </pc:spChg>
        <pc:picChg chg="add mod">
          <ac:chgData name="L K" userId="e4117d74aaad28f7" providerId="LiveId" clId="{A0335D86-5F1F-4905-9ACE-BEA1189596C7}" dt="2024-08-05T12:03:10.388" v="503" actId="14100"/>
          <ac:picMkLst>
            <pc:docMk/>
            <pc:sldMk cId="518206972" sldId="268"/>
            <ac:picMk id="4" creationId="{B88739CF-789A-E958-2A2E-9E2D5DF339F4}"/>
          </ac:picMkLst>
        </pc:picChg>
      </pc:sldChg>
      <pc:sldChg chg="addSp delSp modSp new mod ord">
        <pc:chgData name="L K" userId="e4117d74aaad28f7" providerId="LiveId" clId="{A0335D86-5F1F-4905-9ACE-BEA1189596C7}" dt="2024-08-05T12:09:38.123" v="533" actId="14100"/>
        <pc:sldMkLst>
          <pc:docMk/>
          <pc:sldMk cId="3558985562" sldId="269"/>
        </pc:sldMkLst>
        <pc:spChg chg="del">
          <ac:chgData name="L K" userId="e4117d74aaad28f7" providerId="LiveId" clId="{A0335D86-5F1F-4905-9ACE-BEA1189596C7}" dt="2024-07-11T12:28:20.303" v="3" actId="478"/>
          <ac:spMkLst>
            <pc:docMk/>
            <pc:sldMk cId="3558985562" sldId="269"/>
            <ac:spMk id="2" creationId="{0EFC1D23-8447-4B25-FFD4-6D2FE0C89CE4}"/>
          </ac:spMkLst>
        </pc:spChg>
        <pc:spChg chg="add mod">
          <ac:chgData name="L K" userId="e4117d74aaad28f7" providerId="LiveId" clId="{A0335D86-5F1F-4905-9ACE-BEA1189596C7}" dt="2024-07-11T12:28:25.140" v="4"/>
          <ac:spMkLst>
            <pc:docMk/>
            <pc:sldMk cId="3558985562" sldId="269"/>
            <ac:spMk id="5" creationId="{2742CFFB-BC5D-811B-A4EA-060EFF4CEB92}"/>
          </ac:spMkLst>
        </pc:spChg>
        <pc:spChg chg="add mod">
          <ac:chgData name="L K" userId="e4117d74aaad28f7" providerId="LiveId" clId="{A0335D86-5F1F-4905-9ACE-BEA1189596C7}" dt="2024-08-05T12:02:34.678" v="482" actId="1037"/>
          <ac:spMkLst>
            <pc:docMk/>
            <pc:sldMk cId="3558985562" sldId="269"/>
            <ac:spMk id="6" creationId="{5695712C-1E88-426F-9303-0815133F4D1A}"/>
          </ac:spMkLst>
        </pc:spChg>
        <pc:spChg chg="add del mod">
          <ac:chgData name="L K" userId="e4117d74aaad28f7" providerId="LiveId" clId="{A0335D86-5F1F-4905-9ACE-BEA1189596C7}" dt="2024-07-11T12:29:27.929" v="7" actId="478"/>
          <ac:spMkLst>
            <pc:docMk/>
            <pc:sldMk cId="3558985562" sldId="269"/>
            <ac:spMk id="7" creationId="{C1550E8B-74E4-278E-6E64-6B85CAE20B05}"/>
          </ac:spMkLst>
        </pc:spChg>
        <pc:spChg chg="add del mod">
          <ac:chgData name="L K" userId="e4117d74aaad28f7" providerId="LiveId" clId="{A0335D86-5F1F-4905-9ACE-BEA1189596C7}" dt="2024-07-11T12:29:37.049" v="10" actId="478"/>
          <ac:spMkLst>
            <pc:docMk/>
            <pc:sldMk cId="3558985562" sldId="269"/>
            <ac:spMk id="8" creationId="{960EE43D-BF57-72FA-6A13-B180671109F4}"/>
          </ac:spMkLst>
        </pc:spChg>
        <pc:spChg chg="add del mod">
          <ac:chgData name="L K" userId="e4117d74aaad28f7" providerId="LiveId" clId="{A0335D86-5F1F-4905-9ACE-BEA1189596C7}" dt="2024-07-11T12:29:40.074" v="11" actId="478"/>
          <ac:spMkLst>
            <pc:docMk/>
            <pc:sldMk cId="3558985562" sldId="269"/>
            <ac:spMk id="9" creationId="{EC70B1FC-1672-AE7A-EBEE-E0C7E180F2F7}"/>
          </ac:spMkLst>
        </pc:spChg>
        <pc:spChg chg="add mod">
          <ac:chgData name="L K" userId="e4117d74aaad28f7" providerId="LiveId" clId="{A0335D86-5F1F-4905-9ACE-BEA1189596C7}" dt="2024-08-05T12:02:21.075" v="454" actId="1036"/>
          <ac:spMkLst>
            <pc:docMk/>
            <pc:sldMk cId="3558985562" sldId="269"/>
            <ac:spMk id="10" creationId="{5844CB6C-8C8F-94DD-4F50-DFDCF5DA6A03}"/>
          </ac:spMkLst>
        </pc:spChg>
        <pc:spChg chg="add mod">
          <ac:chgData name="L K" userId="e4117d74aaad28f7" providerId="LiveId" clId="{A0335D86-5F1F-4905-9ACE-BEA1189596C7}" dt="2024-08-05T12:02:21.075" v="454" actId="1036"/>
          <ac:spMkLst>
            <pc:docMk/>
            <pc:sldMk cId="3558985562" sldId="269"/>
            <ac:spMk id="11" creationId="{6A070699-5330-281B-D4DC-2A004930587C}"/>
          </ac:spMkLst>
        </pc:spChg>
        <pc:spChg chg="add mod">
          <ac:chgData name="L K" userId="e4117d74aaad28f7" providerId="LiveId" clId="{A0335D86-5F1F-4905-9ACE-BEA1189596C7}" dt="2024-08-05T12:02:21.075" v="454" actId="1036"/>
          <ac:spMkLst>
            <pc:docMk/>
            <pc:sldMk cId="3558985562" sldId="269"/>
            <ac:spMk id="12" creationId="{0BB1CC5A-7148-89FE-534B-3FEAB5B88A48}"/>
          </ac:spMkLst>
        </pc:spChg>
        <pc:spChg chg="add del mod">
          <ac:chgData name="L K" userId="e4117d74aaad28f7" providerId="LiveId" clId="{A0335D86-5F1F-4905-9ACE-BEA1189596C7}" dt="2024-07-11T12:41:29.077" v="108" actId="21"/>
          <ac:spMkLst>
            <pc:docMk/>
            <pc:sldMk cId="3558985562" sldId="269"/>
            <ac:spMk id="13" creationId="{B34C4E78-B8E5-75B1-830E-7BEF157F2A3A}"/>
          </ac:spMkLst>
        </pc:spChg>
        <pc:picChg chg="add del mod">
          <ac:chgData name="L K" userId="e4117d74aaad28f7" providerId="LiveId" clId="{A0335D86-5F1F-4905-9ACE-BEA1189596C7}" dt="2024-08-05T11:55:52.509" v="370" actId="478"/>
          <ac:picMkLst>
            <pc:docMk/>
            <pc:sldMk cId="3558985562" sldId="269"/>
            <ac:picMk id="2" creationId="{A1276906-4F8A-ABBF-C122-C8DB2839A0E0}"/>
          </ac:picMkLst>
        </pc:picChg>
        <pc:picChg chg="add mod">
          <ac:chgData name="L K" userId="e4117d74aaad28f7" providerId="LiveId" clId="{A0335D86-5F1F-4905-9ACE-BEA1189596C7}" dt="2024-07-11T12:28:25.140" v="4"/>
          <ac:picMkLst>
            <pc:docMk/>
            <pc:sldMk cId="3558985562" sldId="269"/>
            <ac:picMk id="3" creationId="{25BF6C04-08BC-46C0-5A6C-76F119816E06}"/>
          </ac:picMkLst>
        </pc:picChg>
        <pc:picChg chg="add mod">
          <ac:chgData name="L K" userId="e4117d74aaad28f7" providerId="LiveId" clId="{A0335D86-5F1F-4905-9ACE-BEA1189596C7}" dt="2024-07-11T12:28:25.140" v="4"/>
          <ac:picMkLst>
            <pc:docMk/>
            <pc:sldMk cId="3558985562" sldId="269"/>
            <ac:picMk id="4" creationId="{1329C999-5E3A-B950-4440-325D96365C26}"/>
          </ac:picMkLst>
        </pc:picChg>
        <pc:picChg chg="add mod">
          <ac:chgData name="L K" userId="e4117d74aaad28f7" providerId="LiveId" clId="{A0335D86-5F1F-4905-9ACE-BEA1189596C7}" dt="2024-08-05T12:09:38.123" v="533" actId="14100"/>
          <ac:picMkLst>
            <pc:docMk/>
            <pc:sldMk cId="3558985562" sldId="269"/>
            <ac:picMk id="14" creationId="{2643D207-8250-67DB-6BCF-8EBEF031DD58}"/>
          </ac:picMkLst>
        </pc:picChg>
      </pc:sldChg>
      <pc:sldChg chg="addSp delSp modSp new mod">
        <pc:chgData name="L K" userId="e4117d74aaad28f7" providerId="LiveId" clId="{A0335D86-5F1F-4905-9ACE-BEA1189596C7}" dt="2024-08-05T12:03:57.144" v="531" actId="1036"/>
        <pc:sldMkLst>
          <pc:docMk/>
          <pc:sldMk cId="920413659" sldId="270"/>
        </pc:sldMkLst>
        <pc:spChg chg="del">
          <ac:chgData name="L K" userId="e4117d74aaad28f7" providerId="LiveId" clId="{A0335D86-5F1F-4905-9ACE-BEA1189596C7}" dt="2024-08-05T11:13:51.719" v="281" actId="478"/>
          <ac:spMkLst>
            <pc:docMk/>
            <pc:sldMk cId="920413659" sldId="270"/>
            <ac:spMk id="2" creationId="{A416B900-FE7D-1608-30D7-6C02CCF83EF0}"/>
          </ac:spMkLst>
        </pc:spChg>
        <pc:picChg chg="add mod">
          <ac:chgData name="L K" userId="e4117d74aaad28f7" providerId="LiveId" clId="{A0335D86-5F1F-4905-9ACE-BEA1189596C7}" dt="2024-08-05T12:03:57.144" v="531" actId="1036"/>
          <ac:picMkLst>
            <pc:docMk/>
            <pc:sldMk cId="920413659" sldId="270"/>
            <ac:picMk id="4" creationId="{EC0E96C8-AFC0-F713-7195-2EFA162A66A6}"/>
          </ac:picMkLst>
        </pc:picChg>
      </pc:sldChg>
      <pc:sldMasterChg chg="addSp delSp modSp mod">
        <pc:chgData name="L K" userId="e4117d74aaad28f7" providerId="LiveId" clId="{A0335D86-5F1F-4905-9ACE-BEA1189596C7}" dt="2024-08-05T12:20:05.649" v="549" actId="1035"/>
        <pc:sldMasterMkLst>
          <pc:docMk/>
          <pc:sldMasterMk cId="551831889" sldId="2147483726"/>
        </pc:sldMasterMkLst>
        <pc:spChg chg="add del mod">
          <ac:chgData name="L K" userId="e4117d74aaad28f7" providerId="LiveId" clId="{A0335D86-5F1F-4905-9ACE-BEA1189596C7}" dt="2024-08-05T11:56:15.603" v="371" actId="478"/>
          <ac:spMkLst>
            <pc:docMk/>
            <pc:sldMasterMk cId="551831889" sldId="2147483726"/>
            <ac:spMk id="2" creationId="{55AAFB38-69E2-D815-16A8-9F87EE7E74C6}"/>
          </ac:spMkLst>
        </pc:spChg>
        <pc:spChg chg="add del">
          <ac:chgData name="L K" userId="e4117d74aaad28f7" providerId="LiveId" clId="{A0335D86-5F1F-4905-9ACE-BEA1189596C7}" dt="2024-07-11T12:35:12.352" v="29" actId="478"/>
          <ac:spMkLst>
            <pc:docMk/>
            <pc:sldMasterMk cId="551831889" sldId="2147483726"/>
            <ac:spMk id="7" creationId="{2BBFB55B-1021-4B8A-4B6C-E1CF2250A042}"/>
          </ac:spMkLst>
        </pc:spChg>
        <pc:spChg chg="del mod">
          <ac:chgData name="L K" userId="e4117d74aaad28f7" providerId="LiveId" clId="{A0335D86-5F1F-4905-9ACE-BEA1189596C7}" dt="2024-08-05T11:56:23.223" v="373" actId="478"/>
          <ac:spMkLst>
            <pc:docMk/>
            <pc:sldMasterMk cId="551831889" sldId="2147483726"/>
            <ac:spMk id="11" creationId="{4A880350-DCCF-4281-9FA5-678DD04BFC54}"/>
          </ac:spMkLst>
        </pc:spChg>
        <pc:spChg chg="del mod">
          <ac:chgData name="L K" userId="e4117d74aaad28f7" providerId="LiveId" clId="{A0335D86-5F1F-4905-9ACE-BEA1189596C7}" dt="2024-07-11T12:34:54.567" v="25" actId="478"/>
          <ac:spMkLst>
            <pc:docMk/>
            <pc:sldMasterMk cId="551831889" sldId="2147483726"/>
            <ac:spMk id="12" creationId="{CDC732A5-F4B4-44FA-8009-49821B506841}"/>
          </ac:spMkLst>
        </pc:spChg>
        <pc:picChg chg="mod">
          <ac:chgData name="L K" userId="e4117d74aaad28f7" providerId="LiveId" clId="{A0335D86-5F1F-4905-9ACE-BEA1189596C7}" dt="2024-08-05T12:20:05.649" v="549" actId="1035"/>
          <ac:picMkLst>
            <pc:docMk/>
            <pc:sldMasterMk cId="551831889" sldId="2147483726"/>
            <ac:picMk id="3" creationId="{A1E43E92-4844-405C-A8C1-8FBA524C1B14}"/>
          </ac:picMkLst>
        </pc:picChg>
        <pc:picChg chg="add mod">
          <ac:chgData name="L K" userId="e4117d74aaad28f7" providerId="LiveId" clId="{A0335D86-5F1F-4905-9ACE-BEA1189596C7}" dt="2024-08-05T12:20:05.649" v="549" actId="1035"/>
          <ac:picMkLst>
            <pc:docMk/>
            <pc:sldMasterMk cId="551831889" sldId="2147483726"/>
            <ac:picMk id="5" creationId="{35E5450D-982D-7F90-7E14-2DDC0BF2CB4F}"/>
          </ac:picMkLst>
        </pc:picChg>
        <pc:picChg chg="mod">
          <ac:chgData name="L K" userId="e4117d74aaad28f7" providerId="LiveId" clId="{A0335D86-5F1F-4905-9ACE-BEA1189596C7}" dt="2024-08-05T12:20:05.649" v="549" actId="1035"/>
          <ac:picMkLst>
            <pc:docMk/>
            <pc:sldMasterMk cId="551831889" sldId="2147483726"/>
            <ac:picMk id="8" creationId="{5A28E9EC-BC9A-4D03-A0B6-399FCB73B805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74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05-08-2024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AE0D76-80E0-4B69-BD94-48601CA33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1E43E92-4844-405C-A8C1-8FBA524C1B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6" b="31386"/>
          <a:stretch/>
        </p:blipFill>
        <p:spPr>
          <a:xfrm>
            <a:off x="9265742" y="6075296"/>
            <a:ext cx="1249193" cy="2587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1C94F387-72AF-7F46-9F62-3BEE8B63B887}" type="datetime1">
              <a:rPr lang="da-DK" smtClean="0"/>
              <a:pPr/>
              <a:t>05-08-2024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A28E9EC-BC9A-4D03-A0B6-399FCB73B8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18" y="6025149"/>
            <a:ext cx="857484" cy="35902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5E5450D-982D-7F90-7E14-2DDC0BF2CB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3811" y="6043102"/>
            <a:ext cx="6248942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5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2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ob@seges.d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695712C-1E88-426F-9303-0815133F4D1A}"/>
              </a:ext>
            </a:extLst>
          </p:cNvPr>
          <p:cNvSpPr txBox="1">
            <a:spLocks/>
          </p:cNvSpPr>
          <p:nvPr/>
        </p:nvSpPr>
        <p:spPr>
          <a:xfrm>
            <a:off x="637060" y="2201"/>
            <a:ext cx="6379200" cy="5472479"/>
          </a:xfrm>
          <a:prstGeom prst="rect">
            <a:avLst/>
          </a:prstGeom>
          <a:solidFill>
            <a:srgbClr val="265F7A">
              <a:alpha val="84706"/>
            </a:srgbClr>
          </a:solidFill>
        </p:spPr>
        <p:txBody>
          <a:bodyPr tIns="0"/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2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844CB6C-8C8F-94DD-4F50-DFDCF5DA6A03}"/>
              </a:ext>
            </a:extLst>
          </p:cNvPr>
          <p:cNvSpPr txBox="1">
            <a:spLocks/>
          </p:cNvSpPr>
          <p:nvPr/>
        </p:nvSpPr>
        <p:spPr>
          <a:xfrm>
            <a:off x="1223781" y="764174"/>
            <a:ext cx="5914064" cy="561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Grundlæggende økonomi</a:t>
            </a:r>
          </a:p>
          <a:p>
            <a:pPr>
              <a:lnSpc>
                <a:spcPct val="150000"/>
              </a:lnSpc>
            </a:pPr>
            <a:r>
              <a:rPr lang="da-DK" sz="1400" dirty="0">
                <a:solidFill>
                  <a:schemeClr val="bg1"/>
                </a:solidFill>
                <a:latin typeface="Arial Nova Light" panose="020B0304020202020204" pitchFamily="34" charset="0"/>
              </a:rPr>
              <a:t>11. udgave 2024</a:t>
            </a:r>
          </a:p>
          <a:p>
            <a:pPr>
              <a:lnSpc>
                <a:spcPct val="150000"/>
              </a:lnSpc>
            </a:pPr>
            <a:r>
              <a:rPr lang="da-DK" sz="1800" dirty="0">
                <a:solidFill>
                  <a:schemeClr val="bg1"/>
                </a:solidFill>
              </a:rPr>
              <a:t>1. Styr din økonomi</a:t>
            </a:r>
          </a:p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1" name="Pladsholder til tekst 5">
            <a:extLst>
              <a:ext uri="{FF2B5EF4-FFF2-40B4-BE49-F238E27FC236}">
                <a16:creationId xmlns:a16="http://schemas.microsoft.com/office/drawing/2014/main" id="{6A070699-5330-281B-D4DC-2A004930587C}"/>
              </a:ext>
            </a:extLst>
          </p:cNvPr>
          <p:cNvSpPr txBox="1">
            <a:spLocks/>
          </p:cNvSpPr>
          <p:nvPr/>
        </p:nvSpPr>
        <p:spPr>
          <a:xfrm>
            <a:off x="1264815" y="2277758"/>
            <a:ext cx="5769031" cy="1437177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2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</a:t>
            </a:r>
            <a:b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Det vil sige, du ikke må dele filen, printe eller anvende fotos og tekst </a:t>
            </a:r>
            <a:b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i materiale, som udleveres til elever. </a:t>
            </a:r>
          </a:p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Hvis skolen/læreren ønsker at anvende materialet til andet end online PowerPoint præsentation, kræver det en aftale med SEGES Forlag.</a:t>
            </a:r>
          </a:p>
          <a:p>
            <a:pPr marL="0" indent="0">
              <a:buNone/>
            </a:pPr>
            <a:endParaRPr lang="da-DK" sz="2000" baseline="30000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12" name="Pladsholder til tekst 6">
            <a:extLst>
              <a:ext uri="{FF2B5EF4-FFF2-40B4-BE49-F238E27FC236}">
                <a16:creationId xmlns:a16="http://schemas.microsoft.com/office/drawing/2014/main" id="{0BB1CC5A-7148-89FE-534B-3FEAB5B88A48}"/>
              </a:ext>
            </a:extLst>
          </p:cNvPr>
          <p:cNvSpPr txBox="1">
            <a:spLocks/>
          </p:cNvSpPr>
          <p:nvPr/>
        </p:nvSpPr>
        <p:spPr>
          <a:xfrm>
            <a:off x="1231838" y="1590862"/>
            <a:ext cx="5914064" cy="375820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2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18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pic>
        <p:nvPicPr>
          <p:cNvPr id="14" name="Billede 13" descr="Et billede, der indeholder Landkøretøj, køretøj, udendørs, tekst">
            <a:extLst>
              <a:ext uri="{FF2B5EF4-FFF2-40B4-BE49-F238E27FC236}">
                <a16:creationId xmlns:a16="http://schemas.microsoft.com/office/drawing/2014/main" id="{2643D207-8250-67DB-6BCF-8EBEF031D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072" y="427884"/>
            <a:ext cx="3456969" cy="4923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98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B88739CF-789A-E958-2A2E-9E2D5DF33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86" y="428195"/>
            <a:ext cx="6516440" cy="523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0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diagram, skærmbillede&#10;&#10;Automatisk genereret beskrivelse">
            <a:extLst>
              <a:ext uri="{FF2B5EF4-FFF2-40B4-BE49-F238E27FC236}">
                <a16:creationId xmlns:a16="http://schemas.microsoft.com/office/drawing/2014/main" id="{EC0E96C8-AFC0-F713-7195-2EFA162A6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08" y="382253"/>
            <a:ext cx="6035796" cy="537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13659"/>
      </p:ext>
    </p:extLst>
  </p:cSld>
  <p:clrMapOvr>
    <a:masterClrMapping/>
  </p:clrMapOvr>
</p:sld>
</file>

<file path=ppt/theme/theme1.xml><?xml version="1.0" encoding="utf-8"?>
<a:theme xmlns:a="http://schemas.openxmlformats.org/drawingml/2006/main" name="SEGES Innovation">
  <a:themeElements>
    <a:clrScheme name="Gråtone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GESInnovation2022.pptx" id="{BB066885-B3D3-4CD3-B871-FE777801DA8B}" vid="{308CA8FB-0148-4435-BCD8-3F638ED4DE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75</TotalTime>
  <Words>113</Words>
  <Application>Microsoft Office PowerPoint</Application>
  <PresentationFormat>Brugerdefineret</PresentationFormat>
  <Paragraphs>11</Paragraphs>
  <Slides>3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7" baseType="lpstr">
      <vt:lpstr>Arial</vt:lpstr>
      <vt:lpstr>Arial Nova Light</vt:lpstr>
      <vt:lpstr>Calibri</vt:lpstr>
      <vt:lpstr>SEGES Innovation</vt:lpstr>
      <vt:lpstr>PowerPoint-præsentation</vt:lpstr>
      <vt:lpstr>PowerPoint-præsentation</vt:lpstr>
      <vt:lpstr>PowerPoint-præsentation</vt:lpstr>
    </vt:vector>
  </TitlesOfParts>
  <Company>SEGES Innovation - Marketing &amp; Fagkommunikation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Lene Kruse Kessler</dc:creator>
  <cp:lastModifiedBy>L K</cp:lastModifiedBy>
  <cp:revision>3</cp:revision>
  <dcterms:created xsi:type="dcterms:W3CDTF">2022-06-15T09:13:14Z</dcterms:created>
  <dcterms:modified xsi:type="dcterms:W3CDTF">2024-08-05T12:20:10Z</dcterms:modified>
</cp:coreProperties>
</file>