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6AB67-AC16-496B-AFDE-E4D1BA67511E}" v="1" dt="2021-12-13T08:39:32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BC72AFF5-CFE8-4E7A-8447-070D72FD86A7}"/>
    <pc:docChg chg="custSel modSld modMainMaster">
      <pc:chgData name="L K" userId="e4117d74aaad28f7" providerId="LiveId" clId="{BC72AFF5-CFE8-4E7A-8447-070D72FD86A7}" dt="2021-11-24T19:17:42.452" v="23" actId="478"/>
      <pc:docMkLst>
        <pc:docMk/>
      </pc:docMkLst>
      <pc:sldChg chg="addSp delSp modSp mod">
        <pc:chgData name="L K" userId="e4117d74aaad28f7" providerId="LiveId" clId="{BC72AFF5-CFE8-4E7A-8447-070D72FD86A7}" dt="2021-11-24T19:14:21.962" v="10" actId="167"/>
        <pc:sldMkLst>
          <pc:docMk/>
          <pc:sldMk cId="0" sldId="256"/>
        </pc:sldMkLst>
        <pc:spChg chg="ord">
          <ac:chgData name="L K" userId="e4117d74aaad28f7" providerId="LiveId" clId="{BC72AFF5-CFE8-4E7A-8447-070D72FD86A7}" dt="2021-11-24T19:14:21.962" v="1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BC72AFF5-CFE8-4E7A-8447-070D72FD86A7}" dt="2021-11-24T19:14:13.081" v="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BC72AFF5-CFE8-4E7A-8447-070D72FD86A7}" dt="2021-11-24T19:14:10.737" v="8" actId="167"/>
          <ac:picMkLst>
            <pc:docMk/>
            <pc:sldMk cId="0" sldId="256"/>
            <ac:picMk id="7" creationId="{E510B8FC-4811-4D00-B6E6-FC5EFC25D2F8}"/>
          </ac:picMkLst>
        </pc:picChg>
      </pc:sldChg>
      <pc:sldChg chg="delSp mod">
        <pc:chgData name="L K" userId="e4117d74aaad28f7" providerId="LiveId" clId="{BC72AFF5-CFE8-4E7A-8447-070D72FD86A7}" dt="2021-11-24T19:17:42.452" v="23" actId="478"/>
        <pc:sldMkLst>
          <pc:docMk/>
          <pc:sldMk cId="4114132578" sldId="257"/>
        </pc:sldMkLst>
        <pc:spChg chg="del">
          <ac:chgData name="L K" userId="e4117d74aaad28f7" providerId="LiveId" clId="{BC72AFF5-CFE8-4E7A-8447-070D72FD86A7}" dt="2021-11-24T19:17:42.452" v="23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BC72AFF5-CFE8-4E7A-8447-070D72FD86A7}" dt="2021-11-24T19:14:39.241" v="22" actId="20577"/>
        <pc:sldMasterMkLst>
          <pc:docMk/>
          <pc:sldMasterMk cId="0" sldId="2147483648"/>
        </pc:sldMasterMkLst>
        <pc:spChg chg="mod">
          <ac:chgData name="L K" userId="e4117d74aaad28f7" providerId="LiveId" clId="{BC72AFF5-CFE8-4E7A-8447-070D72FD86A7}" dt="2021-11-24T19:14:39.241" v="22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FB13AE78-284F-4310-AD51-C3D6C3BC29E4}"/>
    <pc:docChg chg="addSld modSld modMainMaster">
      <pc:chgData name="L K" userId="e4117d74aaad28f7" providerId="LiveId" clId="{FB13AE78-284F-4310-AD51-C3D6C3BC29E4}" dt="2021-12-10T16:03:12.599" v="29" actId="14100"/>
      <pc:docMkLst>
        <pc:docMk/>
      </pc:docMkLst>
      <pc:sldChg chg="addSp modSp mod">
        <pc:chgData name="L K" userId="e4117d74aaad28f7" providerId="LiveId" clId="{FB13AE78-284F-4310-AD51-C3D6C3BC29E4}" dt="2021-12-10T16:03:12.599" v="29" actId="14100"/>
        <pc:sldMkLst>
          <pc:docMk/>
          <pc:sldMk cId="4114132578" sldId="257"/>
        </pc:sldMkLst>
        <pc:picChg chg="add mod">
          <ac:chgData name="L K" userId="e4117d74aaad28f7" providerId="LiveId" clId="{FB13AE78-284F-4310-AD51-C3D6C3BC29E4}" dt="2021-12-10T16:03:12.599" v="29" actId="14100"/>
          <ac:picMkLst>
            <pc:docMk/>
            <pc:sldMk cId="4114132578" sldId="257"/>
            <ac:picMk id="3" creationId="{569BF0A1-17E3-4981-AD14-DE82BF316A16}"/>
          </ac:picMkLst>
        </pc:picChg>
      </pc:sldChg>
      <pc:sldChg chg="addSp modSp add mod">
        <pc:chgData name="L K" userId="e4117d74aaad28f7" providerId="LiveId" clId="{FB13AE78-284F-4310-AD51-C3D6C3BC29E4}" dt="2021-12-10T16:03:02.419" v="26" actId="14100"/>
        <pc:sldMkLst>
          <pc:docMk/>
          <pc:sldMk cId="516838949" sldId="258"/>
        </pc:sldMkLst>
        <pc:picChg chg="add mod">
          <ac:chgData name="L K" userId="e4117d74aaad28f7" providerId="LiveId" clId="{FB13AE78-284F-4310-AD51-C3D6C3BC29E4}" dt="2021-12-10T16:03:02.419" v="26" actId="14100"/>
          <ac:picMkLst>
            <pc:docMk/>
            <pc:sldMk cId="516838949" sldId="258"/>
            <ac:picMk id="3" creationId="{72CC1776-DA65-482A-B17F-2BF43879982F}"/>
          </ac:picMkLst>
        </pc:picChg>
      </pc:sldChg>
      <pc:sldChg chg="addSp modSp add mod">
        <pc:chgData name="L K" userId="e4117d74aaad28f7" providerId="LiveId" clId="{FB13AE78-284F-4310-AD51-C3D6C3BC29E4}" dt="2021-12-10T16:02:57.718" v="25" actId="14100"/>
        <pc:sldMkLst>
          <pc:docMk/>
          <pc:sldMk cId="1600780513" sldId="259"/>
        </pc:sldMkLst>
        <pc:picChg chg="add mod">
          <ac:chgData name="L K" userId="e4117d74aaad28f7" providerId="LiveId" clId="{FB13AE78-284F-4310-AD51-C3D6C3BC29E4}" dt="2021-12-10T16:02:57.718" v="25" actId="14100"/>
          <ac:picMkLst>
            <pc:docMk/>
            <pc:sldMk cId="1600780513" sldId="259"/>
            <ac:picMk id="3" creationId="{50F2327A-8191-4993-B2DA-C08DACE6743F}"/>
          </ac:picMkLst>
        </pc:picChg>
      </pc:sldChg>
      <pc:sldChg chg="addSp modSp add mod">
        <pc:chgData name="L K" userId="e4117d74aaad28f7" providerId="LiveId" clId="{FB13AE78-284F-4310-AD51-C3D6C3BC29E4}" dt="2021-12-10T16:01:51.111" v="24" actId="14100"/>
        <pc:sldMkLst>
          <pc:docMk/>
          <pc:sldMk cId="1209391371" sldId="260"/>
        </pc:sldMkLst>
        <pc:picChg chg="add mod">
          <ac:chgData name="L K" userId="e4117d74aaad28f7" providerId="LiveId" clId="{FB13AE78-284F-4310-AD51-C3D6C3BC29E4}" dt="2021-12-10T16:01:51.111" v="24" actId="14100"/>
          <ac:picMkLst>
            <pc:docMk/>
            <pc:sldMk cId="1209391371" sldId="260"/>
            <ac:picMk id="3" creationId="{218A1F46-035B-4605-932A-E3171A9A8450}"/>
          </ac:picMkLst>
        </pc:picChg>
      </pc:sldChg>
      <pc:sldChg chg="addSp modSp add mod">
        <pc:chgData name="L K" userId="e4117d74aaad28f7" providerId="LiveId" clId="{FB13AE78-284F-4310-AD51-C3D6C3BC29E4}" dt="2021-12-10T16:01:46.051" v="23" actId="14100"/>
        <pc:sldMkLst>
          <pc:docMk/>
          <pc:sldMk cId="2764188027" sldId="261"/>
        </pc:sldMkLst>
        <pc:picChg chg="add mod">
          <ac:chgData name="L K" userId="e4117d74aaad28f7" providerId="LiveId" clId="{FB13AE78-284F-4310-AD51-C3D6C3BC29E4}" dt="2021-12-10T16:01:46.051" v="23" actId="14100"/>
          <ac:picMkLst>
            <pc:docMk/>
            <pc:sldMk cId="2764188027" sldId="261"/>
            <ac:picMk id="3" creationId="{4060EF29-3808-48BB-A5BE-83BCB3C98BF6}"/>
          </ac:picMkLst>
        </pc:picChg>
      </pc:sldChg>
      <pc:sldChg chg="addSp modSp add mod">
        <pc:chgData name="L K" userId="e4117d74aaad28f7" providerId="LiveId" clId="{FB13AE78-284F-4310-AD51-C3D6C3BC29E4}" dt="2021-12-10T16:01:38.520" v="22" actId="14100"/>
        <pc:sldMkLst>
          <pc:docMk/>
          <pc:sldMk cId="3624455640" sldId="262"/>
        </pc:sldMkLst>
        <pc:picChg chg="add mod">
          <ac:chgData name="L K" userId="e4117d74aaad28f7" providerId="LiveId" clId="{FB13AE78-284F-4310-AD51-C3D6C3BC29E4}" dt="2021-12-10T16:01:38.520" v="22" actId="14100"/>
          <ac:picMkLst>
            <pc:docMk/>
            <pc:sldMk cId="3624455640" sldId="262"/>
            <ac:picMk id="3" creationId="{F7C84544-67EF-446D-8E75-4C1D494CF181}"/>
          </ac:picMkLst>
        </pc:picChg>
      </pc:sldChg>
      <pc:sldChg chg="addSp modSp add mod">
        <pc:chgData name="L K" userId="e4117d74aaad28f7" providerId="LiveId" clId="{FB13AE78-284F-4310-AD51-C3D6C3BC29E4}" dt="2021-12-10T16:01:26.240" v="19" actId="14100"/>
        <pc:sldMkLst>
          <pc:docMk/>
          <pc:sldMk cId="2115506766" sldId="263"/>
        </pc:sldMkLst>
        <pc:picChg chg="add mod">
          <ac:chgData name="L K" userId="e4117d74aaad28f7" providerId="LiveId" clId="{FB13AE78-284F-4310-AD51-C3D6C3BC29E4}" dt="2021-12-10T16:01:26.240" v="19" actId="14100"/>
          <ac:picMkLst>
            <pc:docMk/>
            <pc:sldMk cId="2115506766" sldId="263"/>
            <ac:picMk id="3" creationId="{80AD51E5-9CE2-4D6A-A565-07453FD33F19}"/>
          </ac:picMkLst>
        </pc:picChg>
      </pc:sldChg>
      <pc:sldChg chg="addSp modSp add mod">
        <pc:chgData name="L K" userId="e4117d74aaad28f7" providerId="LiveId" clId="{FB13AE78-284F-4310-AD51-C3D6C3BC29E4}" dt="2021-12-10T16:01:20.219" v="18" actId="1076"/>
        <pc:sldMkLst>
          <pc:docMk/>
          <pc:sldMk cId="357515653" sldId="264"/>
        </pc:sldMkLst>
        <pc:picChg chg="add mod">
          <ac:chgData name="L K" userId="e4117d74aaad28f7" providerId="LiveId" clId="{FB13AE78-284F-4310-AD51-C3D6C3BC29E4}" dt="2021-12-10T16:01:20.219" v="18" actId="1076"/>
          <ac:picMkLst>
            <pc:docMk/>
            <pc:sldMk cId="357515653" sldId="264"/>
            <ac:picMk id="3" creationId="{D51204AB-2998-45CD-B790-63AC01EAB5FB}"/>
          </ac:picMkLst>
        </pc:picChg>
      </pc:sldChg>
      <pc:sldMasterChg chg="modSp mod">
        <pc:chgData name="L K" userId="e4117d74aaad28f7" providerId="LiveId" clId="{FB13AE78-284F-4310-AD51-C3D6C3BC29E4}" dt="2021-12-10T15:59:29.941" v="0" actId="20577"/>
        <pc:sldMasterMkLst>
          <pc:docMk/>
          <pc:sldMasterMk cId="0" sldId="2147483648"/>
        </pc:sldMasterMkLst>
        <pc:spChg chg="mod">
          <ac:chgData name="L K" userId="e4117d74aaad28f7" providerId="LiveId" clId="{FB13AE78-284F-4310-AD51-C3D6C3BC29E4}" dt="2021-12-10T15:59:29.941" v="0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763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78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53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46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77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145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650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Gødningslære</a:t>
            </a:r>
          </a:p>
          <a:p>
            <a:pPr marL="228600" indent="-228600">
              <a:buNone/>
            </a:pPr>
            <a:r>
              <a:rPr lang="da-DK" sz="1000" dirty="0"/>
              <a:t>2.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, natur&#10;&#10;Automatisk genereret beskrivelse">
            <a:extLst>
              <a:ext uri="{FF2B5EF4-FFF2-40B4-BE49-F238E27FC236}">
                <a16:creationId xmlns:a16="http://schemas.microsoft.com/office/drawing/2014/main" id="{E510B8FC-4811-4D00-B6E6-FC5EFC25D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575" y="188550"/>
            <a:ext cx="4645979" cy="6542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69BF0A1-17E3-4981-AD14-DE82BF31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00" y="552534"/>
            <a:ext cx="7201000" cy="54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2CC1776-DA65-482A-B17F-2BF438799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41" y="2636890"/>
            <a:ext cx="7800918" cy="15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3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0F2327A-8191-4993-B2DA-C08DACE6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7" y="1557338"/>
            <a:ext cx="9216086" cy="37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8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8A1F46-035B-4605-932A-E3171A9A8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0" y="2348850"/>
            <a:ext cx="9490500" cy="21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9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060EF29-3808-48BB-A5BE-83BCB3C98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8" y="1916790"/>
            <a:ext cx="9290084" cy="30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8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7C84544-67EF-446D-8E75-4C1D494CF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83" y="116540"/>
            <a:ext cx="3482434" cy="61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0AD51E5-9CE2-4D6A-A565-07453FD33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9" y="1268700"/>
            <a:ext cx="9509922" cy="43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0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51204AB-2998-45CD-B790-63AC01EAB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0" y="404580"/>
            <a:ext cx="8353160" cy="57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565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104</Words>
  <Application>Microsoft Office PowerPoint</Application>
  <PresentationFormat>A4-papir (210 x 297 mm)</PresentationFormat>
  <Paragraphs>18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Arial Nova Light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2021-12-13T08:39:36Z</dcterms:modified>
</cp:coreProperties>
</file>