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B9C1E-5B82-49D1-813F-65E07E510C95}" v="6" dt="2021-12-21T12:07:19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96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60B9C1E-5B82-49D1-813F-65E07E510C95}"/>
    <pc:docChg chg="addSld delSld modSld modMainMaster">
      <pc:chgData name="L K" userId="e4117d74aaad28f7" providerId="LiveId" clId="{A60B9C1E-5B82-49D1-813F-65E07E510C95}" dt="2021-12-21T12:08:00.881" v="31" actId="1076"/>
      <pc:docMkLst>
        <pc:docMk/>
      </pc:docMkLst>
      <pc:sldChg chg="addSp modSp new mod">
        <pc:chgData name="L K" userId="e4117d74aaad28f7" providerId="LiveId" clId="{A60B9C1E-5B82-49D1-813F-65E07E510C95}" dt="2021-12-21T12:08:00.881" v="31" actId="1076"/>
        <pc:sldMkLst>
          <pc:docMk/>
          <pc:sldMk cId="905698021" sldId="257"/>
        </pc:sldMkLst>
        <pc:picChg chg="add mod">
          <ac:chgData name="L K" userId="e4117d74aaad28f7" providerId="LiveId" clId="{A60B9C1E-5B82-49D1-813F-65E07E510C95}" dt="2021-12-21T12:08:00.881" v="31" actId="1076"/>
          <ac:picMkLst>
            <pc:docMk/>
            <pc:sldMk cId="905698021" sldId="257"/>
            <ac:picMk id="3" creationId="{8AF2E2DC-35B6-4ACB-9831-BAF49A4886AC}"/>
          </ac:picMkLst>
        </pc:picChg>
      </pc:sldChg>
      <pc:sldChg chg="del">
        <pc:chgData name="L K" userId="e4117d74aaad28f7" providerId="LiveId" clId="{A60B9C1E-5B82-49D1-813F-65E07E510C95}" dt="2021-12-21T12:05:54.945" v="0" actId="2696"/>
        <pc:sldMkLst>
          <pc:docMk/>
          <pc:sldMk cId="3597852874" sldId="257"/>
        </pc:sldMkLst>
      </pc:sldChg>
      <pc:sldChg chg="addSp modSp new mod">
        <pc:chgData name="L K" userId="e4117d74aaad28f7" providerId="LiveId" clId="{A60B9C1E-5B82-49D1-813F-65E07E510C95}" dt="2021-12-21T12:07:54.091" v="29" actId="14100"/>
        <pc:sldMkLst>
          <pc:docMk/>
          <pc:sldMk cId="511427726" sldId="258"/>
        </pc:sldMkLst>
        <pc:picChg chg="add mod">
          <ac:chgData name="L K" userId="e4117d74aaad28f7" providerId="LiveId" clId="{A60B9C1E-5B82-49D1-813F-65E07E510C95}" dt="2021-12-21T12:07:54.091" v="29" actId="14100"/>
          <ac:picMkLst>
            <pc:docMk/>
            <pc:sldMk cId="511427726" sldId="258"/>
            <ac:picMk id="3" creationId="{D8E019CB-3308-46C3-B141-8C365413B0CD}"/>
          </ac:picMkLst>
        </pc:picChg>
      </pc:sldChg>
      <pc:sldChg chg="del">
        <pc:chgData name="L K" userId="e4117d74aaad28f7" providerId="LiveId" clId="{A60B9C1E-5B82-49D1-813F-65E07E510C95}" dt="2021-12-21T12:05:54.945" v="0" actId="2696"/>
        <pc:sldMkLst>
          <pc:docMk/>
          <pc:sldMk cId="3749863609" sldId="258"/>
        </pc:sldMkLst>
      </pc:sldChg>
      <pc:sldChg chg="addSp modSp new mod">
        <pc:chgData name="L K" userId="e4117d74aaad28f7" providerId="LiveId" clId="{A60B9C1E-5B82-49D1-813F-65E07E510C95}" dt="2021-12-21T12:07:48.643" v="28" actId="1076"/>
        <pc:sldMkLst>
          <pc:docMk/>
          <pc:sldMk cId="2947145889" sldId="259"/>
        </pc:sldMkLst>
        <pc:picChg chg="add mod">
          <ac:chgData name="L K" userId="e4117d74aaad28f7" providerId="LiveId" clId="{A60B9C1E-5B82-49D1-813F-65E07E510C95}" dt="2021-12-21T12:07:48.643" v="28" actId="1076"/>
          <ac:picMkLst>
            <pc:docMk/>
            <pc:sldMk cId="2947145889" sldId="259"/>
            <ac:picMk id="3" creationId="{6207E563-F16E-4FFA-B7D6-3DF2259EFDE1}"/>
          </ac:picMkLst>
        </pc:picChg>
      </pc:sldChg>
      <pc:sldChg chg="del">
        <pc:chgData name="L K" userId="e4117d74aaad28f7" providerId="LiveId" clId="{A60B9C1E-5B82-49D1-813F-65E07E510C95}" dt="2021-12-21T12:05:54.945" v="0" actId="2696"/>
        <pc:sldMkLst>
          <pc:docMk/>
          <pc:sldMk cId="3393666610" sldId="259"/>
        </pc:sldMkLst>
      </pc:sldChg>
      <pc:sldChg chg="del">
        <pc:chgData name="L K" userId="e4117d74aaad28f7" providerId="LiveId" clId="{A60B9C1E-5B82-49D1-813F-65E07E510C95}" dt="2021-12-21T12:05:54.945" v="0" actId="2696"/>
        <pc:sldMkLst>
          <pc:docMk/>
          <pc:sldMk cId="708213058" sldId="260"/>
        </pc:sldMkLst>
      </pc:sldChg>
      <pc:sldChg chg="addSp modSp add mod">
        <pc:chgData name="L K" userId="e4117d74aaad28f7" providerId="LiveId" clId="{A60B9C1E-5B82-49D1-813F-65E07E510C95}" dt="2021-12-21T12:07:08.479" v="17" actId="27614"/>
        <pc:sldMkLst>
          <pc:docMk/>
          <pc:sldMk cId="2529565042" sldId="260"/>
        </pc:sldMkLst>
        <pc:picChg chg="add mod">
          <ac:chgData name="L K" userId="e4117d74aaad28f7" providerId="LiveId" clId="{A60B9C1E-5B82-49D1-813F-65E07E510C95}" dt="2021-12-21T12:07:08.479" v="17" actId="27614"/>
          <ac:picMkLst>
            <pc:docMk/>
            <pc:sldMk cId="2529565042" sldId="260"/>
            <ac:picMk id="3" creationId="{0E81CC5E-A57C-4BF6-9EB2-057D1A557AA6}"/>
          </ac:picMkLst>
        </pc:picChg>
      </pc:sldChg>
      <pc:sldChg chg="addSp modSp add mod">
        <pc:chgData name="L K" userId="e4117d74aaad28f7" providerId="LiveId" clId="{A60B9C1E-5B82-49D1-813F-65E07E510C95}" dt="2021-12-21T12:07:36.621" v="26" actId="1076"/>
        <pc:sldMkLst>
          <pc:docMk/>
          <pc:sldMk cId="154330640" sldId="261"/>
        </pc:sldMkLst>
        <pc:picChg chg="add mod">
          <ac:chgData name="L K" userId="e4117d74aaad28f7" providerId="LiveId" clId="{A60B9C1E-5B82-49D1-813F-65E07E510C95}" dt="2021-12-21T12:07:36.621" v="26" actId="1076"/>
          <ac:picMkLst>
            <pc:docMk/>
            <pc:sldMk cId="154330640" sldId="261"/>
            <ac:picMk id="3" creationId="{F082B90F-A8B6-4DEC-9B0E-D0650EE81C91}"/>
          </ac:picMkLst>
        </pc:picChg>
      </pc:sldChg>
      <pc:sldChg chg="addSp modSp add mod">
        <pc:chgData name="L K" userId="e4117d74aaad28f7" providerId="LiveId" clId="{A60B9C1E-5B82-49D1-813F-65E07E510C95}" dt="2021-12-21T12:07:26.717" v="23" actId="1076"/>
        <pc:sldMkLst>
          <pc:docMk/>
          <pc:sldMk cId="1283653113" sldId="262"/>
        </pc:sldMkLst>
        <pc:picChg chg="add mod">
          <ac:chgData name="L K" userId="e4117d74aaad28f7" providerId="LiveId" clId="{A60B9C1E-5B82-49D1-813F-65E07E510C95}" dt="2021-12-21T12:07:26.717" v="23" actId="1076"/>
          <ac:picMkLst>
            <pc:docMk/>
            <pc:sldMk cId="1283653113" sldId="262"/>
            <ac:picMk id="3" creationId="{51C18CA7-1AA5-48C1-BE9D-CC3B5C463A7C}"/>
          </ac:picMkLst>
        </pc:picChg>
      </pc:sldChg>
      <pc:sldMasterChg chg="modSp mod">
        <pc:chgData name="L K" userId="e4117d74aaad28f7" providerId="LiveId" clId="{A60B9C1E-5B82-49D1-813F-65E07E510C95}" dt="2021-12-21T12:06:09.673" v="1" actId="20577"/>
        <pc:sldMasterMkLst>
          <pc:docMk/>
          <pc:sldMasterMk cId="0" sldId="2147483648"/>
        </pc:sldMasterMkLst>
        <pc:spChg chg="mod">
          <ac:chgData name="L K" userId="e4117d74aaad28f7" providerId="LiveId" clId="{A60B9C1E-5B82-49D1-813F-65E07E510C95}" dt="2021-12-21T12:06:09.673" v="1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21-12-2021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14.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AF2E2DC-35B6-4ACB-9831-BAF49A488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" y="188550"/>
            <a:ext cx="8209140" cy="61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9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D8E019CB-3308-46C3-B141-8C365413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" y="1844780"/>
            <a:ext cx="9232766" cy="31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2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6207E563-F16E-4FFA-B7D6-3DF2259EF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2" y="116540"/>
            <a:ext cx="8112196" cy="61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0E81CC5E-A57C-4BF6-9EB2-057D1A557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86" y="0"/>
            <a:ext cx="476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6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F082B90F-A8B6-4DEC-9B0E-D0650EE81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" y="404580"/>
            <a:ext cx="8209140" cy="56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1C18CA7-1AA5-48C1-BE9D-CC3B5C463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10" y="0"/>
            <a:ext cx="2736380" cy="6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311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96</Words>
  <Application>Microsoft Office PowerPoint</Application>
  <PresentationFormat>A4-papir (210 x 297 mm)</PresentationFormat>
  <Paragraphs>10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19</cp:revision>
  <dcterms:created xsi:type="dcterms:W3CDTF">2011-01-04T14:08:45Z</dcterms:created>
  <dcterms:modified xsi:type="dcterms:W3CDTF">2021-12-21T12:08:05Z</dcterms:modified>
</cp:coreProperties>
</file>