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2"/>
  </p:notesMasterIdLst>
  <p:handoutMasterIdLst>
    <p:handoutMasterId r:id="rId13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4969">
          <p15:clr>
            <a:srgbClr val="A4A3A4"/>
          </p15:clr>
        </p15:guide>
        <p15:guide id="7" pos="347" userDrawn="1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265F7A"/>
    <a:srgbClr val="4B3E31"/>
    <a:srgbClr val="00435E"/>
    <a:srgbClr val="FFC828"/>
    <a:srgbClr val="ADCFBA"/>
    <a:srgbClr val="BF9C81"/>
    <a:srgbClr val="C8C7B2"/>
    <a:srgbClr val="076471"/>
    <a:srgbClr val="88919F"/>
    <a:srgbClr val="141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EAB6F-B904-4DA9-83FA-E53A04582225}" v="12" dt="2024-08-05T15:25:13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296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144" y="102"/>
      </p:cViewPr>
      <p:guideLst>
        <p:guide orient="horz" pos="276"/>
        <p:guide orient="horz" pos="979"/>
        <p:guide orient="horz" pos="4020"/>
        <p:guide orient="horz" pos="867"/>
        <p:guide orient="horz" pos="3793"/>
        <p:guide pos="4969"/>
        <p:guide pos="347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0CAEAB6F-B904-4DA9-83FA-E53A04582225}"/>
    <pc:docChg chg="undo custSel addSld modSld">
      <pc:chgData name="L K" userId="e4117d74aaad28f7" providerId="LiveId" clId="{0CAEAB6F-B904-4DA9-83FA-E53A04582225}" dt="2024-08-05T15:39:05.625" v="124" actId="478"/>
      <pc:docMkLst>
        <pc:docMk/>
      </pc:docMkLst>
      <pc:sldChg chg="modSp mod">
        <pc:chgData name="L K" userId="e4117d74aaad28f7" providerId="LiveId" clId="{0CAEAB6F-B904-4DA9-83FA-E53A04582225}" dt="2024-08-05T15:11:59.200" v="0"/>
        <pc:sldMkLst>
          <pc:docMk/>
          <pc:sldMk cId="3558985562" sldId="269"/>
        </pc:sldMkLst>
        <pc:spChg chg="mod">
          <ac:chgData name="L K" userId="e4117d74aaad28f7" providerId="LiveId" clId="{0CAEAB6F-B904-4DA9-83FA-E53A04582225}" dt="2024-08-05T15:11:59.200" v="0"/>
          <ac:spMkLst>
            <pc:docMk/>
            <pc:sldMk cId="3558985562" sldId="269"/>
            <ac:spMk id="10" creationId="{5844CB6C-8C8F-94DD-4F50-DFDCF5DA6A03}"/>
          </ac:spMkLst>
        </pc:spChg>
      </pc:sldChg>
      <pc:sldChg chg="addSp modSp mod">
        <pc:chgData name="L K" userId="e4117d74aaad28f7" providerId="LiveId" clId="{0CAEAB6F-B904-4DA9-83FA-E53A04582225}" dt="2024-08-05T15:25:59.331" v="117" actId="14100"/>
        <pc:sldMkLst>
          <pc:docMk/>
          <pc:sldMk cId="920413659" sldId="270"/>
        </pc:sldMkLst>
        <pc:spChg chg="add mod">
          <ac:chgData name="L K" userId="e4117d74aaad28f7" providerId="LiveId" clId="{0CAEAB6F-B904-4DA9-83FA-E53A04582225}" dt="2024-08-05T15:25:59.331" v="117" actId="14100"/>
          <ac:spMkLst>
            <pc:docMk/>
            <pc:sldMk cId="920413659" sldId="270"/>
            <ac:spMk id="4" creationId="{9052B2A3-904D-1CB3-1761-382C866A7F52}"/>
          </ac:spMkLst>
        </pc:spChg>
        <pc:picChg chg="add mod modCrop">
          <ac:chgData name="L K" userId="e4117d74aaad28f7" providerId="LiveId" clId="{0CAEAB6F-B904-4DA9-83FA-E53A04582225}" dt="2024-08-05T15:25:41.979" v="112" actId="1076"/>
          <ac:picMkLst>
            <pc:docMk/>
            <pc:sldMk cId="920413659" sldId="270"/>
            <ac:picMk id="3" creationId="{35FEA8A6-F20B-814F-27FB-106FC92798B9}"/>
          </ac:picMkLst>
        </pc:picChg>
      </pc:sldChg>
      <pc:sldChg chg="addSp delSp modSp new mod">
        <pc:chgData name="L K" userId="e4117d74aaad28f7" providerId="LiveId" clId="{0CAEAB6F-B904-4DA9-83FA-E53A04582225}" dt="2024-08-05T15:38:53.123" v="118" actId="478"/>
        <pc:sldMkLst>
          <pc:docMk/>
          <pc:sldMk cId="2806869364" sldId="271"/>
        </pc:sldMkLst>
        <pc:spChg chg="del">
          <ac:chgData name="L K" userId="e4117d74aaad28f7" providerId="LiveId" clId="{0CAEAB6F-B904-4DA9-83FA-E53A04582225}" dt="2024-08-05T15:38:53.123" v="118" actId="478"/>
          <ac:spMkLst>
            <pc:docMk/>
            <pc:sldMk cId="2806869364" sldId="271"/>
            <ac:spMk id="2" creationId="{A4F5003E-A5B5-1D89-9B70-15041525E0B3}"/>
          </ac:spMkLst>
        </pc:spChg>
        <pc:spChg chg="add del mod">
          <ac:chgData name="L K" userId="e4117d74aaad28f7" providerId="LiveId" clId="{0CAEAB6F-B904-4DA9-83FA-E53A04582225}" dt="2024-08-05T15:24:50.538" v="82" actId="478"/>
          <ac:spMkLst>
            <pc:docMk/>
            <pc:sldMk cId="2806869364" sldId="271"/>
            <ac:spMk id="5" creationId="{B6E940B9-24CA-3FFD-F96B-415A9FB71623}"/>
          </ac:spMkLst>
        </pc:spChg>
        <pc:picChg chg="add del mod modCrop">
          <ac:chgData name="L K" userId="e4117d74aaad28f7" providerId="LiveId" clId="{0CAEAB6F-B904-4DA9-83FA-E53A04582225}" dt="2024-08-05T15:24:58.925" v="104" actId="1035"/>
          <ac:picMkLst>
            <pc:docMk/>
            <pc:sldMk cId="2806869364" sldId="271"/>
            <ac:picMk id="4" creationId="{E289850B-3438-A350-20F1-E39C091E026B}"/>
          </ac:picMkLst>
        </pc:picChg>
      </pc:sldChg>
      <pc:sldChg chg="addSp delSp modSp new mod">
        <pc:chgData name="L K" userId="e4117d74aaad28f7" providerId="LiveId" clId="{0CAEAB6F-B904-4DA9-83FA-E53A04582225}" dt="2024-08-05T15:38:55.987" v="119" actId="478"/>
        <pc:sldMkLst>
          <pc:docMk/>
          <pc:sldMk cId="4093650651" sldId="272"/>
        </pc:sldMkLst>
        <pc:spChg chg="del">
          <ac:chgData name="L K" userId="e4117d74aaad28f7" providerId="LiveId" clId="{0CAEAB6F-B904-4DA9-83FA-E53A04582225}" dt="2024-08-05T15:38:55.987" v="119" actId="478"/>
          <ac:spMkLst>
            <pc:docMk/>
            <pc:sldMk cId="4093650651" sldId="272"/>
            <ac:spMk id="2" creationId="{1643FAE7-2472-E7D7-5552-5D90DF50D3B8}"/>
          </ac:spMkLst>
        </pc:spChg>
        <pc:picChg chg="add mod">
          <ac:chgData name="L K" userId="e4117d74aaad28f7" providerId="LiveId" clId="{0CAEAB6F-B904-4DA9-83FA-E53A04582225}" dt="2024-08-05T15:21:00.067" v="47" actId="14100"/>
          <ac:picMkLst>
            <pc:docMk/>
            <pc:sldMk cId="4093650651" sldId="272"/>
            <ac:picMk id="4" creationId="{45ECFEC3-1E3C-E3BC-B5E3-DE078230C899}"/>
          </ac:picMkLst>
        </pc:picChg>
      </pc:sldChg>
      <pc:sldChg chg="addSp delSp modSp new mod modNotesTx">
        <pc:chgData name="L K" userId="e4117d74aaad28f7" providerId="LiveId" clId="{0CAEAB6F-B904-4DA9-83FA-E53A04582225}" dt="2024-08-05T15:38:57.195" v="120" actId="478"/>
        <pc:sldMkLst>
          <pc:docMk/>
          <pc:sldMk cId="610412467" sldId="273"/>
        </pc:sldMkLst>
        <pc:spChg chg="del">
          <ac:chgData name="L K" userId="e4117d74aaad28f7" providerId="LiveId" clId="{0CAEAB6F-B904-4DA9-83FA-E53A04582225}" dt="2024-08-05T15:38:57.195" v="120" actId="478"/>
          <ac:spMkLst>
            <pc:docMk/>
            <pc:sldMk cId="610412467" sldId="273"/>
            <ac:spMk id="2" creationId="{F9C7EDB1-3061-EF5C-61E2-786B798B5217}"/>
          </ac:spMkLst>
        </pc:spChg>
        <pc:picChg chg="add mod modCrop">
          <ac:chgData name="L K" userId="e4117d74aaad28f7" providerId="LiveId" clId="{0CAEAB6F-B904-4DA9-83FA-E53A04582225}" dt="2024-08-05T15:21:23.696" v="51" actId="1076"/>
          <ac:picMkLst>
            <pc:docMk/>
            <pc:sldMk cId="610412467" sldId="273"/>
            <ac:picMk id="4" creationId="{771CA19D-787B-5425-9C46-3CB176652E9C}"/>
          </ac:picMkLst>
        </pc:picChg>
      </pc:sldChg>
      <pc:sldChg chg="addSp delSp modSp new mod">
        <pc:chgData name="L K" userId="e4117d74aaad28f7" providerId="LiveId" clId="{0CAEAB6F-B904-4DA9-83FA-E53A04582225}" dt="2024-08-05T15:38:58.383" v="121" actId="478"/>
        <pc:sldMkLst>
          <pc:docMk/>
          <pc:sldMk cId="3198151228" sldId="274"/>
        </pc:sldMkLst>
        <pc:spChg chg="del">
          <ac:chgData name="L K" userId="e4117d74aaad28f7" providerId="LiveId" clId="{0CAEAB6F-B904-4DA9-83FA-E53A04582225}" dt="2024-08-05T15:38:58.383" v="121" actId="478"/>
          <ac:spMkLst>
            <pc:docMk/>
            <pc:sldMk cId="3198151228" sldId="274"/>
            <ac:spMk id="2" creationId="{B6E5C40E-60ED-1F2B-4BC1-B1426FFD725A}"/>
          </ac:spMkLst>
        </pc:spChg>
        <pc:picChg chg="add mod">
          <ac:chgData name="L K" userId="e4117d74aaad28f7" providerId="LiveId" clId="{0CAEAB6F-B904-4DA9-83FA-E53A04582225}" dt="2024-08-05T15:21:37.323" v="53" actId="1076"/>
          <ac:picMkLst>
            <pc:docMk/>
            <pc:sldMk cId="3198151228" sldId="274"/>
            <ac:picMk id="4" creationId="{49DD0394-6AB0-770B-5A51-F5A32AA43C0A}"/>
          </ac:picMkLst>
        </pc:picChg>
      </pc:sldChg>
      <pc:sldChg chg="addSp delSp modSp new mod">
        <pc:chgData name="L K" userId="e4117d74aaad28f7" providerId="LiveId" clId="{0CAEAB6F-B904-4DA9-83FA-E53A04582225}" dt="2024-08-05T15:38:59.498" v="122" actId="478"/>
        <pc:sldMkLst>
          <pc:docMk/>
          <pc:sldMk cId="3441856066" sldId="275"/>
        </pc:sldMkLst>
        <pc:spChg chg="del">
          <ac:chgData name="L K" userId="e4117d74aaad28f7" providerId="LiveId" clId="{0CAEAB6F-B904-4DA9-83FA-E53A04582225}" dt="2024-08-05T15:38:59.498" v="122" actId="478"/>
          <ac:spMkLst>
            <pc:docMk/>
            <pc:sldMk cId="3441856066" sldId="275"/>
            <ac:spMk id="2" creationId="{B53CB0DE-FE96-0D61-6694-A348CD37E134}"/>
          </ac:spMkLst>
        </pc:spChg>
        <pc:picChg chg="add mod">
          <ac:chgData name="L K" userId="e4117d74aaad28f7" providerId="LiveId" clId="{0CAEAB6F-B904-4DA9-83FA-E53A04582225}" dt="2024-08-05T15:21:45.550" v="55" actId="1076"/>
          <ac:picMkLst>
            <pc:docMk/>
            <pc:sldMk cId="3441856066" sldId="275"/>
            <ac:picMk id="4" creationId="{E6761CF7-58EF-7ACD-4D06-A05078DA4761}"/>
          </ac:picMkLst>
        </pc:picChg>
      </pc:sldChg>
      <pc:sldChg chg="addSp delSp modSp new mod">
        <pc:chgData name="L K" userId="e4117d74aaad28f7" providerId="LiveId" clId="{0CAEAB6F-B904-4DA9-83FA-E53A04582225}" dt="2024-08-05T15:39:00.649" v="123" actId="478"/>
        <pc:sldMkLst>
          <pc:docMk/>
          <pc:sldMk cId="1784909142" sldId="276"/>
        </pc:sldMkLst>
        <pc:spChg chg="del">
          <ac:chgData name="L K" userId="e4117d74aaad28f7" providerId="LiveId" clId="{0CAEAB6F-B904-4DA9-83FA-E53A04582225}" dt="2024-08-05T15:39:00.649" v="123" actId="478"/>
          <ac:spMkLst>
            <pc:docMk/>
            <pc:sldMk cId="1784909142" sldId="276"/>
            <ac:spMk id="2" creationId="{89036E5A-98C1-7422-AA9B-81946B05DF27}"/>
          </ac:spMkLst>
        </pc:spChg>
        <pc:picChg chg="add mod">
          <ac:chgData name="L K" userId="e4117d74aaad28f7" providerId="LiveId" clId="{0CAEAB6F-B904-4DA9-83FA-E53A04582225}" dt="2024-08-05T15:21:58.787" v="57" actId="1076"/>
          <ac:picMkLst>
            <pc:docMk/>
            <pc:sldMk cId="1784909142" sldId="276"/>
            <ac:picMk id="4" creationId="{FEA25B39-9FAE-1BE7-679C-FBCB24120B49}"/>
          </ac:picMkLst>
        </pc:picChg>
      </pc:sldChg>
      <pc:sldChg chg="addSp modSp new mod">
        <pc:chgData name="L K" userId="e4117d74aaad28f7" providerId="LiveId" clId="{0CAEAB6F-B904-4DA9-83FA-E53A04582225}" dt="2024-08-05T15:22:17.539" v="62" actId="1076"/>
        <pc:sldMkLst>
          <pc:docMk/>
          <pc:sldMk cId="483632343" sldId="277"/>
        </pc:sldMkLst>
        <pc:picChg chg="add mod">
          <ac:chgData name="L K" userId="e4117d74aaad28f7" providerId="LiveId" clId="{0CAEAB6F-B904-4DA9-83FA-E53A04582225}" dt="2024-08-05T15:22:17.539" v="62" actId="1076"/>
          <ac:picMkLst>
            <pc:docMk/>
            <pc:sldMk cId="483632343" sldId="277"/>
            <ac:picMk id="4" creationId="{98BAF0F2-E138-2950-A926-1482D690E629}"/>
          </ac:picMkLst>
        </pc:picChg>
      </pc:sldChg>
      <pc:sldChg chg="addSp delSp modSp new mod">
        <pc:chgData name="L K" userId="e4117d74aaad28f7" providerId="LiveId" clId="{0CAEAB6F-B904-4DA9-83FA-E53A04582225}" dt="2024-08-05T15:39:05.625" v="124" actId="478"/>
        <pc:sldMkLst>
          <pc:docMk/>
          <pc:sldMk cId="89610512" sldId="278"/>
        </pc:sldMkLst>
        <pc:spChg chg="del">
          <ac:chgData name="L K" userId="e4117d74aaad28f7" providerId="LiveId" clId="{0CAEAB6F-B904-4DA9-83FA-E53A04582225}" dt="2024-08-05T15:39:05.625" v="124" actId="478"/>
          <ac:spMkLst>
            <pc:docMk/>
            <pc:sldMk cId="89610512" sldId="278"/>
            <ac:spMk id="2" creationId="{BD5A64B7-C54C-EDDB-78F1-AAAEE3AFAA9A}"/>
          </ac:spMkLst>
        </pc:spChg>
        <pc:spChg chg="add mod">
          <ac:chgData name="L K" userId="e4117d74aaad28f7" providerId="LiveId" clId="{0CAEAB6F-B904-4DA9-83FA-E53A04582225}" dt="2024-08-05T15:23:37.640" v="73" actId="1076"/>
          <ac:spMkLst>
            <pc:docMk/>
            <pc:sldMk cId="89610512" sldId="278"/>
            <ac:spMk id="5" creationId="{497212E9-7DDB-62A9-B21B-94FAAF8A244D}"/>
          </ac:spMkLst>
        </pc:spChg>
        <pc:picChg chg="add mod modCrop">
          <ac:chgData name="L K" userId="e4117d74aaad28f7" providerId="LiveId" clId="{0CAEAB6F-B904-4DA9-83FA-E53A04582225}" dt="2024-08-05T15:23:27.076" v="70" actId="1076"/>
          <ac:picMkLst>
            <pc:docMk/>
            <pc:sldMk cId="89610512" sldId="278"/>
            <ac:picMk id="4" creationId="{195F1638-8D9E-CF0E-9FE1-41D3F5E2CEE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4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 sz="1800" b="1" i="0" u="none" strike="noStrike" baseline="0" dirty="0">
                <a:latin typeface="SohoGothicPro-Bold" panose="020B0803030504020204" pitchFamily="34" charset="0"/>
              </a:rPr>
              <a:t>8.4 </a:t>
            </a:r>
            <a:r>
              <a:rPr lang="da-DK" sz="1800" b="0" i="0" u="none" strike="noStrike" baseline="0" dirty="0">
                <a:latin typeface="SohoGothicPro-Regular" panose="020B0503030504020204" pitchFamily="34" charset="0"/>
              </a:rPr>
              <a:t>Sådan fungerer et simpelt momsregnskab med to transaktioner i praksis. </a:t>
            </a:r>
            <a:br>
              <a:rPr lang="da-DK" sz="1800" b="0" i="0" u="none" strike="noStrike" baseline="0" dirty="0">
                <a:latin typeface="SohoGothicPro-Regular" panose="020B0503030504020204" pitchFamily="34" charset="0"/>
              </a:rPr>
            </a:br>
            <a:r>
              <a:rPr lang="da-DK" sz="1800" b="0" i="0" u="none" strike="noStrike" baseline="0" dirty="0">
                <a:latin typeface="SohoGothicPro-Regular" panose="020B0503030504020204" pitchFamily="34" charset="0"/>
              </a:rPr>
              <a:t>En virksomhed betaler 50.000 kr. for en vare. Af de 50.000 kr. går 40.000 kr. til leverandørens</a:t>
            </a:r>
          </a:p>
          <a:p>
            <a:pPr algn="l"/>
            <a:r>
              <a:rPr lang="da-DK" sz="1800" b="0" i="0" u="none" strike="noStrike" baseline="0" dirty="0">
                <a:latin typeface="SohoGothicPro-Regular" panose="020B0503030504020204" pitchFamily="34" charset="0"/>
              </a:rPr>
              <a:t>regnskab, mens de 10.000 kr. indgår som leverandørens salgsmoms, og virksomhedens</a:t>
            </a:r>
          </a:p>
          <a:p>
            <a:pPr algn="l"/>
            <a:r>
              <a:rPr lang="da-DK" sz="1800" b="0" i="0" u="none" strike="noStrike" baseline="0" dirty="0">
                <a:latin typeface="SohoGothicPro-Regular" panose="020B0503030504020204" pitchFamily="34" charset="0"/>
              </a:rPr>
              <a:t>købsmoms. Virksomheden sælger for 75.000 kr. til en kunde, hvoraf de 60.000 kr. går</a:t>
            </a:r>
          </a:p>
          <a:p>
            <a:pPr algn="l"/>
            <a:r>
              <a:rPr lang="da-DK" sz="1800" b="0" i="0" u="none" strike="noStrike" baseline="0" dirty="0">
                <a:latin typeface="SohoGothicPro-Regular" panose="020B0503030504020204" pitchFamily="34" charset="0"/>
              </a:rPr>
              <a:t>ind regnskabet, mens de 15.000 kr. posteres (registreres) i momsregnskabet som salgsmoms.</a:t>
            </a:r>
          </a:p>
          <a:p>
            <a:pPr algn="l"/>
            <a:r>
              <a:rPr lang="da-DK" sz="1800" b="0" i="0" u="none" strike="noStrike" baseline="0" dirty="0">
                <a:latin typeface="SohoGothicPro-Regular" panose="020B0503030504020204" pitchFamily="34" charset="0"/>
              </a:rPr>
              <a:t>Virksomheden har dermed modtaget 15.000 kr. i salgsmoms og betalt 10.000 kr.</a:t>
            </a:r>
          </a:p>
          <a:p>
            <a:pPr algn="l"/>
            <a:r>
              <a:rPr lang="da-DK" sz="1800" b="0" i="0" u="none" strike="noStrike" baseline="0" dirty="0">
                <a:latin typeface="SohoGothicPro-Regular" panose="020B0503030504020204" pitchFamily="34" charset="0"/>
              </a:rPr>
              <a:t>i købsmoms. Momstilsvaret er derfor 5.000 kr., som beregnes: salgsmoms minus købsmoms.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0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05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60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5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05-08-2024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AE0D76-80E0-4B69-BD94-48601CA3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1E43E92-4844-405C-A8C1-8FBA524C1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6" b="31386"/>
          <a:stretch/>
        </p:blipFill>
        <p:spPr>
          <a:xfrm>
            <a:off x="9265742" y="6075296"/>
            <a:ext cx="1249193" cy="2587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05-08-2024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8" y="6025149"/>
            <a:ext cx="857484" cy="35902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5E5450D-982D-7F90-7E14-2DDC0BF2CB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3811" y="6043102"/>
            <a:ext cx="624894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b@seges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695712C-1E88-426F-9303-0815133F4D1A}"/>
              </a:ext>
            </a:extLst>
          </p:cNvPr>
          <p:cNvSpPr txBox="1">
            <a:spLocks/>
          </p:cNvSpPr>
          <p:nvPr/>
        </p:nvSpPr>
        <p:spPr>
          <a:xfrm>
            <a:off x="637060" y="2201"/>
            <a:ext cx="6379200" cy="5472479"/>
          </a:xfrm>
          <a:prstGeom prst="rect">
            <a:avLst/>
          </a:prstGeom>
          <a:solidFill>
            <a:srgbClr val="265F7A">
              <a:alpha val="84706"/>
            </a:srgbClr>
          </a:solidFill>
        </p:spPr>
        <p:txBody>
          <a:bodyPr tIns="0"/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844CB6C-8C8F-94DD-4F50-DFDCF5DA6A03}"/>
              </a:ext>
            </a:extLst>
          </p:cNvPr>
          <p:cNvSpPr txBox="1">
            <a:spLocks/>
          </p:cNvSpPr>
          <p:nvPr/>
        </p:nvSpPr>
        <p:spPr>
          <a:xfrm>
            <a:off x="1223781" y="764174"/>
            <a:ext cx="5914064" cy="561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Grundlæggende økonomi</a:t>
            </a:r>
          </a:p>
          <a:p>
            <a:pPr>
              <a:lnSpc>
                <a:spcPct val="150000"/>
              </a:lnSpc>
            </a:pPr>
            <a:r>
              <a:rPr lang="da-DK" sz="1400" dirty="0">
                <a:solidFill>
                  <a:schemeClr val="bg1"/>
                </a:solidFill>
                <a:latin typeface="Arial Nova Light" panose="020B0304020202020204" pitchFamily="34" charset="0"/>
              </a:rPr>
              <a:t>11. udgave 2024</a:t>
            </a:r>
          </a:p>
          <a:p>
            <a:pPr>
              <a:lnSpc>
                <a:spcPct val="150000"/>
              </a:lnSpc>
            </a:pPr>
            <a:r>
              <a:rPr lang="da-DK" sz="1800" dirty="0">
                <a:solidFill>
                  <a:schemeClr val="bg1"/>
                </a:solidFill>
              </a:rPr>
              <a:t>8. Bogføring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6A070699-5330-281B-D4DC-2A004930587C}"/>
              </a:ext>
            </a:extLst>
          </p:cNvPr>
          <p:cNvSpPr txBox="1">
            <a:spLocks/>
          </p:cNvSpPr>
          <p:nvPr/>
        </p:nvSpPr>
        <p:spPr>
          <a:xfrm>
            <a:off x="1264815" y="2277758"/>
            <a:ext cx="5769031" cy="1437177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Det vil sige, du ikke må dele filen, printe eller anvende fotos og tekst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i materiale, som udleveres til elever. 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Hvis skolen/læreren ønsker at anvende materialet til andet end online PowerPoint præsentation, kræver det en aftale med SEGES Forlag.</a:t>
            </a:r>
          </a:p>
          <a:p>
            <a:pPr marL="0" indent="0">
              <a:buNone/>
            </a:pPr>
            <a:endParaRPr lang="da-DK" sz="2000" baseline="300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0BB1CC5A-7148-89FE-534B-3FEAB5B88A48}"/>
              </a:ext>
            </a:extLst>
          </p:cNvPr>
          <p:cNvSpPr txBox="1">
            <a:spLocks/>
          </p:cNvSpPr>
          <p:nvPr/>
        </p:nvSpPr>
        <p:spPr>
          <a:xfrm>
            <a:off x="1231838" y="1590862"/>
            <a:ext cx="5914064" cy="37582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18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14" name="Billede 13" descr="Et billede, der indeholder Landkøretøj, køretøj, udendørs, tekst">
            <a:extLst>
              <a:ext uri="{FF2B5EF4-FFF2-40B4-BE49-F238E27FC236}">
                <a16:creationId xmlns:a16="http://schemas.microsoft.com/office/drawing/2014/main" id="{2643D207-8250-67DB-6BCF-8EBEF031D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72" y="427884"/>
            <a:ext cx="3456969" cy="492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98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nummer/tal, Font/skrifttype&#10;&#10;Automatisk genereret beskrivelse">
            <a:extLst>
              <a:ext uri="{FF2B5EF4-FFF2-40B4-BE49-F238E27FC236}">
                <a16:creationId xmlns:a16="http://schemas.microsoft.com/office/drawing/2014/main" id="{195F1638-8D9E-CF0E-9FE1-41D3F5E2C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7"/>
          <a:stretch/>
        </p:blipFill>
        <p:spPr>
          <a:xfrm>
            <a:off x="1673599" y="0"/>
            <a:ext cx="6903096" cy="593167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97212E9-7DDB-62A9-B21B-94FAAF8A244D}"/>
              </a:ext>
            </a:extLst>
          </p:cNvPr>
          <p:cNvSpPr txBox="1"/>
          <p:nvPr/>
        </p:nvSpPr>
        <p:spPr>
          <a:xfrm>
            <a:off x="8776458" y="3816822"/>
            <a:ext cx="2864679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b="1" i="0" u="none" strike="noStrike" baseline="0" dirty="0">
                <a:latin typeface="SohoGothicPro-Bold" panose="020B0803030504020204" pitchFamily="34" charset="0"/>
              </a:rPr>
              <a:t>8.5 </a:t>
            </a:r>
            <a:r>
              <a:rPr lang="da-DK" sz="1400" b="0" i="0" u="none" strike="noStrike" baseline="0" dirty="0">
                <a:latin typeface="SohoGothicPro-Regular" panose="020B0503030504020204" pitchFamily="34" charset="0"/>
              </a:rPr>
              <a:t>Revisionslisten viser hvert enkelt kontonummer. Det kan f.eks. være klovbeskæring,</a:t>
            </a:r>
          </a:p>
          <a:p>
            <a:pPr algn="l"/>
            <a:r>
              <a:rPr lang="da-DK" sz="1400" b="0" i="0" u="none" strike="noStrike" baseline="0" dirty="0">
                <a:latin typeface="SohoGothicPro-Regular" panose="020B0503030504020204" pitchFamily="34" charset="0"/>
              </a:rPr>
              <a:t>hvor revisionslisten viser alle posteringer på kontonummeret 4488 11 og det totale</a:t>
            </a:r>
          </a:p>
          <a:p>
            <a:pPr algn="l"/>
            <a:r>
              <a:rPr lang="da-DK" sz="1400" b="0" i="0" u="none" strike="noStrike" baseline="0" dirty="0">
                <a:latin typeface="SohoGothicPro-Regular" panose="020B0503030504020204" pitchFamily="34" charset="0"/>
              </a:rPr>
              <a:t>beløb, der er kommet ind på dette kontonummer.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8961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nummer/tal, Font/skrifttype&#10;&#10;Automatisk genereret beskrivelse">
            <a:extLst>
              <a:ext uri="{FF2B5EF4-FFF2-40B4-BE49-F238E27FC236}">
                <a16:creationId xmlns:a16="http://schemas.microsoft.com/office/drawing/2014/main" id="{35FEA8A6-F20B-814F-27FB-106FC9279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1306626" y="146632"/>
            <a:ext cx="6922974" cy="587475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052B2A3-904D-1CB3-1761-382C866A7F52}"/>
              </a:ext>
            </a:extLst>
          </p:cNvPr>
          <p:cNvSpPr txBox="1"/>
          <p:nvPr/>
        </p:nvSpPr>
        <p:spPr>
          <a:xfrm>
            <a:off x="8431480" y="4148214"/>
            <a:ext cx="340006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b="1" i="0" u="none" strike="noStrike" baseline="0" dirty="0">
                <a:solidFill>
                  <a:srgbClr val="000000"/>
                </a:solidFill>
                <a:latin typeface="SohoGothicPro-Bold" panose="020B0803030504020204" pitchFamily="34" charset="0"/>
              </a:rPr>
              <a:t>8.1 </a:t>
            </a:r>
            <a:r>
              <a:rPr lang="da-DK" sz="1400" b="0" i="0" u="none" strike="noStrike" baseline="0" dirty="0">
                <a:solidFill>
                  <a:srgbClr val="000000"/>
                </a:solidFill>
                <a:latin typeface="SohoGothicPro-Regular" panose="020B0503030504020204" pitchFamily="34" charset="0"/>
              </a:rPr>
              <a:t>Kasserapporten viser alle ind- og udbetalinger i datorækkefølge fra alle virksomhedens konti, så man kan afstemme dem.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92041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E289850B-3438-A350-20F1-E39C091E0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32" y="590391"/>
            <a:ext cx="9437136" cy="50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6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45ECFEC3-1E3C-E3BC-B5E3-DE078230C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5" y="1447310"/>
            <a:ext cx="11313644" cy="39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5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&#10;&#10;Automatisk genereret beskrivelse">
            <a:extLst>
              <a:ext uri="{FF2B5EF4-FFF2-40B4-BE49-F238E27FC236}">
                <a16:creationId xmlns:a16="http://schemas.microsoft.com/office/drawing/2014/main" id="{771CA19D-787B-5425-9C46-3CB176652E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61"/>
          <a:stretch/>
        </p:blipFill>
        <p:spPr>
          <a:xfrm>
            <a:off x="1755676" y="516835"/>
            <a:ext cx="8679062" cy="52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1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49DD0394-6AB0-770B-5A51-F5A32AA43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50" y="303863"/>
            <a:ext cx="9309914" cy="55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5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E6761CF7-58EF-7ACD-4D06-A05078DA4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41" y="438150"/>
            <a:ext cx="9405330" cy="54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5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Font/skrifttype, skærmbillede&#10;&#10;Automatisk genereret beskrivelse">
            <a:extLst>
              <a:ext uri="{FF2B5EF4-FFF2-40B4-BE49-F238E27FC236}">
                <a16:creationId xmlns:a16="http://schemas.microsoft.com/office/drawing/2014/main" id="{FEA25B39-9FAE-1BE7-679C-FBCB24120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74" y="1435211"/>
            <a:ext cx="10174264" cy="33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0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AA751-C54A-6FA5-0088-75F18F2D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Et billede, der indeholder tekst, skærmbillede, Font/skrifttype, menu&#10;&#10;Automatisk genereret beskrivelse">
            <a:extLst>
              <a:ext uri="{FF2B5EF4-FFF2-40B4-BE49-F238E27FC236}">
                <a16:creationId xmlns:a16="http://schemas.microsoft.com/office/drawing/2014/main" id="{98BAF0F2-E138-2950-A926-1482D690E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1" y="365125"/>
            <a:ext cx="11129450" cy="55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2343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Innovation2022.pptx" id="{BB066885-B3D3-4CD3-B871-FE777801DA8B}" vid="{308CA8FB-0148-4435-BCD8-3F638ED4D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</TotalTime>
  <Words>286</Words>
  <Application>Microsoft Office PowerPoint</Application>
  <PresentationFormat>Brugerdefineret</PresentationFormat>
  <Paragraphs>25</Paragraphs>
  <Slides>10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Arial</vt:lpstr>
      <vt:lpstr>Arial Nova Light</vt:lpstr>
      <vt:lpstr>Calibri</vt:lpstr>
      <vt:lpstr>SohoGothicPro-Bold</vt:lpstr>
      <vt:lpstr>SohoGothicPro-Regular</vt:lpstr>
      <vt:lpstr>SEGES Innovation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SEGES Innovation - Marketing &amp; Fagkommunikation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Kruse Kessler</dc:creator>
  <cp:lastModifiedBy>L K</cp:lastModifiedBy>
  <cp:revision>5</cp:revision>
  <dcterms:created xsi:type="dcterms:W3CDTF">2022-06-15T09:13:14Z</dcterms:created>
  <dcterms:modified xsi:type="dcterms:W3CDTF">2024-08-05T15:39:07Z</dcterms:modified>
</cp:coreProperties>
</file>