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43866-62CB-4D5B-A9EE-F5D5F7657D77}" v="1" dt="2021-12-13T08:40:25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BC72AFF5-CFE8-4E7A-8447-070D72FD86A7}"/>
    <pc:docChg chg="custSel modSld modMainMaster">
      <pc:chgData name="L K" userId="e4117d74aaad28f7" providerId="LiveId" clId="{BC72AFF5-CFE8-4E7A-8447-070D72FD86A7}" dt="2021-11-24T19:17:42.452" v="23" actId="478"/>
      <pc:docMkLst>
        <pc:docMk/>
      </pc:docMkLst>
      <pc:sldChg chg="addSp delSp modSp mod">
        <pc:chgData name="L K" userId="e4117d74aaad28f7" providerId="LiveId" clId="{BC72AFF5-CFE8-4E7A-8447-070D72FD86A7}" dt="2021-11-24T19:14:21.962" v="10" actId="167"/>
        <pc:sldMkLst>
          <pc:docMk/>
          <pc:sldMk cId="0" sldId="256"/>
        </pc:sldMkLst>
        <pc:spChg chg="ord">
          <ac:chgData name="L K" userId="e4117d74aaad28f7" providerId="LiveId" clId="{BC72AFF5-CFE8-4E7A-8447-070D72FD86A7}" dt="2021-11-24T19:14:21.962" v="1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BC72AFF5-CFE8-4E7A-8447-070D72FD86A7}" dt="2021-11-24T19:14:13.081" v="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BC72AFF5-CFE8-4E7A-8447-070D72FD86A7}" dt="2021-11-24T19:14:10.737" v="8" actId="167"/>
          <ac:picMkLst>
            <pc:docMk/>
            <pc:sldMk cId="0" sldId="256"/>
            <ac:picMk id="7" creationId="{E510B8FC-4811-4D00-B6E6-FC5EFC25D2F8}"/>
          </ac:picMkLst>
        </pc:picChg>
      </pc:sldChg>
      <pc:sldChg chg="delSp mod">
        <pc:chgData name="L K" userId="e4117d74aaad28f7" providerId="LiveId" clId="{BC72AFF5-CFE8-4E7A-8447-070D72FD86A7}" dt="2021-11-24T19:17:42.452" v="23" actId="478"/>
        <pc:sldMkLst>
          <pc:docMk/>
          <pc:sldMk cId="4114132578" sldId="257"/>
        </pc:sldMkLst>
        <pc:spChg chg="del">
          <ac:chgData name="L K" userId="e4117d74aaad28f7" providerId="LiveId" clId="{BC72AFF5-CFE8-4E7A-8447-070D72FD86A7}" dt="2021-11-24T19:17:42.452" v="23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BC72AFF5-CFE8-4E7A-8447-070D72FD86A7}" dt="2021-11-24T19:14:39.241" v="22" actId="20577"/>
        <pc:sldMasterMkLst>
          <pc:docMk/>
          <pc:sldMasterMk cId="0" sldId="2147483648"/>
        </pc:sldMasterMkLst>
        <pc:spChg chg="mod">
          <ac:chgData name="L K" userId="e4117d74aaad28f7" providerId="LiveId" clId="{BC72AFF5-CFE8-4E7A-8447-070D72FD86A7}" dt="2021-11-24T19:14:39.241" v="22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F2FE8289-3B8E-47D0-BB28-38821F3D95A5}"/>
    <pc:docChg chg="modSld modMainMaster">
      <pc:chgData name="L K" userId="e4117d74aaad28f7" providerId="LiveId" clId="{F2FE8289-3B8E-47D0-BB28-38821F3D95A5}" dt="2021-12-10T16:57:47.185" v="4" actId="14100"/>
      <pc:docMkLst>
        <pc:docMk/>
      </pc:docMkLst>
      <pc:sldChg chg="addSp modSp mod">
        <pc:chgData name="L K" userId="e4117d74aaad28f7" providerId="LiveId" clId="{F2FE8289-3B8E-47D0-BB28-38821F3D95A5}" dt="2021-12-10T16:57:47.185" v="4" actId="14100"/>
        <pc:sldMkLst>
          <pc:docMk/>
          <pc:sldMk cId="4114132578" sldId="257"/>
        </pc:sldMkLst>
        <pc:picChg chg="add mod">
          <ac:chgData name="L K" userId="e4117d74aaad28f7" providerId="LiveId" clId="{F2FE8289-3B8E-47D0-BB28-38821F3D95A5}" dt="2021-12-10T16:57:47.185" v="4" actId="14100"/>
          <ac:picMkLst>
            <pc:docMk/>
            <pc:sldMk cId="4114132578" sldId="257"/>
            <ac:picMk id="3" creationId="{DF375DD1-B1FA-4454-9CED-67D6F357E8B4}"/>
          </ac:picMkLst>
        </pc:picChg>
      </pc:sldChg>
      <pc:sldMasterChg chg="modSp mod">
        <pc:chgData name="L K" userId="e4117d74aaad28f7" providerId="LiveId" clId="{F2FE8289-3B8E-47D0-BB28-38821F3D95A5}" dt="2021-12-10T16:57:28.955" v="2" actId="20577"/>
        <pc:sldMasterMkLst>
          <pc:docMk/>
          <pc:sldMasterMk cId="0" sldId="2147483648"/>
        </pc:sldMasterMkLst>
        <pc:spChg chg="mod">
          <ac:chgData name="L K" userId="e4117d74aaad28f7" providerId="LiveId" clId="{F2FE8289-3B8E-47D0-BB28-38821F3D95A5}" dt="2021-12-10T16:57:28.955" v="2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Gødningslære</a:t>
            </a:r>
          </a:p>
          <a:p>
            <a:pPr marL="228600" indent="-228600">
              <a:buNone/>
            </a:pPr>
            <a:r>
              <a:rPr lang="da-DK" sz="1000" dirty="0"/>
              <a:t>6.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, natur&#10;&#10;Automatisk genereret beskrivelse">
            <a:extLst>
              <a:ext uri="{FF2B5EF4-FFF2-40B4-BE49-F238E27FC236}">
                <a16:creationId xmlns:a16="http://schemas.microsoft.com/office/drawing/2014/main" id="{E510B8FC-4811-4D00-B6E6-FC5EFC25D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575" y="188550"/>
            <a:ext cx="4645979" cy="6542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F375DD1-B1FA-4454-9CED-67D6F357E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8" y="980660"/>
            <a:ext cx="8842704" cy="48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97</Words>
  <Application>Microsoft Office PowerPoint</Application>
  <PresentationFormat>A4-papir (210 x 297 mm)</PresentationFormat>
  <Paragraphs>11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Arial Nova Light</vt:lpstr>
      <vt:lpstr>Kontortema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2021-12-13T08:40:27Z</dcterms:modified>
</cp:coreProperties>
</file>