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4"/>
  </p:sldMasterIdLst>
  <p:notesMasterIdLst>
    <p:notesMasterId r:id="rId20"/>
  </p:notesMasterIdLst>
  <p:sldIdLst>
    <p:sldId id="979" r:id="rId5"/>
    <p:sldId id="2147478161" r:id="rId6"/>
    <p:sldId id="260" r:id="rId7"/>
    <p:sldId id="2147478156" r:id="rId8"/>
    <p:sldId id="2147478162" r:id="rId9"/>
    <p:sldId id="343" r:id="rId10"/>
    <p:sldId id="262" r:id="rId11"/>
    <p:sldId id="263" r:id="rId12"/>
    <p:sldId id="264" r:id="rId13"/>
    <p:sldId id="265" r:id="rId14"/>
    <p:sldId id="2147478111" r:id="rId15"/>
    <p:sldId id="2147478098" r:id="rId16"/>
    <p:sldId id="2147478112" r:id="rId17"/>
    <p:sldId id="2147478115" r:id="rId18"/>
    <p:sldId id="71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3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89902E-1033-35CB-D189-E2828C70ED8B}" name="Sigrid Beth Rasmussen" initials="SB" userId="S::sibr@danbred.com::fe76ff3c-97dc-4f94-a8ee-8e112a3a19fb" providerId="AD"/>
  <p188:author id="{EEE86CC4-7B9A-1E9D-FB84-647324FBAE5D}" name="Ellen Sofie Stensberg" initials="ESS" userId="S::elst@danbred.com::04ccc353-1886-4a7c-a102-6f9c6ad6d2aa" providerId="AD"/>
  <p188:author id="{C34F76C6-DCD6-30FE-0678-BB4A22E07293}" name="Lizette Vestergaard Horndrup" initials="LH" userId="S::livh@danbred.com::1be02d34-f312-4be0-9433-5a479377c1b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aela Ohl" initials="MO" lastIdx="32" clrIdx="0">
    <p:extLst>
      <p:ext uri="{19B8F6BF-5375-455C-9EA6-DF929625EA0E}">
        <p15:presenceInfo xmlns:p15="http://schemas.microsoft.com/office/powerpoint/2012/main" userId="S::mwo@danbred.com::f1fd3f3e-5052-4f66-aae6-6d53cb06a052" providerId="AD"/>
      </p:ext>
    </p:extLst>
  </p:cmAuthor>
  <p:cmAuthor id="2" name="Mathias Caspersen" initials="MC" lastIdx="2" clrIdx="1">
    <p:extLst>
      <p:ext uri="{19B8F6BF-5375-455C-9EA6-DF929625EA0E}">
        <p15:presenceInfo xmlns:p15="http://schemas.microsoft.com/office/powerpoint/2012/main" userId="S::mc@kogp.dk::7ff3497f-8893-4c6f-88f9-25dbf95ef7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20"/>
    <a:srgbClr val="706359"/>
    <a:srgbClr val="81002A"/>
    <a:srgbClr val="A79C94"/>
    <a:srgbClr val="B81D2F"/>
    <a:srgbClr val="C43E1C"/>
    <a:srgbClr val="ED7A08"/>
    <a:srgbClr val="000000"/>
    <a:srgbClr val="ED7A06"/>
    <a:srgbClr val="F4F2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27A55-493F-4459-8F35-B3F7CA6B48EB}" v="236" dt="2025-05-11T20:26:26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Mørkt layout 1 - Markerin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ørkt layou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Mørkt layout 2 - Markering 3/Markerin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C89EF96-8CEA-46FF-86C4-4CE0E7609802}" styleName="Lyst layout 3 - Markerin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yst layout 3 - Markerin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llemlayout 1 - Markerin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513" autoAdjust="0"/>
    <p:restoredTop sz="64527" autoAdjust="0"/>
  </p:normalViewPr>
  <p:slideViewPr>
    <p:cSldViewPr snapToGrid="0" snapToObjects="1">
      <p:cViewPr varScale="1">
        <p:scale>
          <a:sx n="72" d="100"/>
          <a:sy n="72" d="100"/>
        </p:scale>
        <p:origin x="1272" y="60"/>
      </p:cViewPr>
      <p:guideLst>
        <p:guide pos="393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rid Beth Rasmussen" userId="fe76ff3c-97dc-4f94-a8ee-8e112a3a19fb" providerId="ADAL" clId="{AF027A55-493F-4459-8F35-B3F7CA6B48EB}"/>
    <pc:docChg chg="undo custSel addSld delSld modSld">
      <pc:chgData name="Sigrid Beth Rasmussen" userId="fe76ff3c-97dc-4f94-a8ee-8e112a3a19fb" providerId="ADAL" clId="{AF027A55-493F-4459-8F35-B3F7CA6B48EB}" dt="2025-05-18T21:40:24.963" v="742" actId="26606"/>
      <pc:docMkLst>
        <pc:docMk/>
      </pc:docMkLst>
      <pc:sldChg chg="add del">
        <pc:chgData name="Sigrid Beth Rasmussen" userId="fe76ff3c-97dc-4f94-a8ee-8e112a3a19fb" providerId="ADAL" clId="{AF027A55-493F-4459-8F35-B3F7CA6B48EB}" dt="2025-05-11T20:03:07.594" v="76" actId="47"/>
        <pc:sldMkLst>
          <pc:docMk/>
          <pc:sldMk cId="4257268818" sldId="259"/>
        </pc:sldMkLst>
      </pc:sldChg>
      <pc:sldChg chg="addSp modSp add mod modClrScheme chgLayout modNotesTx">
        <pc:chgData name="Sigrid Beth Rasmussen" userId="fe76ff3c-97dc-4f94-a8ee-8e112a3a19fb" providerId="ADAL" clId="{AF027A55-493F-4459-8F35-B3F7CA6B48EB}" dt="2025-05-11T20:09:27.274" v="291" actId="20577"/>
        <pc:sldMkLst>
          <pc:docMk/>
          <pc:sldMk cId="2950346646" sldId="260"/>
        </pc:sldMkLst>
        <pc:spChg chg="mod ord">
          <ac:chgData name="Sigrid Beth Rasmussen" userId="fe76ff3c-97dc-4f94-a8ee-8e112a3a19fb" providerId="ADAL" clId="{AF027A55-493F-4459-8F35-B3F7CA6B48EB}" dt="2025-05-11T20:07:16.060" v="265" actId="700"/>
          <ac:spMkLst>
            <pc:docMk/>
            <pc:sldMk cId="2950346646" sldId="260"/>
            <ac:spMk id="2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09:15.867" v="289" actId="2711"/>
          <ac:spMkLst>
            <pc:docMk/>
            <pc:sldMk cId="2950346646" sldId="260"/>
            <ac:spMk id="3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07:33.111" v="267" actId="5793"/>
          <ac:spMkLst>
            <pc:docMk/>
            <pc:sldMk cId="2950346646" sldId="260"/>
            <ac:spMk id="6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08:54.599" v="286" actId="255"/>
          <ac:spMkLst>
            <pc:docMk/>
            <pc:sldMk cId="2950346646" sldId="260"/>
            <ac:spMk id="7" creationId="{00000000-0000-0000-0000-000000000000}"/>
          </ac:spMkLst>
        </pc:spChg>
        <pc:spChg chg="add mod ord">
          <ac:chgData name="Sigrid Beth Rasmussen" userId="fe76ff3c-97dc-4f94-a8ee-8e112a3a19fb" providerId="ADAL" clId="{AF027A55-493F-4459-8F35-B3F7CA6B48EB}" dt="2025-05-11T20:07:16.060" v="265" actId="700"/>
          <ac:spMkLst>
            <pc:docMk/>
            <pc:sldMk cId="2950346646" sldId="260"/>
            <ac:spMk id="9" creationId="{721B3890-AE03-6B38-9CBF-781B65BFA5C2}"/>
          </ac:spMkLst>
        </pc:spChg>
        <pc:grpChg chg="mod">
          <ac:chgData name="Sigrid Beth Rasmussen" userId="fe76ff3c-97dc-4f94-a8ee-8e112a3a19fb" providerId="ADAL" clId="{AF027A55-493F-4459-8F35-B3F7CA6B48EB}" dt="2025-05-11T20:08:51.877" v="285" actId="1076"/>
          <ac:grpSpMkLst>
            <pc:docMk/>
            <pc:sldMk cId="2950346646" sldId="260"/>
            <ac:grpSpMk id="8" creationId="{00000000-0000-0000-0000-000000000000}"/>
          </ac:grpSpMkLst>
        </pc:grpChg>
        <pc:picChg chg="mod">
          <ac:chgData name="Sigrid Beth Rasmussen" userId="fe76ff3c-97dc-4f94-a8ee-8e112a3a19fb" providerId="ADAL" clId="{AF027A55-493F-4459-8F35-B3F7CA6B48EB}" dt="2025-05-11T20:07:53.801" v="273" actId="1076"/>
          <ac:picMkLst>
            <pc:docMk/>
            <pc:sldMk cId="2950346646" sldId="260"/>
            <ac:picMk id="4" creationId="{00000000-0000-0000-0000-000000000000}"/>
          </ac:picMkLst>
        </pc:picChg>
        <pc:picChg chg="mod">
          <ac:chgData name="Sigrid Beth Rasmussen" userId="fe76ff3c-97dc-4f94-a8ee-8e112a3a19fb" providerId="ADAL" clId="{AF027A55-493F-4459-8F35-B3F7CA6B48EB}" dt="2025-05-11T20:08:46.070" v="284" actId="14100"/>
          <ac:picMkLst>
            <pc:docMk/>
            <pc:sldMk cId="2950346646" sldId="260"/>
            <ac:picMk id="5" creationId="{00000000-0000-0000-0000-000000000000}"/>
          </ac:picMkLst>
        </pc:picChg>
      </pc:sldChg>
      <pc:sldChg chg="addSp delSp modSp add del mod modClrScheme chgLayout">
        <pc:chgData name="Sigrid Beth Rasmussen" userId="fe76ff3c-97dc-4f94-a8ee-8e112a3a19fb" providerId="ADAL" clId="{AF027A55-493F-4459-8F35-B3F7CA6B48EB}" dt="2025-05-11T20:20:03.828" v="571" actId="47"/>
        <pc:sldMkLst>
          <pc:docMk/>
          <pc:sldMk cId="3991135127" sldId="261"/>
        </pc:sldMkLst>
      </pc:sldChg>
      <pc:sldChg chg="modSp add mod modClrScheme chgLayout modNotes">
        <pc:chgData name="Sigrid Beth Rasmussen" userId="fe76ff3c-97dc-4f94-a8ee-8e112a3a19fb" providerId="ADAL" clId="{AF027A55-493F-4459-8F35-B3F7CA6B48EB}" dt="2025-05-11T20:23:19.849" v="636" actId="20577"/>
        <pc:sldMkLst>
          <pc:docMk/>
          <pc:sldMk cId="101067694" sldId="262"/>
        </pc:sldMkLst>
        <pc:spChg chg="mod ord">
          <ac:chgData name="Sigrid Beth Rasmussen" userId="fe76ff3c-97dc-4f94-a8ee-8e112a3a19fb" providerId="ADAL" clId="{AF027A55-493F-4459-8F35-B3F7CA6B48EB}" dt="2025-05-11T20:21:39.449" v="594" actId="27636"/>
          <ac:spMkLst>
            <pc:docMk/>
            <pc:sldMk cId="101067694" sldId="262"/>
            <ac:spMk id="2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23:19.849" v="636" actId="20577"/>
          <ac:spMkLst>
            <pc:docMk/>
            <pc:sldMk cId="101067694" sldId="262"/>
            <ac:spMk id="3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3:07.460" v="625" actId="5793"/>
          <ac:spMkLst>
            <pc:docMk/>
            <pc:sldMk cId="101067694" sldId="262"/>
            <ac:spMk id="6" creationId="{00000000-0000-0000-0000-000000000000}"/>
          </ac:spMkLst>
        </pc:spChg>
        <pc:graphicFrameChg chg="mod modGraphic">
          <ac:chgData name="Sigrid Beth Rasmussen" userId="fe76ff3c-97dc-4f94-a8ee-8e112a3a19fb" providerId="ADAL" clId="{AF027A55-493F-4459-8F35-B3F7CA6B48EB}" dt="2025-05-11T20:22:25.447" v="618" actId="1076"/>
          <ac:graphicFrameMkLst>
            <pc:docMk/>
            <pc:sldMk cId="101067694" sldId="262"/>
            <ac:graphicFrameMk id="5" creationId="{00000000-0000-0000-0000-000000000000}"/>
          </ac:graphicFrameMkLst>
        </pc:graphicFrameChg>
      </pc:sldChg>
      <pc:sldChg chg="modSp add mod modClrScheme chgLayout modNotes">
        <pc:chgData name="Sigrid Beth Rasmussen" userId="fe76ff3c-97dc-4f94-a8ee-8e112a3a19fb" providerId="ADAL" clId="{AF027A55-493F-4459-8F35-B3F7CA6B48EB}" dt="2025-05-11T20:23:04.459" v="624" actId="5793"/>
        <pc:sldMkLst>
          <pc:docMk/>
          <pc:sldMk cId="1109406596" sldId="263"/>
        </pc:sldMkLst>
        <pc:spChg chg="mod ord">
          <ac:chgData name="Sigrid Beth Rasmussen" userId="fe76ff3c-97dc-4f94-a8ee-8e112a3a19fb" providerId="ADAL" clId="{AF027A55-493F-4459-8F35-B3F7CA6B48EB}" dt="2025-05-11T20:22:43.044" v="621" actId="700"/>
          <ac:spMkLst>
            <pc:docMk/>
            <pc:sldMk cId="1109406596" sldId="263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3:04.459" v="624" actId="5793"/>
          <ac:spMkLst>
            <pc:docMk/>
            <pc:sldMk cId="1109406596" sldId="263"/>
            <ac:spMk id="6" creationId="{00000000-0000-0000-0000-000000000000}"/>
          </ac:spMkLst>
        </pc:spChg>
      </pc:sldChg>
      <pc:sldChg chg="modSp add mod modClrScheme chgLayout">
        <pc:chgData name="Sigrid Beth Rasmussen" userId="fe76ff3c-97dc-4f94-a8ee-8e112a3a19fb" providerId="ADAL" clId="{AF027A55-493F-4459-8F35-B3F7CA6B48EB}" dt="2025-05-11T20:24:47.188" v="640" actId="5793"/>
        <pc:sldMkLst>
          <pc:docMk/>
          <pc:sldMk cId="4026615073" sldId="264"/>
        </pc:sldMkLst>
        <pc:spChg chg="mod ord">
          <ac:chgData name="Sigrid Beth Rasmussen" userId="fe76ff3c-97dc-4f94-a8ee-8e112a3a19fb" providerId="ADAL" clId="{AF027A55-493F-4459-8F35-B3F7CA6B48EB}" dt="2025-05-11T20:24:34.482" v="638" actId="700"/>
          <ac:spMkLst>
            <pc:docMk/>
            <pc:sldMk cId="4026615073" sldId="264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4:47.188" v="640" actId="5793"/>
          <ac:spMkLst>
            <pc:docMk/>
            <pc:sldMk cId="4026615073" sldId="264"/>
            <ac:spMk id="6" creationId="{00000000-0000-0000-0000-000000000000}"/>
          </ac:spMkLst>
        </pc:spChg>
      </pc:sldChg>
      <pc:sldChg chg="modSp add mod modClrScheme chgLayout">
        <pc:chgData name="Sigrid Beth Rasmussen" userId="fe76ff3c-97dc-4f94-a8ee-8e112a3a19fb" providerId="ADAL" clId="{AF027A55-493F-4459-8F35-B3F7CA6B48EB}" dt="2025-05-11T20:25:32.845" v="668" actId="1076"/>
        <pc:sldMkLst>
          <pc:docMk/>
          <pc:sldMk cId="4015949345" sldId="265"/>
        </pc:sldMkLst>
        <pc:spChg chg="mod ord">
          <ac:chgData name="Sigrid Beth Rasmussen" userId="fe76ff3c-97dc-4f94-a8ee-8e112a3a19fb" providerId="ADAL" clId="{AF027A55-493F-4459-8F35-B3F7CA6B48EB}" dt="2025-05-11T20:25:00.992" v="642" actId="700"/>
          <ac:spMkLst>
            <pc:docMk/>
            <pc:sldMk cId="4015949345" sldId="265"/>
            <ac:spMk id="2" creationId="{00000000-0000-0000-0000-000000000000}"/>
          </ac:spMkLst>
        </pc:spChg>
        <pc:spChg chg="mod ord">
          <ac:chgData name="Sigrid Beth Rasmussen" userId="fe76ff3c-97dc-4f94-a8ee-8e112a3a19fb" providerId="ADAL" clId="{AF027A55-493F-4459-8F35-B3F7CA6B48EB}" dt="2025-05-11T20:25:28.011" v="667" actId="20577"/>
          <ac:spMkLst>
            <pc:docMk/>
            <pc:sldMk cId="4015949345" sldId="265"/>
            <ac:spMk id="6" creationId="{00000000-0000-0000-0000-000000000000}"/>
          </ac:spMkLst>
        </pc:spChg>
        <pc:spChg chg="mod">
          <ac:chgData name="Sigrid Beth Rasmussen" userId="fe76ff3c-97dc-4f94-a8ee-8e112a3a19fb" providerId="ADAL" clId="{AF027A55-493F-4459-8F35-B3F7CA6B48EB}" dt="2025-05-11T20:25:32.845" v="668" actId="1076"/>
          <ac:spMkLst>
            <pc:docMk/>
            <pc:sldMk cId="4015949345" sldId="265"/>
            <ac:spMk id="7" creationId="{00000000-0000-0000-0000-000000000000}"/>
          </ac:spMkLst>
        </pc:spChg>
        <pc:graphicFrameChg chg="mod">
          <ac:chgData name="Sigrid Beth Rasmussen" userId="fe76ff3c-97dc-4f94-a8ee-8e112a3a19fb" providerId="ADAL" clId="{AF027A55-493F-4459-8F35-B3F7CA6B48EB}" dt="2025-05-11T20:25:13.991" v="646" actId="1076"/>
          <ac:graphicFrameMkLst>
            <pc:docMk/>
            <pc:sldMk cId="4015949345" sldId="265"/>
            <ac:graphicFrameMk id="5" creationId="{00000000-0000-0000-0000-000000000000}"/>
          </ac:graphicFrameMkLst>
        </pc:graphicFrameChg>
      </pc:sldChg>
      <pc:sldChg chg="del">
        <pc:chgData name="Sigrid Beth Rasmussen" userId="fe76ff3c-97dc-4f94-a8ee-8e112a3a19fb" providerId="ADAL" clId="{AF027A55-493F-4459-8F35-B3F7CA6B48EB}" dt="2025-05-11T19:59:31.694" v="6" actId="47"/>
        <pc:sldMkLst>
          <pc:docMk/>
          <pc:sldMk cId="1926011357" sldId="268"/>
        </pc:sldMkLst>
      </pc:sldChg>
      <pc:sldChg chg="del">
        <pc:chgData name="Sigrid Beth Rasmussen" userId="fe76ff3c-97dc-4f94-a8ee-8e112a3a19fb" providerId="ADAL" clId="{AF027A55-493F-4459-8F35-B3F7CA6B48EB}" dt="2025-05-11T19:59:33.736" v="10" actId="47"/>
        <pc:sldMkLst>
          <pc:docMk/>
          <pc:sldMk cId="3204025381" sldId="271"/>
        </pc:sldMkLst>
      </pc:sldChg>
      <pc:sldChg chg="del">
        <pc:chgData name="Sigrid Beth Rasmussen" userId="fe76ff3c-97dc-4f94-a8ee-8e112a3a19fb" providerId="ADAL" clId="{AF027A55-493F-4459-8F35-B3F7CA6B48EB}" dt="2025-05-11T19:59:34.509" v="11" actId="47"/>
        <pc:sldMkLst>
          <pc:docMk/>
          <pc:sldMk cId="481686289" sldId="272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853940701" sldId="275"/>
        </pc:sldMkLst>
      </pc:sldChg>
      <pc:sldChg chg="addSp delSp modSp add mod modNotesTx">
        <pc:chgData name="Sigrid Beth Rasmussen" userId="fe76ff3c-97dc-4f94-a8ee-8e112a3a19fb" providerId="ADAL" clId="{AF027A55-493F-4459-8F35-B3F7CA6B48EB}" dt="2025-05-11T20:21:21.884" v="589" actId="20577"/>
        <pc:sldMkLst>
          <pc:docMk/>
          <pc:sldMk cId="819707869" sldId="343"/>
        </pc:sldMkLst>
        <pc:spChg chg="mod">
          <ac:chgData name="Sigrid Beth Rasmussen" userId="fe76ff3c-97dc-4f94-a8ee-8e112a3a19fb" providerId="ADAL" clId="{AF027A55-493F-4459-8F35-B3F7CA6B48EB}" dt="2025-05-11T20:19:52.638" v="569" actId="1076"/>
          <ac:spMkLst>
            <pc:docMk/>
            <pc:sldMk cId="819707869" sldId="343"/>
            <ac:spMk id="2" creationId="{2B479655-B9D3-4CC4-836F-F8F948D50206}"/>
          </ac:spMkLst>
        </pc:spChg>
        <pc:spChg chg="mod">
          <ac:chgData name="Sigrid Beth Rasmussen" userId="fe76ff3c-97dc-4f94-a8ee-8e112a3a19fb" providerId="ADAL" clId="{AF027A55-493F-4459-8F35-B3F7CA6B48EB}" dt="2025-05-11T20:18:40.308" v="498" actId="20577"/>
          <ac:spMkLst>
            <pc:docMk/>
            <pc:sldMk cId="819707869" sldId="343"/>
            <ac:spMk id="8" creationId="{56EF5D32-7120-47BB-8DF0-780383E74726}"/>
          </ac:spMkLst>
        </pc:spChg>
        <pc:spChg chg="mod">
          <ac:chgData name="Sigrid Beth Rasmussen" userId="fe76ff3c-97dc-4f94-a8ee-8e112a3a19fb" providerId="ADAL" clId="{AF027A55-493F-4459-8F35-B3F7CA6B48EB}" dt="2025-05-11T20:18:31.023" v="472" actId="20577"/>
          <ac:spMkLst>
            <pc:docMk/>
            <pc:sldMk cId="819707869" sldId="343"/>
            <ac:spMk id="9" creationId="{02B9FB6C-A239-4DDD-B81E-C5B55ECB5CE2}"/>
          </ac:spMkLst>
        </pc:spChg>
        <pc:spChg chg="mod">
          <ac:chgData name="Sigrid Beth Rasmussen" userId="fe76ff3c-97dc-4f94-a8ee-8e112a3a19fb" providerId="ADAL" clId="{AF027A55-493F-4459-8F35-B3F7CA6B48EB}" dt="2025-05-11T20:18:49.791" v="525" actId="27636"/>
          <ac:spMkLst>
            <pc:docMk/>
            <pc:sldMk cId="819707869" sldId="343"/>
            <ac:spMk id="10" creationId="{F97D2896-16D9-4F1A-A0C3-2AFF57BE0E1B}"/>
          </ac:spMkLst>
        </pc:spChg>
        <pc:spChg chg="mod">
          <ac:chgData name="Sigrid Beth Rasmussen" userId="fe76ff3c-97dc-4f94-a8ee-8e112a3a19fb" providerId="ADAL" clId="{AF027A55-493F-4459-8F35-B3F7CA6B48EB}" dt="2025-05-11T20:17:59.603" v="448" actId="1076"/>
          <ac:spMkLst>
            <pc:docMk/>
            <pc:sldMk cId="819707869" sldId="343"/>
            <ac:spMk id="11" creationId="{930A40C4-0694-49BA-AB3D-0016809719BD}"/>
          </ac:spMkLst>
        </pc:spChg>
        <pc:spChg chg="mod">
          <ac:chgData name="Sigrid Beth Rasmussen" userId="fe76ff3c-97dc-4f94-a8ee-8e112a3a19fb" providerId="ADAL" clId="{AF027A55-493F-4459-8F35-B3F7CA6B48EB}" dt="2025-05-11T20:19:00.906" v="549" actId="20577"/>
          <ac:spMkLst>
            <pc:docMk/>
            <pc:sldMk cId="819707869" sldId="343"/>
            <ac:spMk id="15" creationId="{68704F1D-CB48-45C0-84EB-9CE7ADED2D50}"/>
          </ac:spMkLst>
        </pc:spChg>
        <pc:spChg chg="add mod">
          <ac:chgData name="Sigrid Beth Rasmussen" userId="fe76ff3c-97dc-4f94-a8ee-8e112a3a19fb" providerId="ADAL" clId="{AF027A55-493F-4459-8F35-B3F7CA6B48EB}" dt="2025-05-11T20:19:34.906" v="555" actId="1076"/>
          <ac:spMkLst>
            <pc:docMk/>
            <pc:sldMk cId="819707869" sldId="343"/>
            <ac:spMk id="18" creationId="{7DEAC55C-414D-F841-B12A-D4BE11A69A79}"/>
          </ac:spMkLst>
        </pc:spChg>
        <pc:graphicFrameChg chg="add mod modGraphic">
          <ac:chgData name="Sigrid Beth Rasmussen" userId="fe76ff3c-97dc-4f94-a8ee-8e112a3a19fb" providerId="ADAL" clId="{AF027A55-493F-4459-8F35-B3F7CA6B48EB}" dt="2025-05-11T20:18:17.276" v="452" actId="1076"/>
          <ac:graphicFrameMkLst>
            <pc:docMk/>
            <pc:sldMk cId="819707869" sldId="343"/>
            <ac:graphicFrameMk id="3" creationId="{155BFDC8-D68A-BF43-1ED5-DB6DA68AD462}"/>
          </ac:graphicFrameMkLst>
        </pc:graphicFrameChg>
      </pc:sldChg>
      <pc:sldChg chg="del">
        <pc:chgData name="Sigrid Beth Rasmussen" userId="fe76ff3c-97dc-4f94-a8ee-8e112a3a19fb" providerId="ADAL" clId="{AF027A55-493F-4459-8F35-B3F7CA6B48EB}" dt="2025-05-11T20:02:13.435" v="44" actId="47"/>
        <pc:sldMkLst>
          <pc:docMk/>
          <pc:sldMk cId="4112577728" sldId="354"/>
        </pc:sldMkLst>
      </pc:sldChg>
      <pc:sldChg chg="del">
        <pc:chgData name="Sigrid Beth Rasmussen" userId="fe76ff3c-97dc-4f94-a8ee-8e112a3a19fb" providerId="ADAL" clId="{AF027A55-493F-4459-8F35-B3F7CA6B48EB}" dt="2025-05-11T20:02:28.854" v="61" actId="47"/>
        <pc:sldMkLst>
          <pc:docMk/>
          <pc:sldMk cId="333462307" sldId="359"/>
        </pc:sldMkLst>
      </pc:sldChg>
      <pc:sldChg chg="del">
        <pc:chgData name="Sigrid Beth Rasmussen" userId="fe76ff3c-97dc-4f94-a8ee-8e112a3a19fb" providerId="ADAL" clId="{AF027A55-493F-4459-8F35-B3F7CA6B48EB}" dt="2025-05-11T19:59:46.826" v="12" actId="47"/>
        <pc:sldMkLst>
          <pc:docMk/>
          <pc:sldMk cId="4113010468" sldId="376"/>
        </pc:sldMkLst>
      </pc:sldChg>
      <pc:sldChg chg="modSp mod">
        <pc:chgData name="Sigrid Beth Rasmussen" userId="fe76ff3c-97dc-4f94-a8ee-8e112a3a19fb" providerId="ADAL" clId="{AF027A55-493F-4459-8F35-B3F7CA6B48EB}" dt="2025-05-11T20:26:51.014" v="698" actId="20577"/>
        <pc:sldMkLst>
          <pc:docMk/>
          <pc:sldMk cId="1646736586" sldId="979"/>
        </pc:sldMkLst>
        <pc:spChg chg="mod">
          <ac:chgData name="Sigrid Beth Rasmussen" userId="fe76ff3c-97dc-4f94-a8ee-8e112a3a19fb" providerId="ADAL" clId="{AF027A55-493F-4459-8F35-B3F7CA6B48EB}" dt="2025-05-11T20:26:51.014" v="698" actId="20577"/>
          <ac:spMkLst>
            <pc:docMk/>
            <pc:sldMk cId="1646736586" sldId="979"/>
            <ac:spMk id="10" creationId="{D31018F1-F7E8-46AC-A072-15623897BB8F}"/>
          </ac:spMkLst>
        </pc:spChg>
      </pc:sldChg>
      <pc:sldChg chg="del">
        <pc:chgData name="Sigrid Beth Rasmussen" userId="fe76ff3c-97dc-4f94-a8ee-8e112a3a19fb" providerId="ADAL" clId="{AF027A55-493F-4459-8F35-B3F7CA6B48EB}" dt="2025-05-11T19:59:47.375" v="13" actId="47"/>
        <pc:sldMkLst>
          <pc:docMk/>
          <pc:sldMk cId="1141599659" sldId="1288"/>
        </pc:sldMkLst>
      </pc:sldChg>
      <pc:sldChg chg="del">
        <pc:chgData name="Sigrid Beth Rasmussen" userId="fe76ff3c-97dc-4f94-a8ee-8e112a3a19fb" providerId="ADAL" clId="{AF027A55-493F-4459-8F35-B3F7CA6B48EB}" dt="2025-05-11T20:03:43.870" v="80" actId="47"/>
        <pc:sldMkLst>
          <pc:docMk/>
          <pc:sldMk cId="1032499652" sldId="7148"/>
        </pc:sldMkLst>
      </pc:sldChg>
      <pc:sldChg chg="del">
        <pc:chgData name="Sigrid Beth Rasmussen" userId="fe76ff3c-97dc-4f94-a8ee-8e112a3a19fb" providerId="ADAL" clId="{AF027A55-493F-4459-8F35-B3F7CA6B48EB}" dt="2025-05-11T20:01:26.059" v="15" actId="47"/>
        <pc:sldMkLst>
          <pc:docMk/>
          <pc:sldMk cId="3329882810" sldId="7183"/>
        </pc:sldMkLst>
      </pc:sldChg>
      <pc:sldChg chg="del">
        <pc:chgData name="Sigrid Beth Rasmussen" userId="fe76ff3c-97dc-4f94-a8ee-8e112a3a19fb" providerId="ADAL" clId="{AF027A55-493F-4459-8F35-B3F7CA6B48EB}" dt="2025-05-11T20:01:26.826" v="16" actId="47"/>
        <pc:sldMkLst>
          <pc:docMk/>
          <pc:sldMk cId="1320785810" sldId="7184"/>
        </pc:sldMkLst>
      </pc:sldChg>
      <pc:sldChg chg="del">
        <pc:chgData name="Sigrid Beth Rasmussen" userId="fe76ff3c-97dc-4f94-a8ee-8e112a3a19fb" providerId="ADAL" clId="{AF027A55-493F-4459-8F35-B3F7CA6B48EB}" dt="2025-05-11T20:01:27.795" v="17" actId="47"/>
        <pc:sldMkLst>
          <pc:docMk/>
          <pc:sldMk cId="1929361375" sldId="7185"/>
        </pc:sldMkLst>
      </pc:sldChg>
      <pc:sldChg chg="del">
        <pc:chgData name="Sigrid Beth Rasmussen" userId="fe76ff3c-97dc-4f94-a8ee-8e112a3a19fb" providerId="ADAL" clId="{AF027A55-493F-4459-8F35-B3F7CA6B48EB}" dt="2025-05-11T20:02:04.717" v="35" actId="47"/>
        <pc:sldMkLst>
          <pc:docMk/>
          <pc:sldMk cId="3721584366" sldId="7194"/>
        </pc:sldMkLst>
      </pc:sldChg>
      <pc:sldChg chg="del">
        <pc:chgData name="Sigrid Beth Rasmussen" userId="fe76ff3c-97dc-4f94-a8ee-8e112a3a19fb" providerId="ADAL" clId="{AF027A55-493F-4459-8F35-B3F7CA6B48EB}" dt="2025-05-11T20:02:05.108" v="36" actId="47"/>
        <pc:sldMkLst>
          <pc:docMk/>
          <pc:sldMk cId="3770075731" sldId="7195"/>
        </pc:sldMkLst>
      </pc:sldChg>
      <pc:sldChg chg="del">
        <pc:chgData name="Sigrid Beth Rasmussen" userId="fe76ff3c-97dc-4f94-a8ee-8e112a3a19fb" providerId="ADAL" clId="{AF027A55-493F-4459-8F35-B3F7CA6B48EB}" dt="2025-05-11T20:02:03.244" v="32" actId="47"/>
        <pc:sldMkLst>
          <pc:docMk/>
          <pc:sldMk cId="2580765967" sldId="7224"/>
        </pc:sldMkLst>
      </pc:sldChg>
      <pc:sldChg chg="del">
        <pc:chgData name="Sigrid Beth Rasmussen" userId="fe76ff3c-97dc-4f94-a8ee-8e112a3a19fb" providerId="ADAL" clId="{AF027A55-493F-4459-8F35-B3F7CA6B48EB}" dt="2025-05-11T20:01:29.008" v="18" actId="47"/>
        <pc:sldMkLst>
          <pc:docMk/>
          <pc:sldMk cId="3736712661" sldId="2147478043"/>
        </pc:sldMkLst>
      </pc:sldChg>
      <pc:sldChg chg="del">
        <pc:chgData name="Sigrid Beth Rasmussen" userId="fe76ff3c-97dc-4f94-a8ee-8e112a3a19fb" providerId="ADAL" clId="{AF027A55-493F-4459-8F35-B3F7CA6B48EB}" dt="2025-05-11T20:02:22.879" v="56" actId="47"/>
        <pc:sldMkLst>
          <pc:docMk/>
          <pc:sldMk cId="206212480" sldId="2147478053"/>
        </pc:sldMkLst>
      </pc:sldChg>
      <pc:sldChg chg="del">
        <pc:chgData name="Sigrid Beth Rasmussen" userId="fe76ff3c-97dc-4f94-a8ee-8e112a3a19fb" providerId="ADAL" clId="{AF027A55-493F-4459-8F35-B3F7CA6B48EB}" dt="2025-05-11T20:02:23.100" v="57" actId="47"/>
        <pc:sldMkLst>
          <pc:docMk/>
          <pc:sldMk cId="3178716802" sldId="2147478054"/>
        </pc:sldMkLst>
      </pc:sldChg>
      <pc:sldChg chg="del">
        <pc:chgData name="Sigrid Beth Rasmussen" userId="fe76ff3c-97dc-4f94-a8ee-8e112a3a19fb" providerId="ADAL" clId="{AF027A55-493F-4459-8F35-B3F7CA6B48EB}" dt="2025-05-11T20:02:23.589" v="58" actId="47"/>
        <pc:sldMkLst>
          <pc:docMk/>
          <pc:sldMk cId="28226908" sldId="2147478055"/>
        </pc:sldMkLst>
      </pc:sldChg>
      <pc:sldChg chg="del">
        <pc:chgData name="Sigrid Beth Rasmussen" userId="fe76ff3c-97dc-4f94-a8ee-8e112a3a19fb" providerId="ADAL" clId="{AF027A55-493F-4459-8F35-B3F7CA6B48EB}" dt="2025-05-11T20:02:07.253" v="39" actId="47"/>
        <pc:sldMkLst>
          <pc:docMk/>
          <pc:sldMk cId="1717285022" sldId="2147478066"/>
        </pc:sldMkLst>
      </pc:sldChg>
      <pc:sldChg chg="del">
        <pc:chgData name="Sigrid Beth Rasmussen" userId="fe76ff3c-97dc-4f94-a8ee-8e112a3a19fb" providerId="ADAL" clId="{AF027A55-493F-4459-8F35-B3F7CA6B48EB}" dt="2025-05-11T20:02:19.603" v="45" actId="47"/>
        <pc:sldMkLst>
          <pc:docMk/>
          <pc:sldMk cId="116229177" sldId="2147478077"/>
        </pc:sldMkLst>
      </pc:sldChg>
      <pc:sldChg chg="del">
        <pc:chgData name="Sigrid Beth Rasmussen" userId="fe76ff3c-97dc-4f94-a8ee-8e112a3a19fb" providerId="ADAL" clId="{AF027A55-493F-4459-8F35-B3F7CA6B48EB}" dt="2025-05-11T20:02:08.470" v="41" actId="47"/>
        <pc:sldMkLst>
          <pc:docMk/>
          <pc:sldMk cId="1083674816" sldId="2147478078"/>
        </pc:sldMkLst>
      </pc:sldChg>
      <pc:sldChg chg="del">
        <pc:chgData name="Sigrid Beth Rasmussen" userId="fe76ff3c-97dc-4f94-a8ee-8e112a3a19fb" providerId="ADAL" clId="{AF027A55-493F-4459-8F35-B3F7CA6B48EB}" dt="2025-05-11T20:02:07.844" v="40" actId="47"/>
        <pc:sldMkLst>
          <pc:docMk/>
          <pc:sldMk cId="587173641" sldId="2147478079"/>
        </pc:sldMkLst>
      </pc:sldChg>
      <pc:sldChg chg="del">
        <pc:chgData name="Sigrid Beth Rasmussen" userId="fe76ff3c-97dc-4f94-a8ee-8e112a3a19fb" providerId="ADAL" clId="{AF027A55-493F-4459-8F35-B3F7CA6B48EB}" dt="2025-05-11T20:02:21.143" v="50" actId="47"/>
        <pc:sldMkLst>
          <pc:docMk/>
          <pc:sldMk cId="3956235128" sldId="2147478080"/>
        </pc:sldMkLst>
      </pc:sldChg>
      <pc:sldChg chg="del">
        <pc:chgData name="Sigrid Beth Rasmussen" userId="fe76ff3c-97dc-4f94-a8ee-8e112a3a19fb" providerId="ADAL" clId="{AF027A55-493F-4459-8F35-B3F7CA6B48EB}" dt="2025-05-11T20:02:21.366" v="51" actId="47"/>
        <pc:sldMkLst>
          <pc:docMk/>
          <pc:sldMk cId="1275155238" sldId="2147478081"/>
        </pc:sldMkLst>
      </pc:sldChg>
      <pc:sldChg chg="del">
        <pc:chgData name="Sigrid Beth Rasmussen" userId="fe76ff3c-97dc-4f94-a8ee-8e112a3a19fb" providerId="ADAL" clId="{AF027A55-493F-4459-8F35-B3F7CA6B48EB}" dt="2025-05-11T20:02:21.794" v="53" actId="47"/>
        <pc:sldMkLst>
          <pc:docMk/>
          <pc:sldMk cId="718948058" sldId="2147478083"/>
        </pc:sldMkLst>
      </pc:sldChg>
      <pc:sldChg chg="del">
        <pc:chgData name="Sigrid Beth Rasmussen" userId="fe76ff3c-97dc-4f94-a8ee-8e112a3a19fb" providerId="ADAL" clId="{AF027A55-493F-4459-8F35-B3F7CA6B48EB}" dt="2025-05-11T20:02:22.051" v="54" actId="47"/>
        <pc:sldMkLst>
          <pc:docMk/>
          <pc:sldMk cId="753688632" sldId="2147478084"/>
        </pc:sldMkLst>
      </pc:sldChg>
      <pc:sldChg chg="del">
        <pc:chgData name="Sigrid Beth Rasmussen" userId="fe76ff3c-97dc-4f94-a8ee-8e112a3a19fb" providerId="ADAL" clId="{AF027A55-493F-4459-8F35-B3F7CA6B48EB}" dt="2025-05-11T20:02:22.644" v="55" actId="47"/>
        <pc:sldMkLst>
          <pc:docMk/>
          <pc:sldMk cId="1187109886" sldId="2147478085"/>
        </pc:sldMkLst>
      </pc:sldChg>
      <pc:sldChg chg="del">
        <pc:chgData name="Sigrid Beth Rasmussen" userId="fe76ff3c-97dc-4f94-a8ee-8e112a3a19fb" providerId="ADAL" clId="{AF027A55-493F-4459-8F35-B3F7CA6B48EB}" dt="2025-05-11T20:02:19.865" v="46" actId="47"/>
        <pc:sldMkLst>
          <pc:docMk/>
          <pc:sldMk cId="3980618420" sldId="2147478086"/>
        </pc:sldMkLst>
      </pc:sldChg>
      <pc:sldChg chg="del">
        <pc:chgData name="Sigrid Beth Rasmussen" userId="fe76ff3c-97dc-4f94-a8ee-8e112a3a19fb" providerId="ADAL" clId="{AF027A55-493F-4459-8F35-B3F7CA6B48EB}" dt="2025-05-11T20:02:02.236" v="31" actId="47"/>
        <pc:sldMkLst>
          <pc:docMk/>
          <pc:sldMk cId="3562451137" sldId="2147478095"/>
        </pc:sldMkLst>
      </pc:sldChg>
      <pc:sldChg chg="del">
        <pc:chgData name="Sigrid Beth Rasmussen" userId="fe76ff3c-97dc-4f94-a8ee-8e112a3a19fb" providerId="ADAL" clId="{AF027A55-493F-4459-8F35-B3F7CA6B48EB}" dt="2025-05-11T20:02:03.828" v="33" actId="47"/>
        <pc:sldMkLst>
          <pc:docMk/>
          <pc:sldMk cId="4139123181" sldId="2147478096"/>
        </pc:sldMkLst>
      </pc:sldChg>
      <pc:sldChg chg="addSp delSp modSp add mod delAnim">
        <pc:chgData name="Sigrid Beth Rasmussen" userId="fe76ff3c-97dc-4f94-a8ee-8e112a3a19fb" providerId="ADAL" clId="{AF027A55-493F-4459-8F35-B3F7CA6B48EB}" dt="2025-05-18T21:40:24.963" v="742" actId="26606"/>
        <pc:sldMkLst>
          <pc:docMk/>
          <pc:sldMk cId="70420454" sldId="2147478098"/>
        </pc:sldMkLst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2" creationId="{60E41361-AFD0-9101-D5DD-7D7B78F8BC6E}"/>
          </ac:spMkLst>
        </pc:spChg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3" creationId="{2E378722-E906-F07A-1B86-0212D265925A}"/>
          </ac:spMkLst>
        </pc:spChg>
        <pc:spChg chg="mod">
          <ac:chgData name="Sigrid Beth Rasmussen" userId="fe76ff3c-97dc-4f94-a8ee-8e112a3a19fb" providerId="ADAL" clId="{AF027A55-493F-4459-8F35-B3F7CA6B48EB}" dt="2025-05-18T21:40:24.963" v="742" actId="26606"/>
          <ac:spMkLst>
            <pc:docMk/>
            <pc:sldMk cId="70420454" sldId="2147478098"/>
            <ac:spMk id="4" creationId="{DD5DF20E-3208-5000-2B9C-FE427F1F4F09}"/>
          </ac:spMkLst>
        </pc:spChg>
        <pc:spChg chg="del">
          <ac:chgData name="Sigrid Beth Rasmussen" userId="fe76ff3c-97dc-4f94-a8ee-8e112a3a19fb" providerId="ADAL" clId="{AF027A55-493F-4459-8F35-B3F7CA6B48EB}" dt="2025-05-18T21:40:10.138" v="740" actId="478"/>
          <ac:spMkLst>
            <pc:docMk/>
            <pc:sldMk cId="70420454" sldId="2147478098"/>
            <ac:spMk id="21" creationId="{F1C7BCE9-E292-8590-6A62-4731F95748B9}"/>
          </ac:spMkLst>
        </pc:spChg>
        <pc:grpChg chg="del">
          <ac:chgData name="Sigrid Beth Rasmussen" userId="fe76ff3c-97dc-4f94-a8ee-8e112a3a19fb" providerId="ADAL" clId="{AF027A55-493F-4459-8F35-B3F7CA6B48EB}" dt="2025-05-18T21:40:05.887" v="738" actId="478"/>
          <ac:grpSpMkLst>
            <pc:docMk/>
            <pc:sldMk cId="70420454" sldId="2147478098"/>
            <ac:grpSpMk id="8" creationId="{387DB406-A86C-9AB5-DE93-D93E0F5217CD}"/>
          </ac:grpSpMkLst>
        </pc:grpChg>
        <pc:picChg chg="add mod">
          <ac:chgData name="Sigrid Beth Rasmussen" userId="fe76ff3c-97dc-4f94-a8ee-8e112a3a19fb" providerId="ADAL" clId="{AF027A55-493F-4459-8F35-B3F7CA6B48EB}" dt="2025-05-18T21:40:24.963" v="742" actId="26606"/>
          <ac:picMkLst>
            <pc:docMk/>
            <pc:sldMk cId="70420454" sldId="2147478098"/>
            <ac:picMk id="6" creationId="{8798FBFE-A30E-464F-C42E-D9DB729641B6}"/>
          </ac:picMkLst>
        </pc:picChg>
      </pc:sldChg>
      <pc:sldChg chg="del">
        <pc:chgData name="Sigrid Beth Rasmussen" userId="fe76ff3c-97dc-4f94-a8ee-8e112a3a19fb" providerId="ADAL" clId="{AF027A55-493F-4459-8F35-B3F7CA6B48EB}" dt="2025-05-11T20:02:04.253" v="34" actId="47"/>
        <pc:sldMkLst>
          <pc:docMk/>
          <pc:sldMk cId="2278396929" sldId="2147478099"/>
        </pc:sldMkLst>
      </pc:sldChg>
      <pc:sldChg chg="del">
        <pc:chgData name="Sigrid Beth Rasmussen" userId="fe76ff3c-97dc-4f94-a8ee-8e112a3a19fb" providerId="ADAL" clId="{AF027A55-493F-4459-8F35-B3F7CA6B48EB}" dt="2025-05-11T20:02:05.554" v="37" actId="47"/>
        <pc:sldMkLst>
          <pc:docMk/>
          <pc:sldMk cId="1045058398" sldId="2147478100"/>
        </pc:sldMkLst>
      </pc:sldChg>
      <pc:sldChg chg="addSp modSp add del mod">
        <pc:chgData name="Sigrid Beth Rasmussen" userId="fe76ff3c-97dc-4f94-a8ee-8e112a3a19fb" providerId="ADAL" clId="{AF027A55-493F-4459-8F35-B3F7CA6B48EB}" dt="2025-05-11T20:19:57.710" v="570" actId="47"/>
        <pc:sldMkLst>
          <pc:docMk/>
          <pc:sldMk cId="2969473579" sldId="2147478101"/>
        </pc:sldMkLst>
      </pc:sldChg>
      <pc:sldChg chg="del">
        <pc:chgData name="Sigrid Beth Rasmussen" userId="fe76ff3c-97dc-4f94-a8ee-8e112a3a19fb" providerId="ADAL" clId="{AF027A55-493F-4459-8F35-B3F7CA6B48EB}" dt="2025-05-11T20:02:20.144" v="47" actId="47"/>
        <pc:sldMkLst>
          <pc:docMk/>
          <pc:sldMk cId="1924941643" sldId="2147478102"/>
        </pc:sldMkLst>
      </pc:sldChg>
      <pc:sldChg chg="del">
        <pc:chgData name="Sigrid Beth Rasmussen" userId="fe76ff3c-97dc-4f94-a8ee-8e112a3a19fb" providerId="ADAL" clId="{AF027A55-493F-4459-8F35-B3F7CA6B48EB}" dt="2025-05-11T20:02:21.586" v="52" actId="47"/>
        <pc:sldMkLst>
          <pc:docMk/>
          <pc:sldMk cId="1671590478" sldId="2147478104"/>
        </pc:sldMkLst>
      </pc:sldChg>
      <pc:sldChg chg="del">
        <pc:chgData name="Sigrid Beth Rasmussen" userId="fe76ff3c-97dc-4f94-a8ee-8e112a3a19fb" providerId="ADAL" clId="{AF027A55-493F-4459-8F35-B3F7CA6B48EB}" dt="2025-05-11T20:02:20.880" v="49" actId="47"/>
        <pc:sldMkLst>
          <pc:docMk/>
          <pc:sldMk cId="4126061749" sldId="2147478105"/>
        </pc:sldMkLst>
      </pc:sldChg>
      <pc:sldChg chg="add">
        <pc:chgData name="Sigrid Beth Rasmussen" userId="fe76ff3c-97dc-4f94-a8ee-8e112a3a19fb" providerId="ADAL" clId="{AF027A55-493F-4459-8F35-B3F7CA6B48EB}" dt="2025-05-11T20:11:13.093" v="293"/>
        <pc:sldMkLst>
          <pc:docMk/>
          <pc:sldMk cId="701301706" sldId="2147478112"/>
        </pc:sldMkLst>
      </pc:sldChg>
      <pc:sldChg chg="del">
        <pc:chgData name="Sigrid Beth Rasmussen" userId="fe76ff3c-97dc-4f94-a8ee-8e112a3a19fb" providerId="ADAL" clId="{AF027A55-493F-4459-8F35-B3F7CA6B48EB}" dt="2025-05-11T20:02:01.312" v="30" actId="47"/>
        <pc:sldMkLst>
          <pc:docMk/>
          <pc:sldMk cId="1348914869" sldId="2147478112"/>
        </pc:sldMkLst>
      </pc:sldChg>
      <pc:sldChg chg="del">
        <pc:chgData name="Sigrid Beth Rasmussen" userId="fe76ff3c-97dc-4f94-a8ee-8e112a3a19fb" providerId="ADAL" clId="{AF027A55-493F-4459-8F35-B3F7CA6B48EB}" dt="2025-05-11T19:59:30.830" v="5" actId="47"/>
        <pc:sldMkLst>
          <pc:docMk/>
          <pc:sldMk cId="3938258818" sldId="2147478114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3436445" sldId="2147478115"/>
        </pc:sldMkLst>
      </pc:sldChg>
      <pc:sldChg chg="add">
        <pc:chgData name="Sigrid Beth Rasmussen" userId="fe76ff3c-97dc-4f94-a8ee-8e112a3a19fb" providerId="ADAL" clId="{AF027A55-493F-4459-8F35-B3F7CA6B48EB}" dt="2025-05-11T20:11:13.093" v="293"/>
        <pc:sldMkLst>
          <pc:docMk/>
          <pc:sldMk cId="1786034755" sldId="2147478115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286341002" sldId="2147478116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139257121" sldId="2147478117"/>
        </pc:sldMkLst>
      </pc:sldChg>
      <pc:sldChg chg="del">
        <pc:chgData name="Sigrid Beth Rasmussen" userId="fe76ff3c-97dc-4f94-a8ee-8e112a3a19fb" providerId="ADAL" clId="{AF027A55-493F-4459-8F35-B3F7CA6B48EB}" dt="2025-05-11T19:59:21.719" v="0" actId="47"/>
        <pc:sldMkLst>
          <pc:docMk/>
          <pc:sldMk cId="2322056132" sldId="2147478118"/>
        </pc:sldMkLst>
      </pc:sldChg>
      <pc:sldChg chg="del">
        <pc:chgData name="Sigrid Beth Rasmussen" userId="fe76ff3c-97dc-4f94-a8ee-8e112a3a19fb" providerId="ADAL" clId="{AF027A55-493F-4459-8F35-B3F7CA6B48EB}" dt="2025-05-11T19:59:28.023" v="2" actId="47"/>
        <pc:sldMkLst>
          <pc:docMk/>
          <pc:sldMk cId="3221899575" sldId="2147478119"/>
        </pc:sldMkLst>
      </pc:sldChg>
      <pc:sldChg chg="del">
        <pc:chgData name="Sigrid Beth Rasmussen" userId="fe76ff3c-97dc-4f94-a8ee-8e112a3a19fb" providerId="ADAL" clId="{AF027A55-493F-4459-8F35-B3F7CA6B48EB}" dt="2025-05-11T19:59:24.245" v="1" actId="47"/>
        <pc:sldMkLst>
          <pc:docMk/>
          <pc:sldMk cId="903114096" sldId="2147478120"/>
        </pc:sldMkLst>
      </pc:sldChg>
      <pc:sldChg chg="del">
        <pc:chgData name="Sigrid Beth Rasmussen" userId="fe76ff3c-97dc-4f94-a8ee-8e112a3a19fb" providerId="ADAL" clId="{AF027A55-493F-4459-8F35-B3F7CA6B48EB}" dt="2025-05-11T19:59:47.922" v="14" actId="47"/>
        <pc:sldMkLst>
          <pc:docMk/>
          <pc:sldMk cId="2009976777" sldId="2147478121"/>
        </pc:sldMkLst>
      </pc:sldChg>
      <pc:sldChg chg="del">
        <pc:chgData name="Sigrid Beth Rasmussen" userId="fe76ff3c-97dc-4f94-a8ee-8e112a3a19fb" providerId="ADAL" clId="{AF027A55-493F-4459-8F35-B3F7CA6B48EB}" dt="2025-05-11T19:59:28.489" v="3" actId="47"/>
        <pc:sldMkLst>
          <pc:docMk/>
          <pc:sldMk cId="2378467703" sldId="2147478123"/>
        </pc:sldMkLst>
      </pc:sldChg>
      <pc:sldChg chg="del">
        <pc:chgData name="Sigrid Beth Rasmussen" userId="fe76ff3c-97dc-4f94-a8ee-8e112a3a19fb" providerId="ADAL" clId="{AF027A55-493F-4459-8F35-B3F7CA6B48EB}" dt="2025-05-11T19:59:30.283" v="4" actId="47"/>
        <pc:sldMkLst>
          <pc:docMk/>
          <pc:sldMk cId="4016296883" sldId="2147478127"/>
        </pc:sldMkLst>
      </pc:sldChg>
      <pc:sldChg chg="del">
        <pc:chgData name="Sigrid Beth Rasmussen" userId="fe76ff3c-97dc-4f94-a8ee-8e112a3a19fb" providerId="ADAL" clId="{AF027A55-493F-4459-8F35-B3F7CA6B48EB}" dt="2025-05-11T19:59:32.099" v="7" actId="47"/>
        <pc:sldMkLst>
          <pc:docMk/>
          <pc:sldMk cId="1608694319" sldId="2147478128"/>
        </pc:sldMkLst>
      </pc:sldChg>
      <pc:sldChg chg="del">
        <pc:chgData name="Sigrid Beth Rasmussen" userId="fe76ff3c-97dc-4f94-a8ee-8e112a3a19fb" providerId="ADAL" clId="{AF027A55-493F-4459-8F35-B3F7CA6B48EB}" dt="2025-05-11T19:59:32.635" v="8" actId="47"/>
        <pc:sldMkLst>
          <pc:docMk/>
          <pc:sldMk cId="2222168000" sldId="2147478129"/>
        </pc:sldMkLst>
      </pc:sldChg>
      <pc:sldChg chg="del">
        <pc:chgData name="Sigrid Beth Rasmussen" userId="fe76ff3c-97dc-4f94-a8ee-8e112a3a19fb" providerId="ADAL" clId="{AF027A55-493F-4459-8F35-B3F7CA6B48EB}" dt="2025-05-11T19:59:33.262" v="9" actId="47"/>
        <pc:sldMkLst>
          <pc:docMk/>
          <pc:sldMk cId="1206393365" sldId="2147478130"/>
        </pc:sldMkLst>
      </pc:sldChg>
      <pc:sldChg chg="del">
        <pc:chgData name="Sigrid Beth Rasmussen" userId="fe76ff3c-97dc-4f94-a8ee-8e112a3a19fb" providerId="ADAL" clId="{AF027A55-493F-4459-8F35-B3F7CA6B48EB}" dt="2025-05-11T20:02:32.910" v="64" actId="47"/>
        <pc:sldMkLst>
          <pc:docMk/>
          <pc:sldMk cId="3682340553" sldId="2147478135"/>
        </pc:sldMkLst>
      </pc:sldChg>
      <pc:sldChg chg="del">
        <pc:chgData name="Sigrid Beth Rasmussen" userId="fe76ff3c-97dc-4f94-a8ee-8e112a3a19fb" providerId="ADAL" clId="{AF027A55-493F-4459-8F35-B3F7CA6B48EB}" dt="2025-05-11T20:01:50.968" v="25" actId="47"/>
        <pc:sldMkLst>
          <pc:docMk/>
          <pc:sldMk cId="11135769" sldId="2147478137"/>
        </pc:sldMkLst>
      </pc:sldChg>
      <pc:sldChg chg="del">
        <pc:chgData name="Sigrid Beth Rasmussen" userId="fe76ff3c-97dc-4f94-a8ee-8e112a3a19fb" providerId="ADAL" clId="{AF027A55-493F-4459-8F35-B3F7CA6B48EB}" dt="2025-05-11T20:01:52.670" v="26" actId="47"/>
        <pc:sldMkLst>
          <pc:docMk/>
          <pc:sldMk cId="253102491" sldId="2147478139"/>
        </pc:sldMkLst>
      </pc:sldChg>
      <pc:sldChg chg="del">
        <pc:chgData name="Sigrid Beth Rasmussen" userId="fe76ff3c-97dc-4f94-a8ee-8e112a3a19fb" providerId="ADAL" clId="{AF027A55-493F-4459-8F35-B3F7CA6B48EB}" dt="2025-05-11T20:01:53.518" v="27" actId="47"/>
        <pc:sldMkLst>
          <pc:docMk/>
          <pc:sldMk cId="3206787914" sldId="2147478140"/>
        </pc:sldMkLst>
      </pc:sldChg>
      <pc:sldChg chg="del">
        <pc:chgData name="Sigrid Beth Rasmussen" userId="fe76ff3c-97dc-4f94-a8ee-8e112a3a19fb" providerId="ADAL" clId="{AF027A55-493F-4459-8F35-B3F7CA6B48EB}" dt="2025-05-11T20:01:54.456" v="28" actId="47"/>
        <pc:sldMkLst>
          <pc:docMk/>
          <pc:sldMk cId="2505678866" sldId="2147478141"/>
        </pc:sldMkLst>
      </pc:sldChg>
      <pc:sldChg chg="del">
        <pc:chgData name="Sigrid Beth Rasmussen" userId="fe76ff3c-97dc-4f94-a8ee-8e112a3a19fb" providerId="ADAL" clId="{AF027A55-493F-4459-8F35-B3F7CA6B48EB}" dt="2025-05-11T20:01:59.012" v="29" actId="47"/>
        <pc:sldMkLst>
          <pc:docMk/>
          <pc:sldMk cId="4021837174" sldId="2147478142"/>
        </pc:sldMkLst>
      </pc:sldChg>
      <pc:sldChg chg="del">
        <pc:chgData name="Sigrid Beth Rasmussen" userId="fe76ff3c-97dc-4f94-a8ee-8e112a3a19fb" providerId="ADAL" clId="{AF027A55-493F-4459-8F35-B3F7CA6B48EB}" dt="2025-05-11T20:02:06.501" v="38" actId="47"/>
        <pc:sldMkLst>
          <pc:docMk/>
          <pc:sldMk cId="1200847143" sldId="2147478143"/>
        </pc:sldMkLst>
      </pc:sldChg>
      <pc:sldChg chg="del">
        <pc:chgData name="Sigrid Beth Rasmussen" userId="fe76ff3c-97dc-4f94-a8ee-8e112a3a19fb" providerId="ADAL" clId="{AF027A55-493F-4459-8F35-B3F7CA6B48EB}" dt="2025-05-11T20:02:09.065" v="42" actId="47"/>
        <pc:sldMkLst>
          <pc:docMk/>
          <pc:sldMk cId="3215708791" sldId="2147478144"/>
        </pc:sldMkLst>
      </pc:sldChg>
      <pc:sldChg chg="del">
        <pc:chgData name="Sigrid Beth Rasmussen" userId="fe76ff3c-97dc-4f94-a8ee-8e112a3a19fb" providerId="ADAL" clId="{AF027A55-493F-4459-8F35-B3F7CA6B48EB}" dt="2025-05-11T20:02:13.133" v="43" actId="47"/>
        <pc:sldMkLst>
          <pc:docMk/>
          <pc:sldMk cId="1085408215" sldId="2147478145"/>
        </pc:sldMkLst>
      </pc:sldChg>
      <pc:sldChg chg="add del">
        <pc:chgData name="Sigrid Beth Rasmussen" userId="fe76ff3c-97dc-4f94-a8ee-8e112a3a19fb" providerId="ADAL" clId="{AF027A55-493F-4459-8F35-B3F7CA6B48EB}" dt="2025-05-11T20:01:50.027" v="24" actId="47"/>
        <pc:sldMkLst>
          <pc:docMk/>
          <pc:sldMk cId="2918755630" sldId="2147478146"/>
        </pc:sldMkLst>
      </pc:sldChg>
      <pc:sldChg chg="del">
        <pc:chgData name="Sigrid Beth Rasmussen" userId="fe76ff3c-97dc-4f94-a8ee-8e112a3a19fb" providerId="ADAL" clId="{AF027A55-493F-4459-8F35-B3F7CA6B48EB}" dt="2025-05-11T20:01:33.392" v="19" actId="47"/>
        <pc:sldMkLst>
          <pc:docMk/>
          <pc:sldMk cId="1380591672" sldId="2147478147"/>
        </pc:sldMkLst>
      </pc:sldChg>
      <pc:sldChg chg="del">
        <pc:chgData name="Sigrid Beth Rasmussen" userId="fe76ff3c-97dc-4f94-a8ee-8e112a3a19fb" providerId="ADAL" clId="{AF027A55-493F-4459-8F35-B3F7CA6B48EB}" dt="2025-05-11T20:02:20.391" v="48" actId="47"/>
        <pc:sldMkLst>
          <pc:docMk/>
          <pc:sldMk cId="2396889645" sldId="2147478148"/>
        </pc:sldMkLst>
      </pc:sldChg>
      <pc:sldChg chg="del">
        <pc:chgData name="Sigrid Beth Rasmussen" userId="fe76ff3c-97dc-4f94-a8ee-8e112a3a19fb" providerId="ADAL" clId="{AF027A55-493F-4459-8F35-B3F7CA6B48EB}" dt="2025-05-11T20:02:27.672" v="60" actId="47"/>
        <pc:sldMkLst>
          <pc:docMk/>
          <pc:sldMk cId="1081500522" sldId="2147478150"/>
        </pc:sldMkLst>
      </pc:sldChg>
      <pc:sldChg chg="del">
        <pc:chgData name="Sigrid Beth Rasmussen" userId="fe76ff3c-97dc-4f94-a8ee-8e112a3a19fb" providerId="ADAL" clId="{AF027A55-493F-4459-8F35-B3F7CA6B48EB}" dt="2025-05-11T20:02:31.220" v="63" actId="47"/>
        <pc:sldMkLst>
          <pc:docMk/>
          <pc:sldMk cId="4045069413" sldId="2147478151"/>
        </pc:sldMkLst>
      </pc:sldChg>
      <pc:sldChg chg="del">
        <pc:chgData name="Sigrid Beth Rasmussen" userId="fe76ff3c-97dc-4f94-a8ee-8e112a3a19fb" providerId="ADAL" clId="{AF027A55-493F-4459-8F35-B3F7CA6B48EB}" dt="2025-05-11T20:02:30.488" v="62" actId="47"/>
        <pc:sldMkLst>
          <pc:docMk/>
          <pc:sldMk cId="3485577810" sldId="2147478152"/>
        </pc:sldMkLst>
      </pc:sldChg>
      <pc:sldChg chg="del">
        <pc:chgData name="Sigrid Beth Rasmussen" userId="fe76ff3c-97dc-4f94-a8ee-8e112a3a19fb" providerId="ADAL" clId="{AF027A55-493F-4459-8F35-B3F7CA6B48EB}" dt="2025-05-11T20:02:33.203" v="65" actId="47"/>
        <pc:sldMkLst>
          <pc:docMk/>
          <pc:sldMk cId="278383381" sldId="2147478153"/>
        </pc:sldMkLst>
      </pc:sldChg>
      <pc:sldChg chg="add del">
        <pc:chgData name="Sigrid Beth Rasmussen" userId="fe76ff3c-97dc-4f94-a8ee-8e112a3a19fb" providerId="ADAL" clId="{AF027A55-493F-4459-8F35-B3F7CA6B48EB}" dt="2025-05-11T20:03:01.340" v="74" actId="47"/>
        <pc:sldMkLst>
          <pc:docMk/>
          <pc:sldMk cId="3099314945" sldId="2147478154"/>
        </pc:sldMkLst>
      </pc:sldChg>
      <pc:sldChg chg="add del">
        <pc:chgData name="Sigrid Beth Rasmussen" userId="fe76ff3c-97dc-4f94-a8ee-8e112a3a19fb" providerId="ADAL" clId="{AF027A55-493F-4459-8F35-B3F7CA6B48EB}" dt="2025-05-11T20:26:19.747" v="669" actId="2696"/>
        <pc:sldMkLst>
          <pc:docMk/>
          <pc:sldMk cId="15557802" sldId="2147478156"/>
        </pc:sldMkLst>
      </pc:sldChg>
      <pc:sldChg chg="add">
        <pc:chgData name="Sigrid Beth Rasmussen" userId="fe76ff3c-97dc-4f94-a8ee-8e112a3a19fb" providerId="ADAL" clId="{AF027A55-493F-4459-8F35-B3F7CA6B48EB}" dt="2025-05-11T20:26:26.218" v="670"/>
        <pc:sldMkLst>
          <pc:docMk/>
          <pc:sldMk cId="1427809785" sldId="2147478156"/>
        </pc:sldMkLst>
      </pc:sldChg>
      <pc:sldChg chg="add">
        <pc:chgData name="Sigrid Beth Rasmussen" userId="fe76ff3c-97dc-4f94-a8ee-8e112a3a19fb" providerId="ADAL" clId="{AF027A55-493F-4459-8F35-B3F7CA6B48EB}" dt="2025-05-11T20:26:26.218" v="670"/>
        <pc:sldMkLst>
          <pc:docMk/>
          <pc:sldMk cId="1592612534" sldId="2147478157"/>
        </pc:sldMkLst>
      </pc:sldChg>
      <pc:sldChg chg="add del">
        <pc:chgData name="Sigrid Beth Rasmussen" userId="fe76ff3c-97dc-4f94-a8ee-8e112a3a19fb" providerId="ADAL" clId="{AF027A55-493F-4459-8F35-B3F7CA6B48EB}" dt="2025-05-11T20:26:19.747" v="669" actId="2696"/>
        <pc:sldMkLst>
          <pc:docMk/>
          <pc:sldMk cId="3315476385" sldId="2147478157"/>
        </pc:sldMkLst>
      </pc:sldChg>
      <pc:sldChg chg="add del">
        <pc:chgData name="Sigrid Beth Rasmussen" userId="fe76ff3c-97dc-4f94-a8ee-8e112a3a19fb" providerId="ADAL" clId="{AF027A55-493F-4459-8F35-B3F7CA6B48EB}" dt="2025-05-11T20:03:01.756" v="75" actId="47"/>
        <pc:sldMkLst>
          <pc:docMk/>
          <pc:sldMk cId="1484979307" sldId="2147478158"/>
        </pc:sldMkLst>
      </pc:sldChg>
      <pc:sldChg chg="del">
        <pc:chgData name="Sigrid Beth Rasmussen" userId="fe76ff3c-97dc-4f94-a8ee-8e112a3a19fb" providerId="ADAL" clId="{AF027A55-493F-4459-8F35-B3F7CA6B48EB}" dt="2025-05-11T20:03:42.421" v="78" actId="47"/>
        <pc:sldMkLst>
          <pc:docMk/>
          <pc:sldMk cId="422799191" sldId="2147478159"/>
        </pc:sldMkLst>
      </pc:sldChg>
      <pc:sldChg chg="del">
        <pc:chgData name="Sigrid Beth Rasmussen" userId="fe76ff3c-97dc-4f94-a8ee-8e112a3a19fb" providerId="ADAL" clId="{AF027A55-493F-4459-8F35-B3F7CA6B48EB}" dt="2025-05-11T20:03:42.908" v="79" actId="47"/>
        <pc:sldMkLst>
          <pc:docMk/>
          <pc:sldMk cId="1085087184" sldId="2147478160"/>
        </pc:sldMkLst>
      </pc:sldChg>
      <pc:sldChg chg="addSp delSp modSp new mod modNotesTx">
        <pc:chgData name="Sigrid Beth Rasmussen" userId="fe76ff3c-97dc-4f94-a8ee-8e112a3a19fb" providerId="ADAL" clId="{AF027A55-493F-4459-8F35-B3F7CA6B48EB}" dt="2025-05-11T20:07:00.243" v="263" actId="20577"/>
        <pc:sldMkLst>
          <pc:docMk/>
          <pc:sldMk cId="1843295081" sldId="2147478161"/>
        </pc:sldMkLst>
        <pc:spChg chg="mod">
          <ac:chgData name="Sigrid Beth Rasmussen" userId="fe76ff3c-97dc-4f94-a8ee-8e112a3a19fb" providerId="ADAL" clId="{AF027A55-493F-4459-8F35-B3F7CA6B48EB}" dt="2025-05-11T20:04:26.197" v="112" actId="20577"/>
          <ac:spMkLst>
            <pc:docMk/>
            <pc:sldMk cId="1843295081" sldId="2147478161"/>
            <ac:spMk id="4" creationId="{8E4D33C9-3776-E525-2BA6-CE515EC71FC8}"/>
          </ac:spMkLst>
        </pc:spChg>
        <pc:spChg chg="mod">
          <ac:chgData name="Sigrid Beth Rasmussen" userId="fe76ff3c-97dc-4f94-a8ee-8e112a3a19fb" providerId="ADAL" clId="{AF027A55-493F-4459-8F35-B3F7CA6B48EB}" dt="2025-05-11T20:06:18.343" v="255" actId="5793"/>
          <ac:spMkLst>
            <pc:docMk/>
            <pc:sldMk cId="1843295081" sldId="2147478161"/>
            <ac:spMk id="5" creationId="{0BA3163A-0805-3524-2ED1-CF3091858278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9" creationId="{4F6F896F-ECB7-BB1F-1952-279EFF653A31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1" creationId="{1195C201-0885-FA97-136D-D3B813B0CC53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2" creationId="{8191A84D-469F-E587-C24E-4D64C42AF6D5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3" creationId="{208FEA27-E65A-EF17-212E-23583B72F18B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5" creationId="{E2BFCA07-AEB4-67E7-4BE4-7DB1C95A6791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6" creationId="{A44840C3-5B64-4C98-EA18-4ABF6430C11F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7" creationId="{7A68E874-C421-9475-EC75-8F7BEB1CB7A4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8" creationId="{95050BBF-E685-1A27-285C-89CD51B3A726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19" creationId="{4CE4B839-4ED4-240E-D60C-A3C95754907F}"/>
          </ac:spMkLst>
        </pc:spChg>
        <pc:spChg chg="mod">
          <ac:chgData name="Sigrid Beth Rasmussen" userId="fe76ff3c-97dc-4f94-a8ee-8e112a3a19fb" providerId="ADAL" clId="{AF027A55-493F-4459-8F35-B3F7CA6B48EB}" dt="2025-05-11T20:04:36.636" v="113"/>
          <ac:spMkLst>
            <pc:docMk/>
            <pc:sldMk cId="1843295081" sldId="2147478161"/>
            <ac:spMk id="20" creationId="{AA371451-EE23-BED5-DB0F-1901CDDF3789}"/>
          </ac:spMkLst>
        </pc:spChg>
        <pc:grpChg chg="mod">
          <ac:chgData name="Sigrid Beth Rasmussen" userId="fe76ff3c-97dc-4f94-a8ee-8e112a3a19fb" providerId="ADAL" clId="{AF027A55-493F-4459-8F35-B3F7CA6B48EB}" dt="2025-05-11T20:04:50.134" v="118" actId="1076"/>
          <ac:grpSpMkLst>
            <pc:docMk/>
            <pc:sldMk cId="1843295081" sldId="2147478161"/>
            <ac:grpSpMk id="7" creationId="{4403C435-9607-7DD2-00E4-69FE3638BFDB}"/>
          </ac:grpSpMkLst>
        </pc:grpChg>
      </pc:sldChg>
      <pc:sldChg chg="del">
        <pc:chgData name="Sigrid Beth Rasmussen" userId="fe76ff3c-97dc-4f94-a8ee-8e112a3a19fb" providerId="ADAL" clId="{AF027A55-493F-4459-8F35-B3F7CA6B48EB}" dt="2025-05-11T20:02:27.177" v="59" actId="47"/>
        <pc:sldMkLst>
          <pc:docMk/>
          <pc:sldMk cId="4024920779" sldId="2147478161"/>
        </pc:sldMkLst>
      </pc:sldChg>
      <pc:sldMasterChg chg="delSldLayout">
        <pc:chgData name="Sigrid Beth Rasmussen" userId="fe76ff3c-97dc-4f94-a8ee-8e112a3a19fb" providerId="ADAL" clId="{AF027A55-493F-4459-8F35-B3F7CA6B48EB}" dt="2025-05-11T20:03:43.870" v="80" actId="47"/>
        <pc:sldMasterMkLst>
          <pc:docMk/>
          <pc:sldMasterMk cId="2225722398" sldId="2147483705"/>
        </pc:sldMasterMkLst>
        <pc:sldLayoutChg chg="del">
          <pc:chgData name="Sigrid Beth Rasmussen" userId="fe76ff3c-97dc-4f94-a8ee-8e112a3a19fb" providerId="ADAL" clId="{AF027A55-493F-4459-8F35-B3F7CA6B48EB}" dt="2025-05-11T20:03:43.870" v="80" actId="47"/>
          <pc:sldLayoutMkLst>
            <pc:docMk/>
            <pc:sldMasterMk cId="2225722398" sldId="2147483705"/>
            <pc:sldLayoutMk cId="1145314505" sldId="214748376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rlewis\My%20Documents\Accounts\Normal_Dist_Graph_Bell_Curv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84126440717225E-2"/>
          <c:y val="2.2607603497416685E-3"/>
          <c:w val="0.95925021872265959"/>
          <c:h val="0.87531787693204999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F58C-41FE-BDF0-356AC0A5994F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F58C-41FE-BDF0-356AC0A5994F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F58C-41FE-BDF0-356AC0A5994F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rgbClr val="B82233"/>
            </a:solidFill>
            <a:ln w="31750">
              <a:solidFill>
                <a:srgbClr val="B82233"/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4.5731481405987789E-4</c:v>
                </c:pt>
                <c:pt idx="17">
                  <c:v>4.9214432883291416E-4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7.0611070048805648E-4</c:v>
                </c:pt>
                <c:pt idx="23">
                  <c:v>7.5806719142873947E-4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1.5083506148503465E-3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2.5411500287266138E-3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4.4318484119382912E-3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5.296343865311243E-3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6.6793237392029055E-3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8.3696891546535153E-3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1.3582969233686074E-2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1.5847579025361387E-2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3.1031932215009536E-2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0.13343530395100558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0.15394828676264363</c:v>
                </c:pt>
                <c:pt idx="132">
                  <c:v>0.15822479037038659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0.17584743029766914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0.26128630124956465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0.27561824715346417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0.29887240577596852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0.31659290771090493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0.33717994382239064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0.37653716183326347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0.39253148312043623</c:v>
                </c:pt>
                <c:pt idx="192">
                  <c:v>0.39386836156856087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0.39386836156856087</c:v>
                </c:pt>
                <c:pt idx="209">
                  <c:v>0.39253148312043623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0.37653716183326347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0.33717994382239064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0.31659290771090493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0.29887240577596852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0.27561824715346417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0.26128630124956465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0.17584743029766914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0.15822479037038659</c:v>
                </c:pt>
                <c:pt idx="269">
                  <c:v>0.15394828676264363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0.13343530395100558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8.4776361308025058E-2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8.8464543982374206E-3</c:v>
                </c:pt>
                <c:pt idx="339">
                  <c:v>8.3696891546532655E-3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6.6793237392027078E-3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4.1729229845239926E-3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2.8835343476035168E-3</c:v>
                </c:pt>
                <c:pt idx="358">
                  <c:v>2.7074757568407385E-3</c:v>
                </c:pt>
                <c:pt idx="359">
                  <c:v>2.5411500287265457E-3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7.5806719142870987E-4</c:v>
                </c:pt>
                <c:pt idx="378">
                  <c:v>7.061107004880349E-4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3.660507645573368E-4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1.9865547139277131E-4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8C-41FE-BDF0-356AC0A599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61600"/>
        <c:axId val="97567488"/>
      </c:areaChart>
      <c:catAx>
        <c:axId val="9756160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97567488"/>
        <c:crosses val="autoZero"/>
        <c:auto val="1"/>
        <c:lblAlgn val="ctr"/>
        <c:lblOffset val="100"/>
        <c:tickMarkSkip val="50"/>
        <c:noMultiLvlLbl val="0"/>
      </c:catAx>
      <c:valAx>
        <c:axId val="97567488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97561600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684126440717225E-2"/>
          <c:y val="2.2607603497416685E-3"/>
          <c:w val="0.95925021872265959"/>
          <c:h val="0.87531787693204999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A4E7-4E47-85A2-14C168A43320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A4E7-4E47-85A2-14C168A43320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A4E7-4E47-85A2-14C168A43320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rgbClr val="B82233"/>
            </a:solidFill>
            <a:ln w="31750">
              <a:solidFill>
                <a:srgbClr val="B82233"/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4.5731481405987914E-4</c:v>
                </c:pt>
                <c:pt idx="17">
                  <c:v>4.9214432883291416E-4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7.0611070048805648E-4</c:v>
                </c:pt>
                <c:pt idx="23">
                  <c:v>7.5806719142874044E-4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1.5083506148503465E-3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2.5411500287266259E-3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4.4318484119383007E-3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5.2963438653112526E-3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6.6793237392029116E-3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8.3696891546535257E-3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1.3582969233686074E-2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1.5847579025361484E-2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3.1031932215009536E-2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0.13343530395100658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0.15394828676264463</c:v>
                </c:pt>
                <c:pt idx="132">
                  <c:v>0.15822479037038659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0.17584743029766914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0.26128630124956564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0.27561824715346417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0.29887240577596952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0.31659290771090493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0.33717994382239064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0.37653716183326347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0.39253148312043723</c:v>
                </c:pt>
                <c:pt idx="192">
                  <c:v>0.39386836156856087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0.39386836156856087</c:v>
                </c:pt>
                <c:pt idx="209">
                  <c:v>0.39253148312043723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0.37653716183326347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0.33717994382239064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0.31659290771090493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0.29887240577596952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0.27561824715346417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0.26128630124956564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0.17584743029766914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0.15822479037038659</c:v>
                </c:pt>
                <c:pt idx="269">
                  <c:v>0.15394828676264463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0.13343530395100658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8.4776361308025058E-2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8.8464543982374275E-3</c:v>
                </c:pt>
                <c:pt idx="339">
                  <c:v>8.3696891546532776E-3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6.6793237392027078E-3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4.1729229845239996E-3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2.8835343476035255E-3</c:v>
                </c:pt>
                <c:pt idx="358">
                  <c:v>2.7074757568407385E-3</c:v>
                </c:pt>
                <c:pt idx="359">
                  <c:v>2.5411500287265457E-3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7.5806719142870987E-4</c:v>
                </c:pt>
                <c:pt idx="378">
                  <c:v>7.061107004880349E-4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3.6605076455733788E-4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1.9865547139277131E-4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E7-4E47-85A2-14C168A43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620608"/>
        <c:axId val="43638784"/>
      </c:areaChart>
      <c:catAx>
        <c:axId val="4362060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43638784"/>
        <c:crosses val="autoZero"/>
        <c:auto val="1"/>
        <c:lblAlgn val="ctr"/>
        <c:lblOffset val="100"/>
        <c:tickMarkSkip val="50"/>
        <c:noMultiLvlLbl val="0"/>
      </c:catAx>
      <c:valAx>
        <c:axId val="43638784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43620608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860892388451447E-4"/>
          <c:y val="5.4469349518021315E-3"/>
          <c:w val="0.95925021872265959"/>
          <c:h val="0.88895115104476974"/>
        </c:manualLayout>
      </c:layout>
      <c:areaChart>
        <c:grouping val="standard"/>
        <c:varyColors val="0"/>
        <c:ser>
          <c:idx val="2"/>
          <c:order val="2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0-8855-4F24-86E8-E9F41D84EF2E}"/>
            </c:ext>
          </c:extLst>
        </c:ser>
        <c:ser>
          <c:idx val="3"/>
          <c:order val="3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1-8855-4F24-86E8-E9F41D84EF2E}"/>
            </c:ext>
          </c:extLst>
        </c:ser>
        <c:ser>
          <c:idx val="1"/>
          <c:order val="1"/>
          <c:tx>
            <c:strRef>
              <c:f>GCX!$E$1</c:f>
            </c:strRef>
          </c:tx>
          <c:spPr>
            <a:solidFill>
              <a:srgbClr val="0070C0"/>
            </a:solidFill>
            <a:ln w="31750">
              <a:solidFill>
                <a:schemeClr val="tx1"/>
              </a:solidFill>
            </a:ln>
          </c:spPr>
          <c:cat>
            <c:multiLvlStrRef>
              <c:f>GCX!$I$5:$I$405</c:f>
            </c:multiLvlStrRef>
          </c:cat>
          <c:val>
            <c:numRef>
              <c:f>GCX!$E$5:$E$405</c:f>
            </c:numRef>
          </c:val>
          <c:extLst>
            <c:ext xmlns:c16="http://schemas.microsoft.com/office/drawing/2014/chart" uri="{C3380CC4-5D6E-409C-BE32-E72D297353CC}">
              <c16:uniqueId val="{00000002-8855-4F24-86E8-E9F41D84EF2E}"/>
            </c:ext>
          </c:extLst>
        </c:ser>
        <c:ser>
          <c:idx val="0"/>
          <c:order val="0"/>
          <c:tx>
            <c:strRef>
              <c:f>GCX!$E$1</c:f>
              <c:strCache>
                <c:ptCount val="1"/>
                <c:pt idx="0">
                  <c:v>Normal Distribution</c:v>
                </c:pt>
              </c:strCache>
            </c:strRef>
          </c:tx>
          <c:spPr>
            <a:solidFill>
              <a:schemeClr val="accent2"/>
            </a:solidFill>
            <a:ln w="31750">
              <a:solidFill>
                <a:schemeClr val="tx1">
                  <a:lumMod val="85000"/>
                  <a:lumOff val="15000"/>
                </a:schemeClr>
              </a:solidFill>
            </a:ln>
          </c:spPr>
          <c:cat>
            <c:numRef>
              <c:f>GCX!$I$5:$I$405</c:f>
              <c:numCache>
                <c:formatCode>General</c:formatCode>
                <c:ptCount val="401"/>
                <c:pt idx="199" formatCode="0">
                  <c:v>99.6</c:v>
                </c:pt>
                <c:pt idx="218" formatCode="0">
                  <c:v>107.2</c:v>
                </c:pt>
                <c:pt idx="237" formatCode="0">
                  <c:v>114.8</c:v>
                </c:pt>
                <c:pt idx="265" formatCode="0">
                  <c:v>126</c:v>
                </c:pt>
                <c:pt idx="287" formatCode="0">
                  <c:v>134.80000000000021</c:v>
                </c:pt>
              </c:numCache>
            </c:numRef>
          </c:cat>
          <c:val>
            <c:numRef>
              <c:f>GCX!$E$5:$E$405</c:f>
              <c:numCache>
                <c:formatCode>0.00000</c:formatCode>
                <c:ptCount val="401"/>
                <c:pt idx="0">
                  <c:v>1.3383022576488621E-4</c:v>
                </c:pt>
                <c:pt idx="1">
                  <c:v>1.4494756042389103E-4</c:v>
                </c:pt>
                <c:pt idx="2">
                  <c:v>1.5692563406553421E-4</c:v>
                </c:pt>
                <c:pt idx="3">
                  <c:v>1.698255994293538E-4</c:v>
                </c:pt>
                <c:pt idx="4">
                  <c:v>1.83712498002457E-4</c:v>
                </c:pt>
                <c:pt idx="5">
                  <c:v>1.986554713927812E-4</c:v>
                </c:pt>
                <c:pt idx="6">
                  <c:v>2.1472798150036802E-4</c:v>
                </c:pt>
                <c:pt idx="7">
                  <c:v>2.3200803965694412E-4</c:v>
                </c:pt>
                <c:pt idx="8">
                  <c:v>2.5057844489087278E-4</c:v>
                </c:pt>
                <c:pt idx="9">
                  <c:v>2.7052703146152214E-4</c:v>
                </c:pt>
                <c:pt idx="10">
                  <c:v>2.9194692579146206E-4</c:v>
                </c:pt>
                <c:pt idx="11">
                  <c:v>3.1493681290752209E-4</c:v>
                </c:pt>
                <c:pt idx="12">
                  <c:v>3.3960121248365516E-4</c:v>
                </c:pt>
                <c:pt idx="13">
                  <c:v>3.6605076455735247E-4</c:v>
                </c:pt>
                <c:pt idx="14">
                  <c:v>3.9440252496917118E-4</c:v>
                </c:pt>
                <c:pt idx="15">
                  <c:v>4.2478027055077144E-4</c:v>
                </c:pt>
                <c:pt idx="16">
                  <c:v>4.5731481405987914E-4</c:v>
                </c:pt>
                <c:pt idx="17">
                  <c:v>4.9214432883291502E-4</c:v>
                </c:pt>
                <c:pt idx="18">
                  <c:v>5.2941468309493508E-4</c:v>
                </c:pt>
                <c:pt idx="19">
                  <c:v>5.6927978383425337E-4</c:v>
                </c:pt>
                <c:pt idx="20">
                  <c:v>6.1190193011377439E-4</c:v>
                </c:pt>
                <c:pt idx="21">
                  <c:v>6.5745217565467732E-4</c:v>
                </c:pt>
                <c:pt idx="22">
                  <c:v>7.0611070048805745E-4</c:v>
                </c:pt>
                <c:pt idx="23">
                  <c:v>7.5806719142874044E-4</c:v>
                </c:pt>
                <c:pt idx="24">
                  <c:v>8.1352123108181025E-4</c:v>
                </c:pt>
                <c:pt idx="25">
                  <c:v>8.7268269504576243E-4</c:v>
                </c:pt>
                <c:pt idx="26">
                  <c:v>9.3577215692748226E-4</c:v>
                </c:pt>
                <c:pt idx="27">
                  <c:v>1.0030213007342398E-3</c:v>
                </c:pt>
                <c:pt idx="28">
                  <c:v>1.0746733401537421E-3</c:v>
                </c:pt>
                <c:pt idx="29">
                  <c:v>1.1509834441785392E-3</c:v>
                </c:pt>
                <c:pt idx="30">
                  <c:v>1.232219168473067E-3</c:v>
                </c:pt>
                <c:pt idx="31">
                  <c:v>1.3186608918227657E-3</c:v>
                </c:pt>
                <c:pt idx="32">
                  <c:v>1.4106022569413941E-3</c:v>
                </c:pt>
                <c:pt idx="33">
                  <c:v>1.5083506148503567E-3</c:v>
                </c:pt>
                <c:pt idx="34">
                  <c:v>1.6122274719771775E-3</c:v>
                </c:pt>
                <c:pt idx="35">
                  <c:v>1.7225689390537406E-3</c:v>
                </c:pt>
                <c:pt idx="36">
                  <c:v>1.8397261808242821E-3</c:v>
                </c:pt>
                <c:pt idx="37">
                  <c:v>1.9640658655044286E-3</c:v>
                </c:pt>
                <c:pt idx="38">
                  <c:v>2.0959706128580004E-3</c:v>
                </c:pt>
                <c:pt idx="39">
                  <c:v>2.2358394396885398E-3</c:v>
                </c:pt>
                <c:pt idx="40">
                  <c:v>2.3840882014648408E-3</c:v>
                </c:pt>
                <c:pt idx="41">
                  <c:v>2.5411500287266259E-3</c:v>
                </c:pt>
                <c:pt idx="42">
                  <c:v>2.7074757568408166E-3</c:v>
                </c:pt>
                <c:pt idx="43">
                  <c:v>2.8835343476036031E-3</c:v>
                </c:pt>
                <c:pt idx="44">
                  <c:v>3.0698133011047412E-3</c:v>
                </c:pt>
                <c:pt idx="45">
                  <c:v>3.2668190562000136E-3</c:v>
                </c:pt>
                <c:pt idx="46">
                  <c:v>3.4750773778549652E-3</c:v>
                </c:pt>
                <c:pt idx="47">
                  <c:v>3.6951337295591338E-3</c:v>
                </c:pt>
                <c:pt idx="48">
                  <c:v>3.9275536289248006E-3</c:v>
                </c:pt>
                <c:pt idx="49">
                  <c:v>4.172922984524147E-3</c:v>
                </c:pt>
                <c:pt idx="50">
                  <c:v>4.4318484119383007E-3</c:v>
                </c:pt>
                <c:pt idx="51">
                  <c:v>4.7049575269339765E-3</c:v>
                </c:pt>
                <c:pt idx="52">
                  <c:v>4.9928992136124024E-3</c:v>
                </c:pt>
                <c:pt idx="53">
                  <c:v>5.2963438653112526E-3</c:v>
                </c:pt>
                <c:pt idx="54">
                  <c:v>5.6159835959909733E-3</c:v>
                </c:pt>
                <c:pt idx="55">
                  <c:v>5.9525324197758633E-3</c:v>
                </c:pt>
                <c:pt idx="56">
                  <c:v>6.3067263962659414E-3</c:v>
                </c:pt>
                <c:pt idx="57">
                  <c:v>6.6793237392029177E-3</c:v>
                </c:pt>
                <c:pt idx="58">
                  <c:v>7.0711048860194504E-3</c:v>
                </c:pt>
                <c:pt idx="59">
                  <c:v>7.482872525780792E-3</c:v>
                </c:pt>
                <c:pt idx="60">
                  <c:v>7.9154515829799824E-3</c:v>
                </c:pt>
                <c:pt idx="61">
                  <c:v>8.3696891546535257E-3</c:v>
                </c:pt>
                <c:pt idx="62">
                  <c:v>8.846454398237653E-3</c:v>
                </c:pt>
                <c:pt idx="63">
                  <c:v>9.3466383676123546E-3</c:v>
                </c:pt>
                <c:pt idx="64">
                  <c:v>9.8711537947511318E-3</c:v>
                </c:pt>
                <c:pt idx="65">
                  <c:v>1.04209348144226E-2</c:v>
                </c:pt>
                <c:pt idx="66">
                  <c:v>1.0996936629405599E-2</c:v>
                </c:pt>
                <c:pt idx="67">
                  <c:v>1.1600135113703187E-2</c:v>
                </c:pt>
                <c:pt idx="68">
                  <c:v>1.2231526351278004E-2</c:v>
                </c:pt>
                <c:pt idx="69">
                  <c:v>1.2892126107895301E-2</c:v>
                </c:pt>
                <c:pt idx="70">
                  <c:v>1.3582969233686178E-2</c:v>
                </c:pt>
                <c:pt idx="71">
                  <c:v>1.4305108994149699E-2</c:v>
                </c:pt>
                <c:pt idx="72">
                  <c:v>1.5059616327377396E-2</c:v>
                </c:pt>
                <c:pt idx="73">
                  <c:v>1.5847579025361484E-2</c:v>
                </c:pt>
                <c:pt idx="74">
                  <c:v>1.6670100837381269E-2</c:v>
                </c:pt>
                <c:pt idx="75">
                  <c:v>1.7528300493568641E-2</c:v>
                </c:pt>
                <c:pt idx="76">
                  <c:v>1.8423310646862808E-2</c:v>
                </c:pt>
                <c:pt idx="77">
                  <c:v>1.9356276731737072E-2</c:v>
                </c:pt>
                <c:pt idx="78">
                  <c:v>2.0328355738225803E-2</c:v>
                </c:pt>
                <c:pt idx="79">
                  <c:v>2.1340714899922807E-2</c:v>
                </c:pt>
                <c:pt idx="80">
                  <c:v>2.2394530294842778E-2</c:v>
                </c:pt>
                <c:pt idx="81">
                  <c:v>2.3490985358201398E-2</c:v>
                </c:pt>
                <c:pt idx="82">
                  <c:v>2.4631269306382497E-2</c:v>
                </c:pt>
                <c:pt idx="83">
                  <c:v>2.5816575471587801E-2</c:v>
                </c:pt>
                <c:pt idx="84">
                  <c:v>2.7048099546881803E-2</c:v>
                </c:pt>
                <c:pt idx="85">
                  <c:v>2.8327037741601203E-2</c:v>
                </c:pt>
                <c:pt idx="86">
                  <c:v>2.9654584847341167E-2</c:v>
                </c:pt>
                <c:pt idx="87">
                  <c:v>3.1031932215009637E-2</c:v>
                </c:pt>
                <c:pt idx="88">
                  <c:v>3.246026564369741E-2</c:v>
                </c:pt>
                <c:pt idx="89">
                  <c:v>3.39407631824492E-2</c:v>
                </c:pt>
                <c:pt idx="90">
                  <c:v>3.5474592846231404E-2</c:v>
                </c:pt>
                <c:pt idx="91">
                  <c:v>3.7062910247806606E-2</c:v>
                </c:pt>
                <c:pt idx="92">
                  <c:v>3.8706856147455608E-2</c:v>
                </c:pt>
                <c:pt idx="93">
                  <c:v>4.0407553922860412E-2</c:v>
                </c:pt>
                <c:pt idx="94">
                  <c:v>4.2166106961770304E-2</c:v>
                </c:pt>
                <c:pt idx="95">
                  <c:v>4.3983595980427233E-2</c:v>
                </c:pt>
                <c:pt idx="96">
                  <c:v>4.5861076271054867E-2</c:v>
                </c:pt>
                <c:pt idx="97">
                  <c:v>4.7799574882077124E-2</c:v>
                </c:pt>
                <c:pt idx="98">
                  <c:v>4.9800087735071122E-2</c:v>
                </c:pt>
                <c:pt idx="99">
                  <c:v>5.1863576682820586E-2</c:v>
                </c:pt>
                <c:pt idx="100">
                  <c:v>5.3990966513188104E-2</c:v>
                </c:pt>
                <c:pt idx="101">
                  <c:v>5.6183141903868097E-2</c:v>
                </c:pt>
                <c:pt idx="102">
                  <c:v>5.8440944333451497E-2</c:v>
                </c:pt>
                <c:pt idx="103">
                  <c:v>6.0765168954564804E-2</c:v>
                </c:pt>
                <c:pt idx="104">
                  <c:v>6.3156561435198821E-2</c:v>
                </c:pt>
                <c:pt idx="105">
                  <c:v>6.5615814774676595E-2</c:v>
                </c:pt>
                <c:pt idx="106">
                  <c:v>6.8143566101044578E-2</c:v>
                </c:pt>
                <c:pt idx="107">
                  <c:v>7.0740393456983519E-2</c:v>
                </c:pt>
                <c:pt idx="108">
                  <c:v>7.3406812581656919E-2</c:v>
                </c:pt>
                <c:pt idx="109">
                  <c:v>7.6143273696207325E-2</c:v>
                </c:pt>
                <c:pt idx="110">
                  <c:v>7.8950158300894066E-2</c:v>
                </c:pt>
                <c:pt idx="111">
                  <c:v>8.1827775992143248E-2</c:v>
                </c:pt>
                <c:pt idx="112">
                  <c:v>8.4776361308026529E-2</c:v>
                </c:pt>
                <c:pt idx="113">
                  <c:v>8.7796070610905635E-2</c:v>
                </c:pt>
                <c:pt idx="114">
                  <c:v>9.0886979016283245E-2</c:v>
                </c:pt>
                <c:pt idx="115">
                  <c:v>9.404907737688771E-2</c:v>
                </c:pt>
                <c:pt idx="116">
                  <c:v>9.7282269331467511E-2</c:v>
                </c:pt>
                <c:pt idx="117">
                  <c:v>0.100586368427691</c:v>
                </c:pt>
                <c:pt idx="118">
                  <c:v>0.10396109532876398</c:v>
                </c:pt>
                <c:pt idx="119">
                  <c:v>0.10740607511348522</c:v>
                </c:pt>
                <c:pt idx="120">
                  <c:v>0.11092083467945495</c:v>
                </c:pt>
                <c:pt idx="121">
                  <c:v>0.11450480025929202</c:v>
                </c:pt>
                <c:pt idx="122">
                  <c:v>0.118157295059582</c:v>
                </c:pt>
                <c:pt idx="123">
                  <c:v>0.12187753703240198</c:v>
                </c:pt>
                <c:pt idx="124">
                  <c:v>0.12566463678908787</c:v>
                </c:pt>
                <c:pt idx="125">
                  <c:v>0.12951759566589224</c:v>
                </c:pt>
                <c:pt idx="126">
                  <c:v>0.13343530395100658</c:v>
                </c:pt>
                <c:pt idx="127">
                  <c:v>0.13741653928228567</c:v>
                </c:pt>
                <c:pt idx="128">
                  <c:v>0.141459965224839</c:v>
                </c:pt>
                <c:pt idx="129">
                  <c:v>0.14556413003735402</c:v>
                </c:pt>
                <c:pt idx="130">
                  <c:v>0.14972746563574504</c:v>
                </c:pt>
                <c:pt idx="131">
                  <c:v>0.15394828676264463</c:v>
                </c:pt>
                <c:pt idx="132">
                  <c:v>0.15822479037038759</c:v>
                </c:pt>
                <c:pt idx="133">
                  <c:v>0.16255505522553387</c:v>
                </c:pt>
                <c:pt idx="134">
                  <c:v>0.16693704174171758</c:v>
                </c:pt>
                <c:pt idx="135">
                  <c:v>0.17136859204780724</c:v>
                </c:pt>
                <c:pt idx="136">
                  <c:v>0.17584743029767014</c:v>
                </c:pt>
                <c:pt idx="137">
                  <c:v>0.18037116322707997</c:v>
                </c:pt>
                <c:pt idx="138">
                  <c:v>0.18493728096331202</c:v>
                </c:pt>
                <c:pt idx="139">
                  <c:v>0.18954315809164579</c:v>
                </c:pt>
                <c:pt idx="140">
                  <c:v>0.19418605498321287</c:v>
                </c:pt>
                <c:pt idx="141">
                  <c:v>0.19886311938727624</c:v>
                </c:pt>
                <c:pt idx="142">
                  <c:v>0.20357138829075888</c:v>
                </c:pt>
                <c:pt idx="143">
                  <c:v>0.20830779004711258</c:v>
                </c:pt>
                <c:pt idx="144">
                  <c:v>0.21306914677572314</c:v>
                </c:pt>
                <c:pt idx="145">
                  <c:v>0.21785217703255</c:v>
                </c:pt>
                <c:pt idx="146">
                  <c:v>0.22265349875176121</c:v>
                </c:pt>
                <c:pt idx="147">
                  <c:v>0.22746963245739349</c:v>
                </c:pt>
                <c:pt idx="148">
                  <c:v>0.23229700474337067</c:v>
                </c:pt>
                <c:pt idx="149">
                  <c:v>0.23713195201938</c:v>
                </c:pt>
                <c:pt idx="150">
                  <c:v>0.241970724519143</c:v>
                </c:pt>
                <c:pt idx="151">
                  <c:v>0.24680949056705129</c:v>
                </c:pt>
                <c:pt idx="152">
                  <c:v>0.25164434109811679</c:v>
                </c:pt>
                <c:pt idx="153">
                  <c:v>0.25647129442562</c:v>
                </c:pt>
                <c:pt idx="154">
                  <c:v>0.26128630124956564</c:v>
                </c:pt>
                <c:pt idx="155">
                  <c:v>0.26608524989875532</c:v>
                </c:pt>
                <c:pt idx="156">
                  <c:v>0.27086397179833832</c:v>
                </c:pt>
                <c:pt idx="157">
                  <c:v>0.27561824715346511</c:v>
                </c:pt>
                <c:pt idx="158">
                  <c:v>0.28034381083962823</c:v>
                </c:pt>
                <c:pt idx="159">
                  <c:v>0.28503635848900699</c:v>
                </c:pt>
                <c:pt idx="160">
                  <c:v>0.28969155276148179</c:v>
                </c:pt>
                <c:pt idx="161">
                  <c:v>0.29430502978832501</c:v>
                </c:pt>
                <c:pt idx="162">
                  <c:v>0.29887240577596952</c:v>
                </c:pt>
                <c:pt idx="163">
                  <c:v>0.30338928375631047</c:v>
                </c:pt>
                <c:pt idx="164">
                  <c:v>0.30785126046986705</c:v>
                </c:pt>
                <c:pt idx="165">
                  <c:v>0.31225393336676138</c:v>
                </c:pt>
                <c:pt idx="166">
                  <c:v>0.31659290771090587</c:v>
                </c:pt>
                <c:pt idx="167">
                  <c:v>0.32086380377118123</c:v>
                </c:pt>
                <c:pt idx="168">
                  <c:v>0.32506226408409722</c:v>
                </c:pt>
                <c:pt idx="169">
                  <c:v>0.32918396077077905</c:v>
                </c:pt>
                <c:pt idx="170">
                  <c:v>0.33322460289181305</c:v>
                </c:pt>
                <c:pt idx="171">
                  <c:v>0.33717994382239164</c:v>
                </c:pt>
                <c:pt idx="172">
                  <c:v>0.34104578863035301</c:v>
                </c:pt>
                <c:pt idx="173">
                  <c:v>0.34481800143933738</c:v>
                </c:pt>
                <c:pt idx="174">
                  <c:v>0.34849251275897508</c:v>
                </c:pt>
                <c:pt idx="175">
                  <c:v>0.35206532676429902</c:v>
                </c:pt>
                <c:pt idx="176">
                  <c:v>0.35553252850599693</c:v>
                </c:pt>
                <c:pt idx="177">
                  <c:v>0.35889029103355446</c:v>
                </c:pt>
                <c:pt idx="178">
                  <c:v>0.362134882413092</c:v>
                </c:pt>
                <c:pt idx="179">
                  <c:v>0.36526267262216111</c:v>
                </c:pt>
                <c:pt idx="180">
                  <c:v>0.368270140303323</c:v>
                </c:pt>
                <c:pt idx="181">
                  <c:v>0.37115387935948252</c:v>
                </c:pt>
                <c:pt idx="182">
                  <c:v>0.37391060537313864</c:v>
                </c:pt>
                <c:pt idx="183">
                  <c:v>0.37653716183326447</c:v>
                </c:pt>
                <c:pt idx="184">
                  <c:v>0.37903052615270338</c:v>
                </c:pt>
                <c:pt idx="185">
                  <c:v>0.38138781546053346</c:v>
                </c:pt>
                <c:pt idx="186">
                  <c:v>0.38360629215348746</c:v>
                </c:pt>
                <c:pt idx="187">
                  <c:v>0.38568336919183005</c:v>
                </c:pt>
                <c:pt idx="188">
                  <c:v>0.38761661512502693</c:v>
                </c:pt>
                <c:pt idx="189">
                  <c:v>0.38940375883379008</c:v>
                </c:pt>
                <c:pt idx="190">
                  <c:v>0.39104269397547586</c:v>
                </c:pt>
                <c:pt idx="191">
                  <c:v>0.39253148312043723</c:v>
                </c:pt>
                <c:pt idx="192">
                  <c:v>0.39386836156856186</c:v>
                </c:pt>
                <c:pt idx="193">
                  <c:v>0.39505174083462147</c:v>
                </c:pt>
                <c:pt idx="194">
                  <c:v>0.39608021179367586</c:v>
                </c:pt>
                <c:pt idx="195">
                  <c:v>0.39695254747702147</c:v>
                </c:pt>
                <c:pt idx="196">
                  <c:v>0.39766770551161723</c:v>
                </c:pt>
                <c:pt idx="197">
                  <c:v>0.39822483019562105</c:v>
                </c:pt>
                <c:pt idx="198">
                  <c:v>0.39862325420461564</c:v>
                </c:pt>
                <c:pt idx="199">
                  <c:v>0.39886249992368733</c:v>
                </c:pt>
                <c:pt idx="200">
                  <c:v>0.39894228040143331</c:v>
                </c:pt>
                <c:pt idx="201">
                  <c:v>0.39886249992368733</c:v>
                </c:pt>
                <c:pt idx="202">
                  <c:v>0.39862325420461564</c:v>
                </c:pt>
                <c:pt idx="203">
                  <c:v>0.39822483019562105</c:v>
                </c:pt>
                <c:pt idx="204">
                  <c:v>0.39766770551161723</c:v>
                </c:pt>
                <c:pt idx="205">
                  <c:v>0.39695254747702147</c:v>
                </c:pt>
                <c:pt idx="206">
                  <c:v>0.39608021179367586</c:v>
                </c:pt>
                <c:pt idx="207">
                  <c:v>0.39505174083462147</c:v>
                </c:pt>
                <c:pt idx="208">
                  <c:v>0.39386836156856186</c:v>
                </c:pt>
                <c:pt idx="209">
                  <c:v>0.39253148312043723</c:v>
                </c:pt>
                <c:pt idx="210">
                  <c:v>0.39104269397547586</c:v>
                </c:pt>
                <c:pt idx="211">
                  <c:v>0.38940375883379008</c:v>
                </c:pt>
                <c:pt idx="212">
                  <c:v>0.38761661512502693</c:v>
                </c:pt>
                <c:pt idx="213">
                  <c:v>0.38568336919183005</c:v>
                </c:pt>
                <c:pt idx="214">
                  <c:v>0.38360629215348746</c:v>
                </c:pt>
                <c:pt idx="215">
                  <c:v>0.38138781546053346</c:v>
                </c:pt>
                <c:pt idx="216">
                  <c:v>0.37903052615270338</c:v>
                </c:pt>
                <c:pt idx="217">
                  <c:v>0.37653716183326447</c:v>
                </c:pt>
                <c:pt idx="218">
                  <c:v>0.37391060537313864</c:v>
                </c:pt>
                <c:pt idx="219">
                  <c:v>0.37115387935948252</c:v>
                </c:pt>
                <c:pt idx="220">
                  <c:v>0.368270140303323</c:v>
                </c:pt>
                <c:pt idx="221">
                  <c:v>0.36526267262216111</c:v>
                </c:pt>
                <c:pt idx="222">
                  <c:v>0.362134882413092</c:v>
                </c:pt>
                <c:pt idx="223">
                  <c:v>0.35889029103355446</c:v>
                </c:pt>
                <c:pt idx="224">
                  <c:v>0.35553252850599693</c:v>
                </c:pt>
                <c:pt idx="225">
                  <c:v>0.35206532676429902</c:v>
                </c:pt>
                <c:pt idx="226">
                  <c:v>0.34849251275897508</c:v>
                </c:pt>
                <c:pt idx="227">
                  <c:v>0.34481800143933738</c:v>
                </c:pt>
                <c:pt idx="228">
                  <c:v>0.34104578863035301</c:v>
                </c:pt>
                <c:pt idx="229">
                  <c:v>0.33717994382239164</c:v>
                </c:pt>
                <c:pt idx="230">
                  <c:v>0.33322460289181305</c:v>
                </c:pt>
                <c:pt idx="231">
                  <c:v>0.32918396077077905</c:v>
                </c:pt>
                <c:pt idx="232">
                  <c:v>0.32506226408409722</c:v>
                </c:pt>
                <c:pt idx="233">
                  <c:v>0.32086380377118123</c:v>
                </c:pt>
                <c:pt idx="234">
                  <c:v>0.31659290771090587</c:v>
                </c:pt>
                <c:pt idx="235">
                  <c:v>0.31225393336676138</c:v>
                </c:pt>
                <c:pt idx="236">
                  <c:v>0.30785126046986705</c:v>
                </c:pt>
                <c:pt idx="237">
                  <c:v>0.30338928375631047</c:v>
                </c:pt>
                <c:pt idx="238">
                  <c:v>0.29887240577596952</c:v>
                </c:pt>
                <c:pt idx="239">
                  <c:v>0.29430502978832501</c:v>
                </c:pt>
                <c:pt idx="240">
                  <c:v>0.28969155276148179</c:v>
                </c:pt>
                <c:pt idx="241">
                  <c:v>0.28503635848900699</c:v>
                </c:pt>
                <c:pt idx="242">
                  <c:v>0.28034381083962823</c:v>
                </c:pt>
                <c:pt idx="243">
                  <c:v>0.27561824715346511</c:v>
                </c:pt>
                <c:pt idx="244">
                  <c:v>0.27086397179833832</c:v>
                </c:pt>
                <c:pt idx="245">
                  <c:v>0.26608524989875532</c:v>
                </c:pt>
                <c:pt idx="246">
                  <c:v>0.26128630124956564</c:v>
                </c:pt>
                <c:pt idx="247">
                  <c:v>0.25647129442562</c:v>
                </c:pt>
                <c:pt idx="248">
                  <c:v>0.25164434109811679</c:v>
                </c:pt>
                <c:pt idx="249">
                  <c:v>0.24680949056705129</c:v>
                </c:pt>
                <c:pt idx="250">
                  <c:v>0.241970724519143</c:v>
                </c:pt>
                <c:pt idx="251">
                  <c:v>0.23713195201938</c:v>
                </c:pt>
                <c:pt idx="252">
                  <c:v>0.23229700474337067</c:v>
                </c:pt>
                <c:pt idx="253">
                  <c:v>0.22746963245739349</c:v>
                </c:pt>
                <c:pt idx="254">
                  <c:v>0.22265349875176121</c:v>
                </c:pt>
                <c:pt idx="255">
                  <c:v>0.21785217703255</c:v>
                </c:pt>
                <c:pt idx="256">
                  <c:v>0.21306914677572314</c:v>
                </c:pt>
                <c:pt idx="257">
                  <c:v>0.20830779004711258</c:v>
                </c:pt>
                <c:pt idx="258">
                  <c:v>0.20357138829075888</c:v>
                </c:pt>
                <c:pt idx="259">
                  <c:v>0.19886311938727441</c:v>
                </c:pt>
                <c:pt idx="260">
                  <c:v>0.19418605498321287</c:v>
                </c:pt>
                <c:pt idx="261">
                  <c:v>0.18954315809164579</c:v>
                </c:pt>
                <c:pt idx="262">
                  <c:v>0.18493728096331202</c:v>
                </c:pt>
                <c:pt idx="263">
                  <c:v>0.180371163227078</c:v>
                </c:pt>
                <c:pt idx="264">
                  <c:v>0.17584743029767014</c:v>
                </c:pt>
                <c:pt idx="265">
                  <c:v>0.17136859204780724</c:v>
                </c:pt>
                <c:pt idx="266">
                  <c:v>0.16693704174171758</c:v>
                </c:pt>
                <c:pt idx="267">
                  <c:v>0.16255505522553187</c:v>
                </c:pt>
                <c:pt idx="268">
                  <c:v>0.15822479037038759</c:v>
                </c:pt>
                <c:pt idx="269">
                  <c:v>0.15394828676264463</c:v>
                </c:pt>
                <c:pt idx="270">
                  <c:v>0.14972746563574504</c:v>
                </c:pt>
                <c:pt idx="271">
                  <c:v>0.14556413003735202</c:v>
                </c:pt>
                <c:pt idx="272">
                  <c:v>0.141459965224839</c:v>
                </c:pt>
                <c:pt idx="273">
                  <c:v>0.13741653928228567</c:v>
                </c:pt>
                <c:pt idx="274">
                  <c:v>0.13343530395100658</c:v>
                </c:pt>
                <c:pt idx="275">
                  <c:v>0.12951759566589024</c:v>
                </c:pt>
                <c:pt idx="276">
                  <c:v>0.12566463678908787</c:v>
                </c:pt>
                <c:pt idx="277">
                  <c:v>0.12187753703240198</c:v>
                </c:pt>
                <c:pt idx="278">
                  <c:v>0.118157295059582</c:v>
                </c:pt>
                <c:pt idx="279">
                  <c:v>0.11450480025929102</c:v>
                </c:pt>
                <c:pt idx="280">
                  <c:v>0.11092083467945495</c:v>
                </c:pt>
                <c:pt idx="281">
                  <c:v>0.10740607511348522</c:v>
                </c:pt>
                <c:pt idx="282">
                  <c:v>0.10396109532876198</c:v>
                </c:pt>
                <c:pt idx="283">
                  <c:v>0.1005863684276893</c:v>
                </c:pt>
                <c:pt idx="284">
                  <c:v>9.7282269331465679E-2</c:v>
                </c:pt>
                <c:pt idx="285">
                  <c:v>9.404907737688771E-2</c:v>
                </c:pt>
                <c:pt idx="286">
                  <c:v>9.0886979016281524E-2</c:v>
                </c:pt>
                <c:pt idx="287">
                  <c:v>8.7796070610904137E-2</c:v>
                </c:pt>
                <c:pt idx="288">
                  <c:v>8.4776361308025114E-2</c:v>
                </c:pt>
                <c:pt idx="289">
                  <c:v>8.1827775992143248E-2</c:v>
                </c:pt>
                <c:pt idx="290">
                  <c:v>7.8950158300892678E-2</c:v>
                </c:pt>
                <c:pt idx="291">
                  <c:v>7.614327369620591E-2</c:v>
                </c:pt>
                <c:pt idx="292">
                  <c:v>7.3406812581655517E-2</c:v>
                </c:pt>
                <c:pt idx="293">
                  <c:v>7.0740393456983519E-2</c:v>
                </c:pt>
                <c:pt idx="294">
                  <c:v>6.8143566101043399E-2</c:v>
                </c:pt>
                <c:pt idx="295">
                  <c:v>6.5615814774675305E-2</c:v>
                </c:pt>
                <c:pt idx="296">
                  <c:v>6.315656143519742E-2</c:v>
                </c:pt>
                <c:pt idx="297">
                  <c:v>6.0765168954564804E-2</c:v>
                </c:pt>
                <c:pt idx="298">
                  <c:v>5.8440944333450297E-2</c:v>
                </c:pt>
                <c:pt idx="299">
                  <c:v>5.6183141903866911E-2</c:v>
                </c:pt>
                <c:pt idx="300">
                  <c:v>5.3990966513187008E-2</c:v>
                </c:pt>
                <c:pt idx="301">
                  <c:v>5.1863576682820586E-2</c:v>
                </c:pt>
                <c:pt idx="302">
                  <c:v>4.9800087735069824E-2</c:v>
                </c:pt>
                <c:pt idx="303">
                  <c:v>4.7799574882077034E-2</c:v>
                </c:pt>
                <c:pt idx="304">
                  <c:v>4.5861076271053895E-2</c:v>
                </c:pt>
                <c:pt idx="305">
                  <c:v>4.3983595980427233E-2</c:v>
                </c:pt>
                <c:pt idx="306">
                  <c:v>4.2166106961769409E-2</c:v>
                </c:pt>
                <c:pt idx="307">
                  <c:v>4.0407553922859413E-2</c:v>
                </c:pt>
                <c:pt idx="308">
                  <c:v>3.8706856147454803E-2</c:v>
                </c:pt>
                <c:pt idx="309">
                  <c:v>3.7062910247805815E-2</c:v>
                </c:pt>
                <c:pt idx="310">
                  <c:v>3.5474592846230696E-2</c:v>
                </c:pt>
                <c:pt idx="311">
                  <c:v>3.3940763182448395E-2</c:v>
                </c:pt>
                <c:pt idx="312">
                  <c:v>3.2460265643696806E-2</c:v>
                </c:pt>
                <c:pt idx="313">
                  <c:v>3.1031932215008766E-2</c:v>
                </c:pt>
                <c:pt idx="314">
                  <c:v>2.9654584847340577E-2</c:v>
                </c:pt>
                <c:pt idx="315">
                  <c:v>2.8327037741600506E-2</c:v>
                </c:pt>
                <c:pt idx="316">
                  <c:v>2.7048099546881206E-2</c:v>
                </c:pt>
                <c:pt idx="317">
                  <c:v>2.5816575471587201E-2</c:v>
                </c:pt>
                <c:pt idx="318">
                  <c:v>2.4631269306381893E-2</c:v>
                </c:pt>
                <c:pt idx="319">
                  <c:v>2.3490985358200808E-2</c:v>
                </c:pt>
                <c:pt idx="320">
                  <c:v>2.2394530294842303E-2</c:v>
                </c:pt>
                <c:pt idx="321">
                  <c:v>2.134071489992231E-2</c:v>
                </c:pt>
                <c:pt idx="322">
                  <c:v>2.032835573822531E-2</c:v>
                </c:pt>
                <c:pt idx="323">
                  <c:v>1.93562767317365E-2</c:v>
                </c:pt>
                <c:pt idx="324">
                  <c:v>1.8423310646862118E-2</c:v>
                </c:pt>
                <c:pt idx="325">
                  <c:v>1.7528300493568141E-2</c:v>
                </c:pt>
                <c:pt idx="326">
                  <c:v>1.6670100837381067E-2</c:v>
                </c:pt>
                <c:pt idx="327">
                  <c:v>1.5847579025361092E-2</c:v>
                </c:pt>
                <c:pt idx="328">
                  <c:v>1.5059616327377099E-2</c:v>
                </c:pt>
                <c:pt idx="329">
                  <c:v>1.43051089941493E-2</c:v>
                </c:pt>
                <c:pt idx="330">
                  <c:v>1.3582969233685783E-2</c:v>
                </c:pt>
                <c:pt idx="331">
                  <c:v>1.2892126107895001E-2</c:v>
                </c:pt>
                <c:pt idx="332">
                  <c:v>1.2231526351277711E-2</c:v>
                </c:pt>
                <c:pt idx="333">
                  <c:v>1.1600135113702894E-2</c:v>
                </c:pt>
                <c:pt idx="334">
                  <c:v>1.0996936629405299E-2</c:v>
                </c:pt>
                <c:pt idx="335">
                  <c:v>1.0420934814422305E-2</c:v>
                </c:pt>
                <c:pt idx="336">
                  <c:v>9.8711537947508716E-3</c:v>
                </c:pt>
                <c:pt idx="337">
                  <c:v>9.3466383676120528E-3</c:v>
                </c:pt>
                <c:pt idx="338">
                  <c:v>8.8464543982374275E-3</c:v>
                </c:pt>
                <c:pt idx="339">
                  <c:v>8.3696891546532776E-3</c:v>
                </c:pt>
                <c:pt idx="340">
                  <c:v>7.9154515829797933E-3</c:v>
                </c:pt>
                <c:pt idx="341">
                  <c:v>7.4828725257805343E-3</c:v>
                </c:pt>
                <c:pt idx="342">
                  <c:v>7.071104886019251E-3</c:v>
                </c:pt>
                <c:pt idx="343">
                  <c:v>6.6793237392027138E-3</c:v>
                </c:pt>
                <c:pt idx="344">
                  <c:v>6.3067263962657523E-3</c:v>
                </c:pt>
                <c:pt idx="345">
                  <c:v>5.9525324197756933E-3</c:v>
                </c:pt>
                <c:pt idx="346">
                  <c:v>5.6159835959907999E-3</c:v>
                </c:pt>
                <c:pt idx="347">
                  <c:v>5.2963438653109134E-3</c:v>
                </c:pt>
                <c:pt idx="348">
                  <c:v>4.9928992136122523E-3</c:v>
                </c:pt>
                <c:pt idx="349">
                  <c:v>4.7049575269338395E-3</c:v>
                </c:pt>
                <c:pt idx="350">
                  <c:v>4.4318484119381376E-3</c:v>
                </c:pt>
                <c:pt idx="351">
                  <c:v>4.1729229845239996E-3</c:v>
                </c:pt>
                <c:pt idx="352">
                  <c:v>3.9275536289246852E-3</c:v>
                </c:pt>
                <c:pt idx="353">
                  <c:v>3.6951337295590245E-3</c:v>
                </c:pt>
                <c:pt idx="354">
                  <c:v>3.4750773778548412E-3</c:v>
                </c:pt>
                <c:pt idx="355">
                  <c:v>3.2668190561998406E-3</c:v>
                </c:pt>
                <c:pt idx="356">
                  <c:v>3.0698133011046605E-3</c:v>
                </c:pt>
                <c:pt idx="357">
                  <c:v>2.8835343476035255E-3</c:v>
                </c:pt>
                <c:pt idx="358">
                  <c:v>2.7074757568407385E-3</c:v>
                </c:pt>
                <c:pt idx="359">
                  <c:v>2.5411500287265557E-3</c:v>
                </c:pt>
                <c:pt idx="360">
                  <c:v>2.3840882014647792E-3</c:v>
                </c:pt>
                <c:pt idx="361">
                  <c:v>2.23583943968847E-3</c:v>
                </c:pt>
                <c:pt idx="362">
                  <c:v>2.0959706128578811E-3</c:v>
                </c:pt>
                <c:pt idx="363">
                  <c:v>1.9640658655043692E-3</c:v>
                </c:pt>
                <c:pt idx="364">
                  <c:v>1.8397261808242207E-3</c:v>
                </c:pt>
                <c:pt idx="365">
                  <c:v>1.7225689390536671E-3</c:v>
                </c:pt>
                <c:pt idx="366">
                  <c:v>1.6122274719771283E-3</c:v>
                </c:pt>
                <c:pt idx="367">
                  <c:v>1.5083506148503064E-3</c:v>
                </c:pt>
                <c:pt idx="368">
                  <c:v>1.4106022569413403E-3</c:v>
                </c:pt>
                <c:pt idx="369">
                  <c:v>1.3186608918227065E-3</c:v>
                </c:pt>
                <c:pt idx="370">
                  <c:v>1.2322191684729941E-3</c:v>
                </c:pt>
                <c:pt idx="371">
                  <c:v>1.1509834441784865E-3</c:v>
                </c:pt>
                <c:pt idx="372">
                  <c:v>1.0746733401537051E-3</c:v>
                </c:pt>
                <c:pt idx="373">
                  <c:v>1.0030213007341956E-3</c:v>
                </c:pt>
                <c:pt idx="374">
                  <c:v>9.3577215692745028E-4</c:v>
                </c:pt>
                <c:pt idx="375">
                  <c:v>8.7268269504573207E-4</c:v>
                </c:pt>
                <c:pt idx="376">
                  <c:v>8.1352123108178022E-4</c:v>
                </c:pt>
                <c:pt idx="377">
                  <c:v>7.5806719142871095E-4</c:v>
                </c:pt>
                <c:pt idx="378">
                  <c:v>7.0611070048803588E-4</c:v>
                </c:pt>
                <c:pt idx="379">
                  <c:v>6.5745217565465423E-4</c:v>
                </c:pt>
                <c:pt idx="380">
                  <c:v>6.1190193011375423E-4</c:v>
                </c:pt>
                <c:pt idx="381">
                  <c:v>5.6927978383423331E-4</c:v>
                </c:pt>
                <c:pt idx="382">
                  <c:v>5.294146830949173E-4</c:v>
                </c:pt>
                <c:pt idx="383">
                  <c:v>4.9214432883289648E-4</c:v>
                </c:pt>
                <c:pt idx="384">
                  <c:v>4.5731481405985805E-4</c:v>
                </c:pt>
                <c:pt idx="385">
                  <c:v>4.2478027055074124E-4</c:v>
                </c:pt>
                <c:pt idx="386">
                  <c:v>3.9440252496915828E-4</c:v>
                </c:pt>
                <c:pt idx="387">
                  <c:v>3.6605076455733788E-4</c:v>
                </c:pt>
                <c:pt idx="388">
                  <c:v>3.396012124836422E-4</c:v>
                </c:pt>
                <c:pt idx="389">
                  <c:v>3.1493681290751006E-4</c:v>
                </c:pt>
                <c:pt idx="390">
                  <c:v>2.9194692579145051E-4</c:v>
                </c:pt>
                <c:pt idx="391">
                  <c:v>2.7052703146151206E-4</c:v>
                </c:pt>
                <c:pt idx="392">
                  <c:v>2.5057844489086368E-4</c:v>
                </c:pt>
                <c:pt idx="393">
                  <c:v>2.3200803965694056E-4</c:v>
                </c:pt>
                <c:pt idx="394">
                  <c:v>2.1472798150036002E-4</c:v>
                </c:pt>
                <c:pt idx="395">
                  <c:v>1.9865547139277234E-4</c:v>
                </c:pt>
                <c:pt idx="396">
                  <c:v>1.8371249800245001E-4</c:v>
                </c:pt>
                <c:pt idx="397">
                  <c:v>1.6982559942934646E-4</c:v>
                </c:pt>
                <c:pt idx="398">
                  <c:v>1.5692563406553064E-4</c:v>
                </c:pt>
                <c:pt idx="399">
                  <c:v>1.4494756042388623E-4</c:v>
                </c:pt>
                <c:pt idx="400">
                  <c:v>1.3383022576488043E-4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55-4F24-86E8-E9F41D84E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521344"/>
        <c:axId val="44522880"/>
      </c:areaChart>
      <c:catAx>
        <c:axId val="4452134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one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44522880"/>
        <c:crosses val="autoZero"/>
        <c:auto val="1"/>
        <c:lblAlgn val="ctr"/>
        <c:lblOffset val="100"/>
        <c:tickMarkSkip val="50"/>
        <c:noMultiLvlLbl val="0"/>
      </c:catAx>
      <c:valAx>
        <c:axId val="44522880"/>
        <c:scaling>
          <c:orientation val="minMax"/>
        </c:scaling>
        <c:delete val="1"/>
        <c:axPos val="l"/>
        <c:numFmt formatCode="0.00000" sourceLinked="1"/>
        <c:majorTickMark val="out"/>
        <c:minorTickMark val="none"/>
        <c:tickLblPos val="none"/>
        <c:crossAx val="44521344"/>
        <c:crossesAt val="0"/>
        <c:crossBetween val="midCat"/>
      </c:valAx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00" b="1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54A3A-C96F-8E49-97F2-8636AB03DB2E}" type="datetimeFigureOut">
              <a:t>12-08-2025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E341C-F76D-6C4B-931E-CE704619789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en-DK" smtClean="0"/>
              <a:t>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843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a-DK" dirty="0"/>
              <a:t>y = generationsintervallet  (alder ved første faring)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Derfor handler det om at få så lav en alder ved 1. faring som muligt uden at gå på kompromis med antallet af fødte, da den jo skal bruges i selektionsintensiteten.</a:t>
            </a:r>
          </a:p>
          <a:p>
            <a:pPr>
              <a:spcBef>
                <a:spcPts val="0"/>
              </a:spcBef>
            </a:pPr>
            <a:r>
              <a:rPr lang="da-DK" dirty="0"/>
              <a:t>I praksis betyder det,</a:t>
            </a:r>
            <a:r>
              <a:rPr lang="da-DK" baseline="0" dirty="0"/>
              <a:t> at avlerne løber poltene i første brunst. </a:t>
            </a:r>
            <a:r>
              <a:rPr lang="da-DK" b="0" baseline="0" dirty="0"/>
              <a:t>Dette er jo stik modsat af produktionsbesætninger, hvor det handler om, at få flest mulig grise.</a:t>
            </a:r>
          </a:p>
          <a:p>
            <a:pPr>
              <a:spcBef>
                <a:spcPts val="0"/>
              </a:spcBef>
            </a:pPr>
            <a:r>
              <a:rPr lang="da-DK" b="0" baseline="0" dirty="0"/>
              <a:t>Tallene i parentes er antal dyr</a:t>
            </a:r>
          </a:p>
          <a:p>
            <a:pPr>
              <a:spcBef>
                <a:spcPts val="0"/>
              </a:spcBef>
            </a:pPr>
            <a:endParaRPr lang="da-DK" baseline="0" dirty="0"/>
          </a:p>
          <a:p>
            <a:pPr>
              <a:spcBef>
                <a:spcPts val="0"/>
              </a:spcBef>
            </a:pPr>
            <a:r>
              <a:rPr lang="da-DK" baseline="0" dirty="0"/>
              <a:t>Første faring kan aflæses i avlsrapporten - </a:t>
            </a:r>
            <a:r>
              <a:rPr lang="da-DK" i="1" baseline="0" dirty="0"/>
              <a:t>http://partner.danavl.dk/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91BDC-EA4A-0CA8-81BA-E89B4A272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9CE082F-5089-A700-316A-A3D3C0E28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38BD4C6-C399-5E38-BFAD-E3E1C763D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B8C9CF-D0BC-83D0-B1E7-1DF4CF66E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6201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96CAE-EAF1-B927-A35D-11BB2523E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DD65172-3B7F-1B94-EC00-54AC46F3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4B2C126-C2E8-6F77-EFE7-F05AC0704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40BD612-17CA-691B-83A4-CCD842C35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497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Rangeringen</a:t>
            </a:r>
            <a:r>
              <a:rPr lang="da-DK" baseline="0" dirty="0"/>
              <a:t> er et billede af i hvilken grad de enkelte avlsbesætninger formår at være med i avlsfremgangen. Rangeringen genberegnes hver uge, natten til torsdag.</a:t>
            </a:r>
          </a:p>
          <a:p>
            <a:endParaRPr lang="da-DK" dirty="0"/>
          </a:p>
          <a:p>
            <a:r>
              <a:rPr lang="da-DK" baseline="0" dirty="0"/>
              <a:t>Der beregnes to indeks på baggrund af besætningens forventelige avlsniveau i fremtiden. Besætningsindekset og opstillingsindekset.</a:t>
            </a:r>
          </a:p>
          <a:p>
            <a:endParaRPr lang="da-DK" baseline="0" dirty="0"/>
          </a:p>
          <a:p>
            <a:r>
              <a:rPr lang="da-DK" baseline="0" dirty="0"/>
              <a:t>Ved besætningsindekset anvendes de ”rå” data - uafhængig af besætningsstørrelsen. For Maaling er den 142,7</a:t>
            </a:r>
          </a:p>
          <a:p>
            <a:r>
              <a:rPr lang="da-DK" baseline="0" dirty="0"/>
              <a:t>Ved opstillingsindekset korrigeres data i forhold til besætningsstørrelse, så de er sammenlignelige avlsbesætningerne imellem. For Maaling er den 140,7</a:t>
            </a:r>
          </a:p>
          <a:p>
            <a:endParaRPr lang="da-DK" baseline="0" dirty="0"/>
          </a:p>
          <a:p>
            <a:r>
              <a:rPr lang="da-DK" baseline="0" dirty="0"/>
              <a:t>Opstillingsindekset danner grundlag for rangeringen. Dvs. de er sammenlignelige. Den giver i den pågældende uge (17.03.2017) Maaling 1. pladsen.</a:t>
            </a:r>
          </a:p>
          <a:p>
            <a:endParaRPr lang="da-DK" baseline="0" dirty="0"/>
          </a:p>
          <a:p>
            <a:r>
              <a:rPr lang="da-DK" baseline="0" dirty="0"/>
              <a:t>Data, der indgår i beregningen af besætnings- og opstillingsindekset, kommer på næste slide. Desuden er der et eksempel på beregningen af besætningsindekset for Malling. </a:t>
            </a:r>
          </a:p>
          <a:p>
            <a:endParaRPr lang="LID4096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7049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ALLE nøgletal kan ses på avlsrapporten. Den fremkommer når der klikkes på ”Rapport” i rangeringsoversigten (se evt.</a:t>
            </a:r>
            <a:r>
              <a:rPr lang="da-DK" baseline="0" dirty="0"/>
              <a:t> </a:t>
            </a:r>
            <a:r>
              <a:rPr lang="da-DK" dirty="0"/>
              <a:t>forrige slide). Her er det Maaling pr. 17-03-2017</a:t>
            </a:r>
          </a:p>
          <a:p>
            <a:endParaRPr lang="da-DK" dirty="0"/>
          </a:p>
          <a:p>
            <a:r>
              <a:rPr lang="da-DK" dirty="0"/>
              <a:t>Top 25 ufødte kuld (vægter 5</a:t>
            </a:r>
            <a:r>
              <a:rPr lang="da-DK" baseline="0" dirty="0"/>
              <a:t> i indekset)</a:t>
            </a:r>
            <a:endParaRPr lang="da-DK" dirty="0"/>
          </a:p>
          <a:p>
            <a:r>
              <a:rPr lang="da-DK" dirty="0"/>
              <a:t>Top 40 scannede polte (vægter 3 i indekset)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Top 15 kuld i individafprøvningen (vægter 3 i indekset)</a:t>
            </a:r>
          </a:p>
          <a:p>
            <a:endParaRPr lang="da-DK" dirty="0"/>
          </a:p>
          <a:p>
            <a:r>
              <a:rPr lang="da-DK" dirty="0"/>
              <a:t>Eksempel:</a:t>
            </a:r>
          </a:p>
          <a:p>
            <a:r>
              <a:rPr lang="da-DK" dirty="0"/>
              <a:t>Top 25 ufødte</a:t>
            </a:r>
            <a:r>
              <a:rPr lang="da-DK" baseline="0" dirty="0"/>
              <a:t> kuld er indeks 148</a:t>
            </a:r>
          </a:p>
          <a:p>
            <a:r>
              <a:rPr lang="da-DK" baseline="0" dirty="0"/>
              <a:t>Top 40 scannede polte er 141</a:t>
            </a:r>
          </a:p>
          <a:p>
            <a:r>
              <a:rPr lang="da-DK" baseline="0" dirty="0"/>
              <a:t>Top 15 kuld i individafprøvningen er 136</a:t>
            </a:r>
          </a:p>
          <a:p>
            <a:endParaRPr lang="da-DK" baseline="0" dirty="0"/>
          </a:p>
          <a:p>
            <a:r>
              <a:rPr lang="da-DK" baseline="0" dirty="0"/>
              <a:t>Med den aktuelle vægting bliver besætningsindekset:</a:t>
            </a:r>
          </a:p>
          <a:p>
            <a:r>
              <a:rPr lang="da-DK" baseline="0" dirty="0"/>
              <a:t>(148 x 5/11)+(140,9 x 3/11)+(135,7 x 3/11)= 142,7</a:t>
            </a:r>
          </a:p>
          <a:p>
            <a:endParaRPr lang="da-DK" baseline="0" dirty="0"/>
          </a:p>
          <a:p>
            <a:r>
              <a:rPr lang="da-DK" baseline="0" dirty="0"/>
              <a:t>Ved besætningsindekset anvendes de ”rå” data fra de tre nøgletal - uafhængig af besætningsstørrelsen.</a:t>
            </a:r>
          </a:p>
          <a:p>
            <a:r>
              <a:rPr lang="da-DK" baseline="0" dirty="0"/>
              <a:t>Ved opstillingsindekset korrigeres data i forhold til besætningsstørrelse, så de er sammenlignelige </a:t>
            </a:r>
            <a:r>
              <a:rPr lang="da-DK" b="0" baseline="0" dirty="0"/>
              <a:t>mellem store og små besætninger. Antallet for den enkelte besætning, ses i parentes – så en stor besætning skal have flere kuld/dyr med, for at korrigere for variationen.</a:t>
            </a:r>
          </a:p>
          <a:p>
            <a:endParaRPr lang="da-DK" baseline="0" dirty="0"/>
          </a:p>
          <a:p>
            <a:r>
              <a:rPr lang="da-DK" baseline="0" dirty="0"/>
              <a:t>Opstillingsindekset danner grundlag for rangeringen.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F2B5-30C1-AE3C-D509-ACB43805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3A8DF-0178-A9B8-BE79-08E909335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13552-F33B-71CD-F6DA-F30228018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-M</a:t>
            </a:r>
            <a:r>
              <a:rPr lang="en-US" baseline="0" dirty="0"/>
              <a:t>ajority of animals perform around the population average</a:t>
            </a:r>
          </a:p>
          <a:p>
            <a:r>
              <a:rPr lang="en-US" baseline="0" dirty="0"/>
              <a:t>-We identify the elite animals</a:t>
            </a:r>
          </a:p>
          <a:p>
            <a:r>
              <a:rPr lang="en-US" baseline="0" dirty="0"/>
              <a:t>-For example, use the top 5% of the population as breeding stock for next generation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94D22-FB18-B50C-37D0-A895F66D9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821B5-7BE3-461E-8F23-E5216CF3E0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05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1CF2-1844-7955-74D1-889E02B05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BC233-8CF9-56E4-06AF-BDEB8A197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29065-3D5E-4B11-14F4-0C70D7A42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-By using the elite animals as sows and</a:t>
            </a:r>
            <a:r>
              <a:rPr lang="en-US" baseline="0" dirty="0"/>
              <a:t> boars, the average of the population increases </a:t>
            </a:r>
          </a:p>
          <a:p>
            <a:pPr defTabSz="897301">
              <a:defRPr/>
            </a:pPr>
            <a:r>
              <a:rPr lang="en-US" baseline="0" dirty="0"/>
              <a:t>-</a:t>
            </a:r>
            <a:r>
              <a:rPr lang="en-US" dirty="0"/>
              <a:t>Genetic</a:t>
            </a:r>
            <a:r>
              <a:rPr lang="en-US" baseline="0" dirty="0"/>
              <a:t> improvement is stable, lasting, and accumulates over time to continually bring more profit to the production system</a:t>
            </a:r>
          </a:p>
          <a:p>
            <a:r>
              <a:rPr lang="en-US" baseline="0" dirty="0"/>
              <a:t>-Since genetic improvement accumulates the population continues to get better and better over time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D457C-29F9-4FB1-FF7D-5B0C1900DC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821B5-7BE3-461E-8F23-E5216CF3E0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Selv</a:t>
            </a:r>
            <a:r>
              <a:rPr lang="da-DK" baseline="0" dirty="0"/>
              <a:t> om det er tungt stof, skal du ikke springe disse slides over – fordi en forholdsvis simpel formel kan vise eleverne præcis, hvordan der skabes avlsfremgang ude på staldgangen i en avlsbesætning. Det vil give eleverne en bedre forståelse af, hvor i avlsrapporten der skal fokuseres for at flytte det genetiske niveau i avlsbesætningerne. Når en avlsrapport fra en avlsbesætning gennemgås, bør eleverne kende denne formel for at kunne forstå vigtigheden af de forskellige tal i avlsrapporten.</a:t>
            </a:r>
            <a:endParaRPr lang="da-DK" dirty="0"/>
          </a:p>
          <a:p>
            <a:pPr>
              <a:spcBef>
                <a:spcPts val="0"/>
              </a:spcBef>
            </a:pPr>
            <a:endParaRPr lang="da-DK" b="1" dirty="0"/>
          </a:p>
          <a:p>
            <a:pPr>
              <a:spcBef>
                <a:spcPts val="0"/>
              </a:spcBef>
            </a:pPr>
            <a:r>
              <a:rPr lang="da-DK" dirty="0"/>
              <a:t>i = selektionsintensitet (antal af dyr</a:t>
            </a:r>
            <a:r>
              <a:rPr lang="da-DK" baseline="0" dirty="0"/>
              <a:t> i afprøvningerne)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r = kvalitet af afprøvning (arveligheden</a:t>
            </a:r>
            <a:r>
              <a:rPr lang="da-DK" baseline="0" dirty="0"/>
              <a:t> af de afprøvninger, der er blevet foretaget)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a = genetisk variation (variationen</a:t>
            </a:r>
            <a:r>
              <a:rPr lang="da-DK" baseline="0" dirty="0"/>
              <a:t> i genetikken)</a:t>
            </a: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y = generationsintervallet  (alder ved første faring)</a:t>
            </a:r>
          </a:p>
          <a:p>
            <a:pPr>
              <a:spcBef>
                <a:spcPts val="0"/>
              </a:spcBef>
            </a:pPr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Det er de fire nøgletal</a:t>
            </a:r>
            <a:r>
              <a:rPr lang="da-DK" baseline="0" dirty="0"/>
              <a:t>, der kan/skal forbedres for at lave avlsfremgang.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E341C-F76D-6C4B-931E-CE7046197897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440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da-DK" dirty="0"/>
              <a:t>i = selektionsintensitet (antal af dyr</a:t>
            </a:r>
            <a:r>
              <a:rPr lang="da-DK" baseline="0" dirty="0"/>
              <a:t> i afprøvningerne)</a:t>
            </a:r>
          </a:p>
          <a:p>
            <a:pPr>
              <a:spcBef>
                <a:spcPts val="0"/>
              </a:spcBef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Jo flere dyr der afprøves, jo større </a:t>
            </a:r>
            <a:r>
              <a:rPr lang="da-DK" b="0" i="0" dirty="0"/>
              <a:t>mulighed for </a:t>
            </a:r>
            <a:r>
              <a:rPr lang="da-DK" dirty="0"/>
              <a:t>avlsfremgang. Avlernes kontrakt afgør, hvor mange kuld besætningen</a:t>
            </a:r>
            <a:r>
              <a:rPr lang="da-DK" baseline="0" dirty="0"/>
              <a:t> må lave. Indenfor det antal kuld, må avlerne selv om, hvor mange dyr, de vil/kan afprøve. Pladsmangel, salg af dyr før afprøvning samt omkostning til afprøvning (200,- ekstra at slagte en orne fremfor en galt) gør at nogle besætningsejere ikke afprøver det maksimale antal dyr.</a:t>
            </a: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Jo</a:t>
            </a:r>
            <a:r>
              <a:rPr lang="da-DK" baseline="0" dirty="0"/>
              <a:t> flere dyr der afprøves, jo flere avlskandidater, jo nemmere er det at finde de gode og de dårlige dyr.</a:t>
            </a:r>
            <a:r>
              <a:rPr lang="da-DK" dirty="0"/>
              <a:t>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er vigtig at afprøve både</a:t>
            </a:r>
            <a:r>
              <a:rPr lang="da-DK" baseline="0" dirty="0"/>
              <a:t> genetiske gode og dårlige dyr for at få en stor spredning.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Eksempel fra avlsrapporten viser at Top 3 besætningerne har flere dyr i afprøvning end Bund 3 besætningerne.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Så teorien viser sig i praksis.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Antal afprøvede so- og ornegrise pr. kuld er et af de vigtigste nøgletal på avlsrapporten.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Det samme er overførte grise til Bøgildgård. </a:t>
            </a:r>
            <a:r>
              <a:rPr lang="da-DK" b="0" baseline="0" dirty="0"/>
              <a:t>Besætning A har flere grise overført i denne periode, men det varierer meget. F.eks. skal en LL-gris skal veje 7-11 kg ved fravænning, for at komme på Bøgildgård, og hvis en besætning i en periode f.eks. har diarre, vil antallet jo falde.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baseline="0" dirty="0"/>
              <a:t>Tallene i parentes er antallet af dyr i de sidste 6 måneder.</a:t>
            </a:r>
            <a:endParaRPr lang="da-DK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da-DK" dirty="0"/>
              <a:t>r = kvalitet af afprøvning (arveligheden</a:t>
            </a:r>
            <a:r>
              <a:rPr lang="da-DK" baseline="0" dirty="0"/>
              <a:t> af de afprøvninger, der er blevet foretaget)</a:t>
            </a:r>
            <a:endParaRPr lang="da-DK" dirty="0"/>
          </a:p>
          <a:p>
            <a:endParaRPr lang="da-DK" dirty="0"/>
          </a:p>
          <a:p>
            <a:pPr>
              <a:spcBef>
                <a:spcPts val="0"/>
              </a:spcBef>
            </a:pPr>
            <a:r>
              <a:rPr lang="da-DK" dirty="0"/>
              <a:t>Punkter, der sikrer en høj arvelighed: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Stabile og ensartede afprøvningsforhold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Styr på registrering og data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Ensartet pasning og fodring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dirty="0"/>
              <a:t>Stabil sundhed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a-DK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a-DK" dirty="0"/>
              <a:t>Figuren viser arvelighed for tilvækst i hjemmeafprøvningen for de enkelte besætninger. Jo højere</a:t>
            </a:r>
            <a:r>
              <a:rPr lang="da-DK" baseline="0" dirty="0"/>
              <a:t> arvelighed, jo højere sikkerhed for indeks til næste generation.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røde linje viser gennemsnittet for hjemmeafprøvninger.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blå linje viser gennemsnittet for Bøgildgård. Grundet renovering på Bøgildgård ligger arveligheden ekstremt lavt i forhold til andre års analyser (normale år ligger Bøgildgård et godt stykke til højre for den røde streg). Et godt eksempel på hvordan miljø påvirker arveligheden.</a:t>
            </a:r>
            <a:endParaRPr lang="da-DK" dirty="0"/>
          </a:p>
          <a:p>
            <a:endParaRPr lang="da-DK" dirty="0"/>
          </a:p>
          <a:p>
            <a:r>
              <a:rPr lang="da-DK" dirty="0"/>
              <a:t>Arvelighed</a:t>
            </a:r>
            <a:r>
              <a:rPr lang="da-DK" baseline="0" dirty="0"/>
              <a:t>en er defineret som den del af den samlede variation der findes i en population (her besætning) som kan forklares ved genetisk variation. F.eks. besætning 3 46 % af deres tilvækst kan tilskrives genetik, i modsætning til besætning 2 hvor kun 35 % kan tilskrives genetik. Når der vælges dyr til næste generation, kan besætning 3 være mere sikre på deres udvælgelse end besætning 2.</a:t>
            </a:r>
          </a:p>
          <a:p>
            <a:endParaRPr lang="da-DK" baseline="0" dirty="0"/>
          </a:p>
          <a:p>
            <a:r>
              <a:rPr lang="da-DK" b="0" baseline="0" dirty="0"/>
              <a:t>Der bruges 3 års materiale til at udregne arveligheden for besætningen.</a:t>
            </a:r>
          </a:p>
          <a:p>
            <a:r>
              <a:rPr lang="da-DK" b="0" baseline="0" dirty="0"/>
              <a:t>Det ”liggende T” viser usikkerheden i målingerne.</a:t>
            </a:r>
          </a:p>
          <a:p>
            <a:endParaRPr lang="da-DK" b="1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a-DK" dirty="0"/>
              <a:t>a = genetisk variation (variationen</a:t>
            </a:r>
            <a:r>
              <a:rPr lang="da-DK" baseline="0" dirty="0"/>
              <a:t> i genetikken)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Ved at imødekomme de optimale krav for de bedste dyr, gives der mulighed for at de også kan præstere, og derved kan de nemmere udvælges. Dvs. fodring ad</a:t>
            </a:r>
            <a:r>
              <a:rPr lang="da-DK" baseline="0" dirty="0"/>
              <a:t> libitum og foder der passer til genetisk niveau. Vand, plads (0,7-1 m2), </a:t>
            </a:r>
            <a:r>
              <a:rPr lang="da-DK" baseline="0" dirty="0" err="1"/>
              <a:t>ædepladser</a:t>
            </a:r>
            <a:r>
              <a:rPr lang="da-DK" baseline="0" dirty="0"/>
              <a:t>, pasning skal være i orden.</a:t>
            </a: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 at finde de 5 % bedste dyr, er det også nødvendigt at finde de 5 % dårligste dyr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Figuren viser hvor stor</a:t>
            </a:r>
            <a:r>
              <a:rPr lang="da-DK" baseline="0" dirty="0"/>
              <a:t> genetisk variation der kan være mellem besætningerne. X-aksen skal læses som en procentvis variation indenfor tilvækst i den enkelte besætning.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røde linje viser gennemsnittet for hjemmeafprøvninger.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Den blå linje viser gennemsnittet for Bøgildgård.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Af figuren kan det ses, at besætning 2 har ca. 2 %-point større variation på tilvækst end gennemsnittet.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b="0" baseline="0" dirty="0"/>
              <a:t>Der er forskellig genetisk variation indenfor de forskellige racer.</a:t>
            </a:r>
            <a:endParaRPr lang="da-DK" b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057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0384"/>
            <a:ext cx="12192000" cy="5522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2D10E-0405-D7DB-5BA4-C82E5F10C2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238416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6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C55A76-CF08-478C-AF8C-D89AC7A92E1A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57D1AE-8F3E-81E7-5D32-553ABE33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07E410-2851-20B5-578B-653B9035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6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56DACF4-C319-8037-72FB-AE9ECAF621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3188" y="1336561"/>
            <a:ext cx="6172200" cy="488156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37A8B-E752-4215-D5B8-AE520CC5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0633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2772D6-CCC0-DC5A-EFD3-455690E2072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40653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9462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7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3CBAF-2C5B-42FB-8017-871BE4A141E2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21508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FFDB74-49BB-4160-478C-D4AE69FCA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7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3C57AA-3486-3A87-95B4-BC7F81D40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0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84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2201BFE9-91B7-A690-5150-F97E2BE27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C84C4F-DFA5-49C5-9BE2-BAFD657160B9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3DD0ED-8558-3EE5-E5DD-2D4B53116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2728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1A1C91-D0CB-4E5D-AC16-9882FCF1E556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86952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669E9B-191C-7C21-8FAB-38F41FC97A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63D554-5642-0656-9387-FA3205B7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FFAAFF-ABA0-50BC-89CF-182AD4B44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4272113-81ED-B468-68C9-E79FB1099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4FFFB4-03AE-4142-B9CA-39AD0C6CCAEC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37A220B-DC25-5F4F-756B-7BF36550B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09E538-0ABB-2E1F-E611-48B8D10E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2F6527-FA56-C44F-4300-08E99A978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964719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338575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913230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1287086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2263726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2637582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142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39880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65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74D9F-3F5F-FC78-4DA5-0F4F072EE1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D9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E057EF2-5AF9-D259-1110-9167DF95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5653"/>
            <a:ext cx="4521200" cy="53692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8FECEF-7251-F2B7-2F93-F75515A130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0490335-9BAD-BC2C-0668-9E51DC6BF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E0A3F2C-E08B-BBCC-2965-4745B3E81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E7ED21-7AD3-351F-558A-F7DDE87A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03393D-67A2-A875-BE2E-758855BC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7BAB0B8-5442-7551-DFC5-34F473ACA7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7D0B4A7-1ED8-7BF7-79B9-2498CE2E74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4000"/>
            <a:ext cx="12192000" cy="5724000"/>
          </a:xfrm>
          <a:pattFill prst="pct2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24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igs in a cage&#10;&#10;Description automatically generated">
            <a:extLst>
              <a:ext uri="{FF2B5EF4-FFF2-40B4-BE49-F238E27FC236}">
                <a16:creationId xmlns:a16="http://schemas.microsoft.com/office/drawing/2014/main" id="{1AA1DB1B-A341-2B5E-5ED7-EAE1E9DE5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5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B2EA53-248A-51AC-7A15-0B3826DD3F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8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etting pigs in a pig pen&#10;&#10;Description automatically generated">
            <a:extLst>
              <a:ext uri="{FF2B5EF4-FFF2-40B4-BE49-F238E27FC236}">
                <a16:creationId xmlns:a16="http://schemas.microsoft.com/office/drawing/2014/main" id="{552F61BA-86DA-04E1-A45F-2B2ED09AEC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752A5-B65E-F548-95F5-ED6AB228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2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overalls standing in a pig farm&#10;&#10;Description automatically generated">
            <a:extLst>
              <a:ext uri="{FF2B5EF4-FFF2-40B4-BE49-F238E27FC236}">
                <a16:creationId xmlns:a16="http://schemas.microsoft.com/office/drawing/2014/main" id="{56D45ED8-A4A9-C4E8-BC39-6B19701FB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1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0F9EC-6A19-1C1E-972A-4EBA05D07E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gs in a pen&#10;&#10;Description automatically generated">
            <a:extLst>
              <a:ext uri="{FF2B5EF4-FFF2-40B4-BE49-F238E27FC236}">
                <a16:creationId xmlns:a16="http://schemas.microsoft.com/office/drawing/2014/main" id="{A624A413-7857-2352-9D0B-B31E6B95F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2000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2DA9C8-43C0-5AE6-47D5-456392E00D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overalls writing on a whiteboard&#10;&#10;Description automatically generated">
            <a:extLst>
              <a:ext uri="{FF2B5EF4-FFF2-40B4-BE49-F238E27FC236}">
                <a16:creationId xmlns:a16="http://schemas.microsoft.com/office/drawing/2014/main" id="{C03A9110-BC52-6FB7-6147-C1E55F8710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998"/>
            <a:ext cx="12192000" cy="58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64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526" cy="57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E26EE-8393-E359-B337-5DC37A762A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736"/>
            <a:ext cx="12191526" cy="572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FDD9F-4D8B-F160-3439-18FB45EEF6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1526" cy="572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E2B6CF-8308-4D21-478C-8BCA941F6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3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8213" y="0"/>
            <a:ext cx="10593787" cy="6858000"/>
          </a:xfrm>
          <a:prstGeom prst="rect">
            <a:avLst/>
          </a:prstGeom>
        </p:spPr>
      </p:pic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7336B771-6351-0597-BB36-51B61BE693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2989" y="4707422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7247BBE9-1BF3-A222-7141-794AF4CFA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12237" y="5081278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E3EDD3-A9CF-D061-C579-2528A97D3FB0}"/>
              </a:ext>
            </a:extLst>
          </p:cNvPr>
          <p:cNvSpPr txBox="1">
            <a:spLocks/>
          </p:cNvSpPr>
          <p:nvPr userDrawn="1"/>
        </p:nvSpPr>
        <p:spPr>
          <a:xfrm>
            <a:off x="-889516" y="5613620"/>
            <a:ext cx="4993420" cy="688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b="0" dirty="0">
                <a:solidFill>
                  <a:srgbClr val="A79C94"/>
                </a:solidFill>
              </a:rPr>
              <a:t>AGENDA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E911CE7-442E-BD0C-19FE-4A2D8C3B6D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2782" y="405234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59D18EB-5B36-4F5F-8664-193AFB8F9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12030" y="779090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9DBF4469-9A59-41FD-E4AE-F76806049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2782" y="148078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  <a:endParaRPr lang="en-GB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C519DA3-DB3B-9E7C-38C9-CCE5AC0696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30" y="185463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056F1CD-028C-71AA-81F5-14E86488B1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2782" y="3631875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  <a:endParaRPr lang="en-GB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D5FC36D-A026-C5F1-57BC-7853B78EE3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2030" y="4005731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257CC16-9411-3C11-58A7-23595CA47D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2990" y="2556328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  <a:endParaRPr lang="en-GB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7203586-E0EA-B7C9-3ED0-A7EF32978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12238" y="2930184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A4B05B8E-71FA-A541-6F2F-25043ACA04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2782" y="5782971"/>
            <a:ext cx="1129247" cy="747712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06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5FDC930-D57B-3EDA-9DA7-D6D4E3D5042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12030" y="6156827"/>
            <a:ext cx="1594790" cy="5778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208429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shot of a hallway&#10;&#10;Description automatically generated">
            <a:extLst>
              <a:ext uri="{FF2B5EF4-FFF2-40B4-BE49-F238E27FC236}">
                <a16:creationId xmlns:a16="http://schemas.microsoft.com/office/drawing/2014/main" id="{F9F26C26-C0BB-8628-6C7F-955D1766D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3998"/>
            <a:ext cx="12192000" cy="5724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2A6A2B-0686-2545-E890-198A19C9C9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9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ll with pictures on it&#10;&#10;Description automatically generated">
            <a:extLst>
              <a:ext uri="{FF2B5EF4-FFF2-40B4-BE49-F238E27FC236}">
                <a16:creationId xmlns:a16="http://schemas.microsoft.com/office/drawing/2014/main" id="{CEAD23E9-099A-C545-5511-0C4E2C82ABE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4000"/>
            <a:ext cx="12191999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DFF414-BF0D-7231-2650-F87069A9D9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68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357C6AB-1539-4EBF-8612-89C0F8B7E4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6518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8" imgH="338" progId="TCLayout.ActiveDocument.1">
                  <p:embed/>
                </p:oleObj>
              </mc:Choice>
              <mc:Fallback>
                <p:oleObj name="think-cell Slide" r:id="rId3" imgW="338" imgH="338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357C6AB-1539-4EBF-8612-89C0F8B7E4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50" y="1825625"/>
            <a:ext cx="111887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1712-D210-8E49-858F-E5CA7731844A}" type="slidenum">
              <a:t>‹nr.›</a:t>
            </a:fld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DCBE9C64-AE0A-4EE0-AA24-8CC27FB10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8425C6A-5BA2-41FC-91DF-03634894F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9224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4DD756-334E-43E8-860C-872F1CAEBA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74" y="252224"/>
            <a:ext cx="1071108" cy="39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99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626373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0E7F-D123-254D-A784-BA152B68CB60}" type="datetime3">
              <a:t>12.08.2025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11712-D210-8E49-858F-E5CA7731844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6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6620954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>
                <a:solidFill>
                  <a:schemeClr val="bg1"/>
                </a:solidFill>
              </a:rPr>
              <a:t>..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3"/>
          </p:nvPr>
        </p:nvSpPr>
        <p:spPr>
          <a:xfrm>
            <a:off x="812800" y="1604434"/>
            <a:ext cx="10769600" cy="4512733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802600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00020"/>
              </a:gs>
              <a:gs pos="50000">
                <a:srgbClr val="B81D2F">
                  <a:shade val="67500"/>
                  <a:satMod val="115000"/>
                </a:srgbClr>
              </a:gs>
              <a:gs pos="100000">
                <a:srgbClr val="B81D2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008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4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7A0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578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8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C6B59A-4108-D638-603D-0D789FDA6ABC}"/>
              </a:ext>
            </a:extLst>
          </p:cNvPr>
          <p:cNvSpPr/>
          <p:nvPr userDrawn="1"/>
        </p:nvSpPr>
        <p:spPr>
          <a:xfrm>
            <a:off x="9848088" y="73528"/>
            <a:ext cx="2240280" cy="1160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018F0-25EB-76FE-4D05-A31F9EF4ED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D5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79E938-2460-8A3C-2593-4716E74BF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701" y="1617113"/>
            <a:ext cx="5143195" cy="405774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30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2C8FE7E-731A-8097-5E96-DD3AD1947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98" y="3075184"/>
            <a:ext cx="2649926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AE2B-C4B4-106F-578D-99C3DD00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070"/>
            <a:ext cx="4521200" cy="53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6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3018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0">
                <a:solidFill>
                  <a:srgbClr val="800020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98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072F6-FA4A-9650-70AE-804EE8538290}"/>
              </a:ext>
            </a:extLst>
          </p:cNvPr>
          <p:cNvCxnSpPr/>
          <p:nvPr userDrawn="1"/>
        </p:nvCxnSpPr>
        <p:spPr>
          <a:xfrm>
            <a:off x="515938" y="6492875"/>
            <a:ext cx="11160125" cy="0"/>
          </a:xfrm>
          <a:prstGeom prst="line">
            <a:avLst/>
          </a:prstGeom>
          <a:ln>
            <a:solidFill>
              <a:srgbClr val="810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B2C97B1-792D-FC63-DD4F-44336F09C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53" y="399845"/>
            <a:ext cx="1538710" cy="56521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45141EF-47F8-A703-6DB0-F1B20BF48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801EF7-CDC1-4C0B-BC6C-DE4C7C3B831A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624A4BA-7F23-93DA-338D-671DA404D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7261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1FAB5-513E-C435-21EF-032CC003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853DDA-66DB-41D1-BE5A-79BABE9EE8DD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1C55D-C429-14BE-5CD4-21AF49D56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8000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business. Our DNA.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22572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42" r:id="rId3"/>
    <p:sldLayoutId id="2147483708" r:id="rId4"/>
    <p:sldLayoutId id="2147483743" r:id="rId5"/>
    <p:sldLayoutId id="2147483709" r:id="rId6"/>
    <p:sldLayoutId id="2147483710" r:id="rId7"/>
    <p:sldLayoutId id="2147483711" r:id="rId8"/>
    <p:sldLayoutId id="2147483714" r:id="rId9"/>
    <p:sldLayoutId id="2147483733" r:id="rId10"/>
    <p:sldLayoutId id="2147483734" r:id="rId11"/>
    <p:sldLayoutId id="2147483737" r:id="rId12"/>
    <p:sldLayoutId id="2147483715" r:id="rId13"/>
    <p:sldLayoutId id="2147483735" r:id="rId14"/>
    <p:sldLayoutId id="2147483736" r:id="rId15"/>
    <p:sldLayoutId id="2147483741" r:id="rId16"/>
    <p:sldLayoutId id="2147483717" r:id="rId17"/>
    <p:sldLayoutId id="2147483718" r:id="rId18"/>
    <p:sldLayoutId id="2147483738" r:id="rId19"/>
    <p:sldLayoutId id="2147483739" r:id="rId20"/>
    <p:sldLayoutId id="2147483740" r:id="rId21"/>
    <p:sldLayoutId id="2147483720" r:id="rId22"/>
    <p:sldLayoutId id="2147483719" r:id="rId23"/>
    <p:sldLayoutId id="2147483725" r:id="rId24"/>
    <p:sldLayoutId id="2147483724" r:id="rId25"/>
    <p:sldLayoutId id="2147483727" r:id="rId26"/>
    <p:sldLayoutId id="2147483728" r:id="rId27"/>
    <p:sldLayoutId id="2147483729" r:id="rId28"/>
    <p:sldLayoutId id="2147483730" r:id="rId29"/>
    <p:sldLayoutId id="2147483731" r:id="rId30"/>
    <p:sldLayoutId id="2147483732" r:id="rId31"/>
    <p:sldLayoutId id="2147483748" r:id="rId32"/>
    <p:sldLayoutId id="2147483755" r:id="rId33"/>
    <p:sldLayoutId id="2147483759" r:id="rId34"/>
    <p:sldLayoutId id="2147483760" r:id="rId35"/>
    <p:sldLayoutId id="2147483761" r:id="rId3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tner.danavl.d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C83AC03-7EB3-4159-B742-605E738C8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6" b="6191"/>
          <a:stretch/>
        </p:blipFill>
        <p:spPr>
          <a:xfrm>
            <a:off x="0" y="860065"/>
            <a:ext cx="12191999" cy="6513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6D05B-197B-3B4D-A63E-9B8BD5638F67}"/>
              </a:ext>
            </a:extLst>
          </p:cNvPr>
          <p:cNvSpPr/>
          <p:nvPr/>
        </p:nvSpPr>
        <p:spPr>
          <a:xfrm>
            <a:off x="0" y="4384964"/>
            <a:ext cx="12191999" cy="2104482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DK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A46EB5E-21B1-AF4B-AB44-6B5B1327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346" y="6498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C665B-F102-0F41-9DEC-C8F1A956C10C}" type="datetime3">
              <a:rPr lang="LID4096" smtClean="0"/>
              <a:pPr/>
              <a:t>08.12.25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A0AC32F-8F91-4086-909E-9D7D983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911712-D210-8E49-858F-E5CA7731844A}" type="slidenum">
              <a:rPr lang="en-DK" smtClean="0"/>
              <a:pPr/>
              <a:t>1</a:t>
            </a:fld>
            <a:endParaRPr lang="en-DK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1018F1-F7E8-46AC-A072-15623897BB8F}"/>
              </a:ext>
            </a:extLst>
          </p:cNvPr>
          <p:cNvSpPr txBox="1">
            <a:spLocks/>
          </p:cNvSpPr>
          <p:nvPr/>
        </p:nvSpPr>
        <p:spPr>
          <a:xfrm>
            <a:off x="1524000" y="4384964"/>
            <a:ext cx="9144000" cy="21097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/>
              <a:t>DanBred </a:t>
            </a:r>
            <a:br>
              <a:rPr lang="en-US" sz="1800" dirty="0"/>
            </a:br>
            <a:br>
              <a:rPr lang="en-US" sz="1800" dirty="0"/>
            </a:br>
            <a:r>
              <a:rPr lang="da-DK" sz="2200" dirty="0"/>
              <a:t>Avlsfremgang og prognose 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6467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3879">
        <p:cut/>
      </p:transition>
    </mc:Choice>
    <mc:Fallback xmlns="">
      <p:transition advTm="23879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y = generationsintervallet 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838200" y="1704286"/>
            <a:ext cx="10515600" cy="435133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a-DK" sz="2667" dirty="0"/>
              <a:t>Jo lavere generationsinterval, jo højere avlsfremgang</a:t>
            </a:r>
          </a:p>
          <a:p>
            <a:pPr>
              <a:spcBef>
                <a:spcPts val="0"/>
              </a:spcBef>
            </a:pPr>
            <a:endParaRPr lang="da-DK" dirty="0"/>
          </a:p>
        </p:txBody>
      </p:sp>
      <p:graphicFrame>
        <p:nvGraphicFramePr>
          <p:cNvPr id="5" name="Pladsholder til indhold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903508"/>
              </p:ext>
            </p:extLst>
          </p:nvPr>
        </p:nvGraphicFramePr>
        <p:xfrm>
          <a:off x="838200" y="2433389"/>
          <a:ext cx="10944307" cy="37628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784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2123">
                <a:tc>
                  <a:txBody>
                    <a:bodyPr/>
                    <a:lstStyle/>
                    <a:p>
                      <a:r>
                        <a:rPr lang="da-DK" sz="1900" b="1" dirty="0"/>
                        <a:t>Periode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Besætning A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Alle Besætninger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Bund 3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Top 3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aug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337,8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344,3 (27)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365,6 (19)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339,9 (30)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sep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323,8 (17)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345,2 (18)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371,1 (13)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336,1 (17)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okt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326,3 (12)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337,2 (23)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340,5 (26)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330,0 (21)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nov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328,2 (24)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337,9 (23)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332,8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334,6 (27)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dec</a:t>
                      </a:r>
                      <a:r>
                        <a:rPr lang="da-DK" sz="1900" b="1" dirty="0"/>
                        <a:t> 2016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343,2 (20)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344,5 (28)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345,1 (34)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341,2 (24)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84">
                <a:tc>
                  <a:txBody>
                    <a:bodyPr/>
                    <a:lstStyle/>
                    <a:p>
                      <a:r>
                        <a:rPr lang="da-DK" sz="1900" b="1"/>
                        <a:t>jan 2017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353,3 (11)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348,3 (24)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356,7 (30)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348,9 (24)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a-DK" sz="1900" b="1" dirty="0" err="1"/>
                        <a:t>aug</a:t>
                      </a:r>
                      <a:r>
                        <a:rPr lang="da-DK" sz="1900" b="1" dirty="0"/>
                        <a:t> 2016 - jan 2017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/>
                        <a:t>334,8 (112)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342,9 (141)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349,3 (148)</a:t>
                      </a:r>
                    </a:p>
                  </a:txBody>
                  <a:tcPr marL="107447" marR="107447" marT="53723" marB="53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900" b="1" dirty="0">
                          <a:solidFill>
                            <a:srgbClr val="0070C0"/>
                          </a:solidFill>
                        </a:rPr>
                        <a:t>338,8 (143)</a:t>
                      </a:r>
                    </a:p>
                  </a:txBody>
                  <a:tcPr marL="107447" marR="107447" marT="53723" marB="5372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44033" y="2149135"/>
            <a:ext cx="4023537" cy="28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 sz="1867" b="1" dirty="0">
                <a:latin typeface="Arial" pitchFamily="34" charset="0"/>
                <a:cs typeface="Arial" pitchFamily="34" charset="0"/>
              </a:rPr>
              <a:t>Gennemsnitsalder ved første faring</a:t>
            </a:r>
            <a:endParaRPr lang="da-DK" altLang="da-DK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4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29E22AC-A25D-D7C2-C929-14485FD9B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0E8EF05-9878-3934-8A0C-107FD2D66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4507A60-8E51-9621-4CB0-E9B75801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Realiseret avlsfremgang </a:t>
            </a:r>
            <a:endParaRPr lang="LID4096" dirty="0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A51482B0-DC08-E37C-7C55-F1D9581E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EE4FC"/>
              </a:clrFrom>
              <a:clrTo>
                <a:srgbClr val="CEE4F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2205279"/>
            <a:ext cx="10515600" cy="35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6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0E41361-AFD0-9101-D5DD-7D7B78F8B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6560" y="6483886"/>
            <a:ext cx="2743200" cy="3651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71643C1-8BFB-4891-9D70-F1251075D6A4}" type="datetime1">
              <a:rPr lang="en-GB" smtClean="0"/>
              <a:pPr>
                <a:spcAft>
                  <a:spcPts val="600"/>
                </a:spcAft>
              </a:pPr>
              <a:t>12/08/2025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E378722-E906-F07A-1B86-0212D2659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32238" y="648388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Your business. Our DNA.</a:t>
            </a:r>
            <a:endParaRPr lang="en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D5DF20E-3208-5000-2B9C-FE427F1F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50"/>
            <a:ext cx="10515600" cy="729103"/>
          </a:xfrm>
        </p:spPr>
        <p:txBody>
          <a:bodyPr>
            <a:normAutofit/>
          </a:bodyPr>
          <a:lstStyle/>
          <a:p>
            <a:r>
              <a:rPr lang="da-DK" dirty="0"/>
              <a:t>Det handler om at følge med fremgangen </a:t>
            </a:r>
            <a:endParaRPr lang="LID4096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798FBFE-A30E-464F-C42E-D9DB7296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93" y="1825625"/>
            <a:ext cx="672021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42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AD91-E212-7505-282D-FBA151ED3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637EA76-F940-7175-993C-F0571969DD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0EBEE6F-E860-777E-9711-171A5C44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A38F190-836E-0155-71C1-54B4E2E3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400"/>
            <a:ext cx="10515600" cy="729103"/>
          </a:xfrm>
        </p:spPr>
        <p:txBody>
          <a:bodyPr/>
          <a:lstStyle/>
          <a:p>
            <a:r>
              <a:rPr lang="da-DK" dirty="0"/>
              <a:t>DanBred avlsmål 2025 – prognose  </a:t>
            </a:r>
            <a:endParaRPr lang="LID4096" dirty="0"/>
          </a:p>
        </p:txBody>
      </p:sp>
      <p:graphicFrame>
        <p:nvGraphicFramePr>
          <p:cNvPr id="6" name="Pladsholder til indhold 3">
            <a:extLst>
              <a:ext uri="{FF2B5EF4-FFF2-40B4-BE49-F238E27FC236}">
                <a16:creationId xmlns:a16="http://schemas.microsoft.com/office/drawing/2014/main" id="{3F6B14EF-C5C0-9005-AE17-DB06CFA78A03}"/>
              </a:ext>
            </a:extLst>
          </p:cNvPr>
          <p:cNvGraphicFramePr>
            <a:graphicFrameLocks/>
          </p:cNvGraphicFramePr>
          <p:nvPr/>
        </p:nvGraphicFramePr>
        <p:xfrm>
          <a:off x="972939" y="1214608"/>
          <a:ext cx="10246120" cy="51489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82644">
                  <a:extLst>
                    <a:ext uri="{9D8B030D-6E8A-4147-A177-3AD203B41FA5}">
                      <a16:colId xmlns:a16="http://schemas.microsoft.com/office/drawing/2014/main" val="1109192349"/>
                    </a:ext>
                  </a:extLst>
                </a:gridCol>
                <a:gridCol w="2619051">
                  <a:extLst>
                    <a:ext uri="{9D8B030D-6E8A-4147-A177-3AD203B41FA5}">
                      <a16:colId xmlns:a16="http://schemas.microsoft.com/office/drawing/2014/main" val="134897957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209728628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624122054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37309314"/>
                    </a:ext>
                  </a:extLst>
                </a:gridCol>
              </a:tblGrid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Robustness</a:t>
                      </a:r>
                      <a:endParaRPr lang="en-GB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DanBred DLY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LL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YY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DD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2292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Pigelt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maternal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0787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2.6</a:t>
                      </a:r>
                      <a:endParaRPr lang="en-GB" sz="1200" b="0" i="0" u="none" strike="noStrike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4088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Conformation (points)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0.28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0.39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0.48</a:t>
                      </a: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23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Sow survival (percentage points)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989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weight gain (kg) 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69031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Reproduction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7123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size, maternal effect (number of piglets)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0.40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9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Productivity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7239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3.74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87656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growth, maternal effect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2.45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59628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13.60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16.5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2167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</a:t>
                      </a:r>
                      <a:r>
                        <a:rPr lang="en-GB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FUsv</a:t>
                      </a: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/kg gain)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-0.01375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-0.013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8732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(kg/kg)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-0.012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1591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Meat percentage (%)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0.011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0.0035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0.006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672062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Slaughter loss (kg)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-0.087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-0,09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-0.12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-0.069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57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130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4B7F5-6826-FE30-5DE0-EDEC2EC9C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F7C0435-2B60-F317-37D9-D36C99B15D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26B9F57-2A28-6121-74DC-D9C733C08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AB1981-96F2-7C93-E592-F1419E0A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400"/>
            <a:ext cx="10515600" cy="729103"/>
          </a:xfrm>
        </p:spPr>
        <p:txBody>
          <a:bodyPr/>
          <a:lstStyle/>
          <a:p>
            <a:r>
              <a:rPr lang="da-DK" dirty="0"/>
              <a:t>DanBred avlsmål 2025 – prognose  </a:t>
            </a:r>
            <a:endParaRPr lang="LID4096" dirty="0"/>
          </a:p>
        </p:txBody>
      </p:sp>
      <p:graphicFrame>
        <p:nvGraphicFramePr>
          <p:cNvPr id="6" name="Pladsholder til indhold 3">
            <a:extLst>
              <a:ext uri="{FF2B5EF4-FFF2-40B4-BE49-F238E27FC236}">
                <a16:creationId xmlns:a16="http://schemas.microsoft.com/office/drawing/2014/main" id="{26B29B77-F172-66FF-E575-3ABEE2D3D01F}"/>
              </a:ext>
            </a:extLst>
          </p:cNvPr>
          <p:cNvGraphicFramePr>
            <a:graphicFrameLocks/>
          </p:cNvGraphicFramePr>
          <p:nvPr/>
        </p:nvGraphicFramePr>
        <p:xfrm>
          <a:off x="972939" y="1214608"/>
          <a:ext cx="10246120" cy="51489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82644">
                  <a:extLst>
                    <a:ext uri="{9D8B030D-6E8A-4147-A177-3AD203B41FA5}">
                      <a16:colId xmlns:a16="http://schemas.microsoft.com/office/drawing/2014/main" val="1109192349"/>
                    </a:ext>
                  </a:extLst>
                </a:gridCol>
                <a:gridCol w="2619051">
                  <a:extLst>
                    <a:ext uri="{9D8B030D-6E8A-4147-A177-3AD203B41FA5}">
                      <a16:colId xmlns:a16="http://schemas.microsoft.com/office/drawing/2014/main" val="134897957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2097286281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624122054"/>
                    </a:ext>
                  </a:extLst>
                </a:gridCol>
                <a:gridCol w="781475">
                  <a:extLst>
                    <a:ext uri="{9D8B030D-6E8A-4147-A177-3AD203B41FA5}">
                      <a16:colId xmlns:a16="http://schemas.microsoft.com/office/drawing/2014/main" val="37309314"/>
                    </a:ext>
                  </a:extLst>
                </a:gridCol>
              </a:tblGrid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Robustness</a:t>
                      </a:r>
                      <a:endParaRPr lang="en-GB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DanBred DLY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LL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25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YY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DD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82292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Pigelt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maternal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0787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survival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,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effect</a:t>
                      </a:r>
                      <a:r>
                        <a:rPr lang="fr-FR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 (percentage points) </a:t>
                      </a:r>
                      <a:endParaRPr lang="fr-FR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2.6</a:t>
                      </a:r>
                      <a:endParaRPr lang="en-GB" sz="1200" b="0" i="0" u="none" strike="noStrike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240881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Conformation (points)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0.28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0.39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0.48</a:t>
                      </a: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23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Sow survival (percentage points)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0.90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8989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weight gain (kg) 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769031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Reproduction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7123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Litter size, maternal effect (number of piglets)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0.40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9595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u="none" strike="noStrike" spc="-1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Productivity</a:t>
                      </a:r>
                      <a:endParaRPr lang="en-GB" sz="3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4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en-GB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67239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2.27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3.74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876565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Piglet and weaner growth, maternal effect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2.45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5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3.2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659628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Finisher growth (grams/day)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13.60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6.7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5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16.5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2167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</a:t>
                      </a:r>
                      <a:r>
                        <a:rPr lang="en-GB" sz="1200" b="0" i="0" u="none" strike="noStrike" dirty="0" err="1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FUsv</a:t>
                      </a: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/kg gain)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-0.01375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-0.010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-0.013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873217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Feed efficiency (kg/kg)</a:t>
                      </a:r>
                      <a:r>
                        <a:rPr lang="en-GB" sz="1200" b="0" i="0" u="none" strike="noStrike" baseline="3000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-0.01275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-0.018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-0.012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915919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Meat percentage (%)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0.011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0.0035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0.029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0.006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672062"/>
                  </a:ext>
                </a:extLst>
              </a:tr>
              <a:tr h="321812">
                <a:tc>
                  <a:txBody>
                    <a:bodyPr/>
                    <a:lstStyle/>
                    <a:p>
                      <a:pPr marL="64008" marR="73152"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Slaughter loss (kg)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</a:rPr>
                        <a:t>-0.087</a:t>
                      </a: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C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-0,09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1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-0.12</a:t>
                      </a:r>
                      <a:endParaRPr lang="en-GB" sz="3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 anchor="ctr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4008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i="0" u="none" strike="noStrike" spc="-20" dirty="0">
                          <a:solidFill>
                            <a:srgbClr val="80002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-0.069</a:t>
                      </a:r>
                      <a:endParaRPr lang="en-GB" sz="1200" b="0" i="0" u="none" strike="noStrike" dirty="0">
                        <a:solidFill>
                          <a:srgbClr val="80002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780" marR="17780" marT="36195" marB="17780">
                    <a:lnL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F2E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576906"/>
                  </a:ext>
                </a:extLst>
              </a:tr>
            </a:tbl>
          </a:graphicData>
        </a:graphic>
      </p:graphicFrame>
      <p:pic>
        <p:nvPicPr>
          <p:cNvPr id="7" name="Billede 6" descr="Et billede, der indeholder clipart, tegneserie&#10;&#10;Indhold genereret af kunstig intelligens kan være forkert.">
            <a:extLst>
              <a:ext uri="{FF2B5EF4-FFF2-40B4-BE49-F238E27FC236}">
                <a16:creationId xmlns:a16="http://schemas.microsoft.com/office/drawing/2014/main" id="{23073422-A5F2-C436-11E4-1071BDE519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98" y="1711113"/>
            <a:ext cx="4652487" cy="465248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C93B2EB-1D25-2CFB-B3E0-25BDAE074518}"/>
              </a:ext>
            </a:extLst>
          </p:cNvPr>
          <p:cNvSpPr txBox="1"/>
          <p:nvPr/>
        </p:nvSpPr>
        <p:spPr>
          <a:xfrm>
            <a:off x="2720032" y="4577727"/>
            <a:ext cx="2936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>
                <a:solidFill>
                  <a:schemeClr val="bg1"/>
                </a:solidFill>
              </a:rPr>
              <a:t>18,6 kr.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C6C0DEC-6B7B-A0E2-3B68-1735B695573C}"/>
              </a:ext>
            </a:extLst>
          </p:cNvPr>
          <p:cNvSpPr txBox="1"/>
          <p:nvPr/>
        </p:nvSpPr>
        <p:spPr>
          <a:xfrm>
            <a:off x="3049554" y="5005788"/>
            <a:ext cx="60928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000" b="1" dirty="0">
                <a:solidFill>
                  <a:schemeClr val="bg1"/>
                </a:solidFill>
              </a:rPr>
              <a:t>/slagtegris pr. år </a:t>
            </a:r>
            <a:endParaRPr lang="LID4096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3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20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C6E9285-EE3D-E823-13B8-C82C08905F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1643C1-8BFB-4891-9D70-F1251075D6A4}" type="datetime1">
              <a:rPr lang="en-GB" smtClean="0"/>
              <a:t>12/08/2025</a:t>
            </a:fld>
            <a:endParaRPr lang="en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02007DE-0DD4-70D7-226C-02D729EDCC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Your business. Our DNA.</a:t>
            </a:r>
            <a:endParaRPr lang="en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4D33C9-3776-E525-2BA6-CE515EC7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Rangering af avlsbesætningerne </a:t>
            </a:r>
            <a:endParaRPr lang="LID4096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BA3163A-0805-3524-2ED1-CF3091858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677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600" b="1" dirty="0"/>
              <a:t>Avlsbesætningerne rangeres efter forventelige genetiske niveau i besætningen i fremtiden. </a:t>
            </a:r>
            <a:endParaRPr lang="LID4096" sz="16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403C435-9607-7DD2-00E4-69FE3638BFDB}"/>
              </a:ext>
            </a:extLst>
          </p:cNvPr>
          <p:cNvGrpSpPr/>
          <p:nvPr/>
        </p:nvGrpSpPr>
        <p:grpSpPr>
          <a:xfrm>
            <a:off x="330839" y="2315554"/>
            <a:ext cx="11377921" cy="3954781"/>
            <a:chOff x="251520" y="2013144"/>
            <a:chExt cx="8633817" cy="2721141"/>
          </a:xfrm>
        </p:grpSpPr>
        <p:pic>
          <p:nvPicPr>
            <p:cNvPr id="8" name="Billede 7">
              <a:hlinkClick r:id="rId3"/>
              <a:extLst>
                <a:ext uri="{FF2B5EF4-FFF2-40B4-BE49-F238E27FC236}">
                  <a16:creationId xmlns:a16="http://schemas.microsoft.com/office/drawing/2014/main" id="{CEB14320-5FA0-59DE-B038-9525E1A49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2013144"/>
              <a:ext cx="8633817" cy="2721141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4F6F896F-ECB7-BB1F-1952-279EFF653A31}"/>
                </a:ext>
              </a:extLst>
            </p:cNvPr>
            <p:cNvSpPr/>
            <p:nvPr/>
          </p:nvSpPr>
          <p:spPr>
            <a:xfrm>
              <a:off x="689832" y="2351244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</a:t>
              </a: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81DD0C7F-8A44-6FAC-BCAD-06609BE03A92}"/>
                </a:ext>
              </a:extLst>
            </p:cNvPr>
            <p:cNvSpPr/>
            <p:nvPr/>
          </p:nvSpPr>
          <p:spPr>
            <a:xfrm>
              <a:off x="687734" y="2715766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3</a:t>
              </a: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195C201-0885-FA97-136D-D3B813B0CC53}"/>
                </a:ext>
              </a:extLst>
            </p:cNvPr>
            <p:cNvSpPr/>
            <p:nvPr/>
          </p:nvSpPr>
          <p:spPr>
            <a:xfrm>
              <a:off x="687438" y="3075806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5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191A84D-469F-E587-C24E-4D64C42AF6D5}"/>
                </a:ext>
              </a:extLst>
            </p:cNvPr>
            <p:cNvSpPr/>
            <p:nvPr/>
          </p:nvSpPr>
          <p:spPr>
            <a:xfrm>
              <a:off x="688778" y="3440328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7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208FEA27-E65A-EF17-212E-23583B72F18B}"/>
                </a:ext>
              </a:extLst>
            </p:cNvPr>
            <p:cNvSpPr/>
            <p:nvPr/>
          </p:nvSpPr>
          <p:spPr>
            <a:xfrm>
              <a:off x="688778" y="3800368"/>
              <a:ext cx="648072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9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76D50E16-2A2E-0C01-085C-9BD5005E5A93}"/>
                </a:ext>
              </a:extLst>
            </p:cNvPr>
            <p:cNvSpPr/>
            <p:nvPr/>
          </p:nvSpPr>
          <p:spPr>
            <a:xfrm>
              <a:off x="692532" y="4160408"/>
              <a:ext cx="684000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11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E2BFCA07-AEB4-67E7-4BE4-7DB1C95A6791}"/>
                </a:ext>
              </a:extLst>
            </p:cNvPr>
            <p:cNvSpPr/>
            <p:nvPr/>
          </p:nvSpPr>
          <p:spPr>
            <a:xfrm>
              <a:off x="690434" y="4524930"/>
              <a:ext cx="684000" cy="1440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13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44840C3-5B64-4C98-EA18-4ABF6430C11F}"/>
                </a:ext>
              </a:extLst>
            </p:cNvPr>
            <p:cNvSpPr/>
            <p:nvPr/>
          </p:nvSpPr>
          <p:spPr>
            <a:xfrm>
              <a:off x="688788" y="2531116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2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7A68E874-C421-9475-EC75-8F7BEB1CB7A4}"/>
                </a:ext>
              </a:extLst>
            </p:cNvPr>
            <p:cNvSpPr/>
            <p:nvPr/>
          </p:nvSpPr>
          <p:spPr>
            <a:xfrm>
              <a:off x="690128" y="2895638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4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5050BBF-E685-1A27-285C-89CD51B3A726}"/>
                </a:ext>
              </a:extLst>
            </p:cNvPr>
            <p:cNvSpPr/>
            <p:nvPr/>
          </p:nvSpPr>
          <p:spPr>
            <a:xfrm>
              <a:off x="689832" y="3255678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6</a:t>
              </a:r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4CE4B839-4ED4-240E-D60C-A3C95754907F}"/>
                </a:ext>
              </a:extLst>
            </p:cNvPr>
            <p:cNvSpPr/>
            <p:nvPr/>
          </p:nvSpPr>
          <p:spPr>
            <a:xfrm>
              <a:off x="687734" y="3620200"/>
              <a:ext cx="648072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8</a:t>
              </a: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AA371451-EE23-BED5-DB0F-1901CDDF3789}"/>
                </a:ext>
              </a:extLst>
            </p:cNvPr>
            <p:cNvSpPr/>
            <p:nvPr/>
          </p:nvSpPr>
          <p:spPr>
            <a:xfrm>
              <a:off x="690138" y="4340280"/>
              <a:ext cx="68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12</a:t>
              </a: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5086CB70-3EAD-48EC-A665-4A26A6C095F5}"/>
                </a:ext>
              </a:extLst>
            </p:cNvPr>
            <p:cNvSpPr/>
            <p:nvPr/>
          </p:nvSpPr>
          <p:spPr>
            <a:xfrm>
              <a:off x="690434" y="3980240"/>
              <a:ext cx="68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600" dirty="0">
                  <a:solidFill>
                    <a:schemeClr val="tx1"/>
                  </a:solidFill>
                </a:rPr>
                <a:t>Besætning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295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Rangering af avlsbesætningerne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da-DK" sz="1600" b="1" dirty="0"/>
              <a:t>Følgende nøgletal danner grundlag for rangeringen: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25 ufødte kuld 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40 scannede polte</a:t>
            </a:r>
          </a:p>
          <a:p>
            <a:pPr marL="457189" indent="-457189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600" dirty="0"/>
              <a:t>Top 15 kuld i individafprøvningen</a:t>
            </a:r>
          </a:p>
          <a:p>
            <a:endParaRPr lang="da-DK" sz="1600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721B3890-AE03-6B38-9CBF-781B65BFA5C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2" y="3951412"/>
            <a:ext cx="11938016" cy="1865661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1" y="3399364"/>
            <a:ext cx="3302008" cy="601929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8336413" y="3348910"/>
            <a:ext cx="1240971" cy="687150"/>
            <a:chOff x="6338165" y="2715701"/>
            <a:chExt cx="576064" cy="246681"/>
          </a:xfrm>
        </p:grpSpPr>
        <p:sp>
          <p:nvSpPr>
            <p:cNvPr id="7" name="Rektangel 6"/>
            <p:cNvSpPr/>
            <p:nvPr/>
          </p:nvSpPr>
          <p:spPr>
            <a:xfrm>
              <a:off x="6482181" y="2715701"/>
              <a:ext cx="432048" cy="228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1600" dirty="0">
                <a:solidFill>
                  <a:schemeClr val="tx1"/>
                </a:solidFill>
              </a:endParaRPr>
            </a:p>
          </p:txBody>
        </p:sp>
        <p:sp>
          <p:nvSpPr>
            <p:cNvPr id="3" name="Rektangel 2"/>
            <p:cNvSpPr/>
            <p:nvPr/>
          </p:nvSpPr>
          <p:spPr>
            <a:xfrm>
              <a:off x="6338165" y="2733815"/>
              <a:ext cx="576064" cy="22856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Besætning 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34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2102B-B075-6CCC-D3AB-7CF4C5739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2EA4A7-EE47-8315-649E-CA4685A1DF17}"/>
              </a:ext>
            </a:extLst>
          </p:cNvPr>
          <p:cNvGraphicFramePr>
            <a:graphicFrameLocks/>
          </p:cNvGraphicFramePr>
          <p:nvPr/>
        </p:nvGraphicFramePr>
        <p:xfrm>
          <a:off x="1524000" y="1828801"/>
          <a:ext cx="9144000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44AA93-66CD-1D80-0817-04A27A14EB2F}"/>
              </a:ext>
            </a:extLst>
          </p:cNvPr>
          <p:cNvSpPr txBox="1"/>
          <p:nvPr/>
        </p:nvSpPr>
        <p:spPr>
          <a:xfrm>
            <a:off x="7162800" y="601533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/>
                <a:cs typeface="Arial"/>
              </a:rPr>
              <a:t>Udvalgte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dyr</a:t>
            </a:r>
            <a:r>
              <a:rPr lang="en-US" b="1" dirty="0">
                <a:latin typeface="Arial"/>
                <a:cs typeface="Arial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6577B9-8C02-0467-75CE-3DED43C88EF5}"/>
              </a:ext>
            </a:extLst>
          </p:cNvPr>
          <p:cNvCxnSpPr/>
          <p:nvPr/>
        </p:nvCxnSpPr>
        <p:spPr>
          <a:xfrm rot="5400000">
            <a:off x="3924300" y="3924300"/>
            <a:ext cx="4343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03C8CD-1176-3D26-03DD-C0AA9F686328}"/>
              </a:ext>
            </a:extLst>
          </p:cNvPr>
          <p:cNvCxnSpPr/>
          <p:nvPr/>
        </p:nvCxnSpPr>
        <p:spPr>
          <a:xfrm rot="5400000">
            <a:off x="7582694" y="5524500"/>
            <a:ext cx="837406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FDD426-EBBB-453B-E972-FC2CFA59BDAE}"/>
              </a:ext>
            </a:extLst>
          </p:cNvPr>
          <p:cNvCxnSpPr/>
          <p:nvPr/>
        </p:nvCxnSpPr>
        <p:spPr>
          <a:xfrm flipV="1">
            <a:off x="8001000" y="5486400"/>
            <a:ext cx="304800" cy="1524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7F801F-AB28-4167-4FC8-5063695056E2}"/>
              </a:ext>
            </a:extLst>
          </p:cNvPr>
          <p:cNvCxnSpPr/>
          <p:nvPr/>
        </p:nvCxnSpPr>
        <p:spPr>
          <a:xfrm flipV="1">
            <a:off x="8001000" y="55626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C5A923F-3D72-E262-C147-557E9B1FE2C0}"/>
              </a:ext>
            </a:extLst>
          </p:cNvPr>
          <p:cNvCxnSpPr/>
          <p:nvPr/>
        </p:nvCxnSpPr>
        <p:spPr>
          <a:xfrm flipV="1">
            <a:off x="8077200" y="56388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7EDC4A-F587-7517-0AB3-BF5E6D579463}"/>
              </a:ext>
            </a:extLst>
          </p:cNvPr>
          <p:cNvCxnSpPr/>
          <p:nvPr/>
        </p:nvCxnSpPr>
        <p:spPr>
          <a:xfrm flipV="1">
            <a:off x="8305800" y="5715000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6863E6-805A-8692-FDCC-4F2552F37AA1}"/>
              </a:ext>
            </a:extLst>
          </p:cNvPr>
          <p:cNvCxnSpPr/>
          <p:nvPr/>
        </p:nvCxnSpPr>
        <p:spPr>
          <a:xfrm flipV="1">
            <a:off x="8610600" y="5791200"/>
            <a:ext cx="381000" cy="1524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B9CDC6-B283-B2D0-9770-E944EE4DF5E9}"/>
              </a:ext>
            </a:extLst>
          </p:cNvPr>
          <p:cNvCxnSpPr/>
          <p:nvPr/>
        </p:nvCxnSpPr>
        <p:spPr>
          <a:xfrm flipV="1">
            <a:off x="8001000" y="5410200"/>
            <a:ext cx="228600" cy="762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A60776-433B-0F57-5345-131BA52586D6}"/>
              </a:ext>
            </a:extLst>
          </p:cNvPr>
          <p:cNvCxnSpPr/>
          <p:nvPr/>
        </p:nvCxnSpPr>
        <p:spPr>
          <a:xfrm rot="5400000">
            <a:off x="7239000" y="4191000"/>
            <a:ext cx="22860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2DC09BD-D838-7D49-ED5D-11A09D2C547A}"/>
              </a:ext>
            </a:extLst>
          </p:cNvPr>
          <p:cNvSpPr txBox="1"/>
          <p:nvPr/>
        </p:nvSpPr>
        <p:spPr>
          <a:xfrm>
            <a:off x="5181600" y="6019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/>
                <a:cs typeface="Arial"/>
              </a:rPr>
              <a:t>Gennemsnit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E44A186A-A7D4-A5C9-82A0-32878D8FC01B}"/>
              </a:ext>
            </a:extLst>
          </p:cNvPr>
          <p:cNvSpPr txBox="1"/>
          <p:nvPr/>
        </p:nvSpPr>
        <p:spPr>
          <a:xfrm>
            <a:off x="7203232" y="2410409"/>
            <a:ext cx="3047970" cy="11430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Arial"/>
                <a:cs typeface="Arial"/>
              </a:rPr>
              <a:t>Brug de </a:t>
            </a:r>
            <a:r>
              <a:rPr lang="en-US" sz="2400" dirty="0" err="1">
                <a:latin typeface="Arial"/>
                <a:cs typeface="Arial"/>
              </a:rPr>
              <a:t>bedste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dyr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til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næste</a:t>
            </a:r>
            <a:r>
              <a:rPr lang="en-US" sz="2400" dirty="0">
                <a:latin typeface="Arial"/>
                <a:cs typeface="Arial"/>
              </a:rPr>
              <a:t> generation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979D49-D5EF-2088-8719-758A5C29F1D3}"/>
              </a:ext>
            </a:extLst>
          </p:cNvPr>
          <p:cNvSpPr txBox="1"/>
          <p:nvPr/>
        </p:nvSpPr>
        <p:spPr>
          <a:xfrm>
            <a:off x="1523206" y="14630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latin typeface="Arial"/>
                <a:cs typeface="Arial"/>
              </a:rPr>
              <a:t>Udpeg</a:t>
            </a:r>
            <a:r>
              <a:rPr lang="en-US" i="1" dirty="0">
                <a:latin typeface="Arial"/>
                <a:cs typeface="Arial"/>
              </a:rPr>
              <a:t> de </a:t>
            </a:r>
            <a:r>
              <a:rPr lang="en-US" i="1" dirty="0" err="1">
                <a:latin typeface="Arial"/>
                <a:cs typeface="Arial"/>
              </a:rPr>
              <a:t>bedste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>
                <a:latin typeface="Arial"/>
                <a:cs typeface="Arial"/>
              </a:rPr>
              <a:t>avlsdyr</a:t>
            </a:r>
            <a:r>
              <a:rPr lang="en-US" i="1" dirty="0">
                <a:latin typeface="Arial"/>
                <a:cs typeface="Arial"/>
              </a:rPr>
              <a:t> i </a:t>
            </a:r>
            <a:r>
              <a:rPr lang="en-US" i="1" dirty="0" err="1">
                <a:latin typeface="Arial"/>
                <a:cs typeface="Arial"/>
              </a:rPr>
              <a:t>populationen</a:t>
            </a:r>
            <a:r>
              <a:rPr lang="en-US" i="1" dirty="0">
                <a:latin typeface="Arial"/>
                <a:cs typeface="Arial"/>
              </a:rPr>
              <a:t> (DanBred </a:t>
            </a:r>
            <a:r>
              <a:rPr lang="en-US" i="1" dirty="0" err="1">
                <a:latin typeface="Arial"/>
                <a:cs typeface="Arial"/>
              </a:rPr>
              <a:t>indeks</a:t>
            </a:r>
            <a:r>
              <a:rPr lang="en-US" i="1" dirty="0">
                <a:latin typeface="Arial"/>
                <a:cs typeface="Arial"/>
              </a:rPr>
              <a:t>)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8C7A3C-9F12-A968-6701-E56FBD20AE22}"/>
              </a:ext>
            </a:extLst>
          </p:cNvPr>
          <p:cNvCxnSpPr/>
          <p:nvPr/>
        </p:nvCxnSpPr>
        <p:spPr>
          <a:xfrm flipV="1">
            <a:off x="8115300" y="5648612"/>
            <a:ext cx="457200" cy="228600"/>
          </a:xfrm>
          <a:prstGeom prst="line">
            <a:avLst/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09A2E32-A18A-4E48-E837-A9A1789A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290536"/>
            <a:ext cx="10515600" cy="729103"/>
          </a:xfrm>
        </p:spPr>
        <p:txBody>
          <a:bodyPr/>
          <a:lstStyle/>
          <a:p>
            <a:r>
              <a:rPr lang="en-US" b="1" dirty="0" err="1">
                <a:latin typeface="Arial"/>
                <a:cs typeface="Arial"/>
              </a:rPr>
              <a:t>Selektionsindeks</a:t>
            </a:r>
            <a:r>
              <a:rPr lang="en-US" b="1" dirty="0">
                <a:latin typeface="Arial"/>
                <a:cs typeface="Arial"/>
              </a:rPr>
              <a:t> </a:t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– </a:t>
            </a:r>
            <a:r>
              <a:rPr lang="en-US" b="1" dirty="0" err="1">
                <a:latin typeface="Arial"/>
                <a:cs typeface="Arial"/>
              </a:rPr>
              <a:t>udvælg</a:t>
            </a:r>
            <a:r>
              <a:rPr lang="en-US" b="1" dirty="0">
                <a:latin typeface="Arial"/>
                <a:cs typeface="Arial"/>
              </a:rPr>
              <a:t> de </a:t>
            </a:r>
            <a:r>
              <a:rPr lang="en-US" b="1" dirty="0" err="1">
                <a:latin typeface="Arial"/>
                <a:cs typeface="Arial"/>
              </a:rPr>
              <a:t>bedste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kandidater</a:t>
            </a:r>
            <a:r>
              <a:rPr lang="en-US" b="1" dirty="0">
                <a:latin typeface="Arial"/>
                <a:cs typeface="Arial"/>
              </a:rPr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2780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C5D4-8EB3-BF6F-9F06-8B4D1E564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0AD710D-97B2-3C03-8434-799D4D44D34D}"/>
              </a:ext>
            </a:extLst>
          </p:cNvPr>
          <p:cNvGraphicFramePr>
            <a:graphicFrameLocks/>
          </p:cNvGraphicFramePr>
          <p:nvPr/>
        </p:nvGraphicFramePr>
        <p:xfrm>
          <a:off x="1524000" y="1828802"/>
          <a:ext cx="9144000" cy="473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F7F953-52A2-2B5B-D9CF-7044C40CFD7B}"/>
              </a:ext>
            </a:extLst>
          </p:cNvPr>
          <p:cNvCxnSpPr/>
          <p:nvPr/>
        </p:nvCxnSpPr>
        <p:spPr>
          <a:xfrm rot="5400000">
            <a:off x="3924300" y="3924300"/>
            <a:ext cx="4343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Arrow 43">
            <a:extLst>
              <a:ext uri="{FF2B5EF4-FFF2-40B4-BE49-F238E27FC236}">
                <a16:creationId xmlns:a16="http://schemas.microsoft.com/office/drawing/2014/main" id="{CA63ECED-5289-C61A-49BF-43717DC4D05F}"/>
              </a:ext>
            </a:extLst>
          </p:cNvPr>
          <p:cNvSpPr/>
          <p:nvPr/>
        </p:nvSpPr>
        <p:spPr>
          <a:xfrm>
            <a:off x="6190861" y="1673290"/>
            <a:ext cx="914400" cy="3048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C2F80E-C55F-9F50-62BB-11B21D7C589A}"/>
              </a:ext>
            </a:extLst>
          </p:cNvPr>
          <p:cNvSpPr txBox="1"/>
          <p:nvPr/>
        </p:nvSpPr>
        <p:spPr>
          <a:xfrm>
            <a:off x="7848600" y="1559908"/>
            <a:ext cx="361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Næste</a:t>
            </a:r>
            <a:r>
              <a:rPr lang="en-US" dirty="0">
                <a:latin typeface="Arial"/>
                <a:cs typeface="Arial"/>
              </a:rPr>
              <a:t> generation:</a:t>
            </a:r>
          </a:p>
          <a:p>
            <a:r>
              <a:rPr lang="en-US" dirty="0">
                <a:latin typeface="Arial"/>
                <a:cs typeface="Arial"/>
              </a:rPr>
              <a:t>Hele </a:t>
            </a:r>
            <a:r>
              <a:rPr lang="en-US" dirty="0" err="1">
                <a:latin typeface="Arial"/>
                <a:cs typeface="Arial"/>
              </a:rPr>
              <a:t>populationen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forbedres</a:t>
            </a:r>
            <a:r>
              <a:rPr lang="en-US" dirty="0">
                <a:latin typeface="Arial"/>
                <a:cs typeface="Arial"/>
              </a:rPr>
              <a:t>!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B77CA7F3-314A-571C-3D95-EB465F886228}"/>
              </a:ext>
            </a:extLst>
          </p:cNvPr>
          <p:cNvGrpSpPr/>
          <p:nvPr/>
        </p:nvGrpSpPr>
        <p:grpSpPr>
          <a:xfrm>
            <a:off x="5797421" y="1583084"/>
            <a:ext cx="9144000" cy="4890485"/>
            <a:chOff x="1649457" y="2162272"/>
            <a:chExt cx="9144000" cy="4884771"/>
          </a:xfrm>
        </p:grpSpPr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050377A5-290D-C689-D88E-BFE36EEF0A1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49457" y="2389318"/>
            <a:ext cx="9144000" cy="46577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0D7022D-0997-F2D6-6805-D5564842E418}"/>
                </a:ext>
              </a:extLst>
            </p:cNvPr>
            <p:cNvCxnSpPr/>
            <p:nvPr/>
          </p:nvCxnSpPr>
          <p:spPr>
            <a:xfrm rot="5400000">
              <a:off x="3905744" y="4333178"/>
              <a:ext cx="434340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C705090-4486-4C4B-8EF3-2596A59E860B}"/>
              </a:ext>
            </a:extLst>
          </p:cNvPr>
          <p:cNvSpPr txBox="1"/>
          <p:nvPr/>
        </p:nvSpPr>
        <p:spPr>
          <a:xfrm>
            <a:off x="5526832" y="6043971"/>
            <a:ext cx="270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/>
                <a:cs typeface="Arial"/>
              </a:rPr>
              <a:t>Nyt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err="1">
                <a:latin typeface="Arial"/>
                <a:cs typeface="Arial"/>
              </a:rPr>
              <a:t>gennemsnit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72E879-C1A0-4F51-12A5-1BD7F15B502D}"/>
              </a:ext>
            </a:extLst>
          </p:cNvPr>
          <p:cNvSpPr txBox="1"/>
          <p:nvPr/>
        </p:nvSpPr>
        <p:spPr>
          <a:xfrm>
            <a:off x="1523206" y="13631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Arial"/>
                <a:cs typeface="Arial"/>
              </a:rPr>
              <a:t>Brug de </a:t>
            </a:r>
            <a:r>
              <a:rPr lang="en-US" i="1" err="1">
                <a:latin typeface="Arial"/>
                <a:cs typeface="Arial"/>
              </a:rPr>
              <a:t>bedste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 i="1" err="1">
                <a:latin typeface="Arial"/>
                <a:cs typeface="Arial"/>
              </a:rPr>
              <a:t>til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 i="1" err="1">
                <a:latin typeface="Arial"/>
                <a:cs typeface="Arial"/>
              </a:rPr>
              <a:t>næste</a:t>
            </a:r>
            <a:r>
              <a:rPr lang="en-US" i="1">
                <a:latin typeface="Arial"/>
                <a:cs typeface="Arial"/>
              </a:rPr>
              <a:t> generation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43C4CB-1669-1C11-8E3F-D8C0ABFF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6" y="212197"/>
            <a:ext cx="10515600" cy="729103"/>
          </a:xfrm>
        </p:spPr>
        <p:txBody>
          <a:bodyPr/>
          <a:lstStyle/>
          <a:p>
            <a:r>
              <a:rPr lang="en-US" sz="4000" b="1" dirty="0" err="1">
                <a:latin typeface="Arial"/>
                <a:cs typeface="Arial"/>
              </a:rPr>
              <a:t>Så</a:t>
            </a:r>
            <a:r>
              <a:rPr lang="en-US" sz="4000" b="1" dirty="0">
                <a:latin typeface="Arial"/>
                <a:cs typeface="Arial"/>
              </a:rPr>
              <a:t> </a:t>
            </a:r>
            <a:r>
              <a:rPr lang="en-US" sz="4000" b="1" dirty="0" err="1">
                <a:latin typeface="Arial"/>
                <a:cs typeface="Arial"/>
              </a:rPr>
              <a:t>kan</a:t>
            </a:r>
            <a:r>
              <a:rPr lang="en-US" sz="4000" b="1" dirty="0">
                <a:latin typeface="Arial"/>
                <a:cs typeface="Arial"/>
              </a:rPr>
              <a:t> vi lave </a:t>
            </a:r>
            <a:r>
              <a:rPr lang="en-US" sz="4000" b="1" dirty="0" err="1">
                <a:latin typeface="Arial"/>
                <a:cs typeface="Arial"/>
              </a:rPr>
              <a:t>avlsfremgan</a:t>
            </a:r>
            <a:r>
              <a:rPr lang="en-US" b="1" dirty="0" err="1">
                <a:latin typeface="Arial"/>
                <a:cs typeface="Arial"/>
              </a:rPr>
              <a:t>g</a:t>
            </a:r>
            <a:r>
              <a:rPr lang="en-US" b="1" dirty="0">
                <a:latin typeface="Arial"/>
                <a:cs typeface="Arial"/>
              </a:rPr>
              <a:t> </a:t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>= </a:t>
            </a:r>
            <a:r>
              <a:rPr lang="en-US" b="1">
                <a:latin typeface="Arial"/>
                <a:cs typeface="Arial"/>
              </a:rPr>
              <a:t>bundlinje</a:t>
            </a:r>
            <a:r>
              <a:rPr lang="en-US" b="1" dirty="0">
                <a:latin typeface="Arial"/>
                <a:cs typeface="Arial"/>
              </a:rPr>
              <a:t> for </a:t>
            </a:r>
            <a:r>
              <a:rPr lang="en-US" b="1" dirty="0" err="1">
                <a:latin typeface="Arial"/>
                <a:cs typeface="Arial"/>
              </a:rPr>
              <a:t>producenterne</a:t>
            </a:r>
            <a:r>
              <a:rPr lang="en-US" b="1" dirty="0">
                <a:latin typeface="Arial"/>
                <a:cs typeface="Arial"/>
              </a:rPr>
              <a:t>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154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Undertitel 1">
                <a:extLst>
                  <a:ext uri="{FF2B5EF4-FFF2-40B4-BE49-F238E27FC236}">
                    <a16:creationId xmlns:a16="http://schemas.microsoft.com/office/drawing/2014/main" id="{2B479655-B9D3-4CC4-836F-F8F948D50206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-1355145" y="476797"/>
                <a:ext cx="9144000" cy="1655762"/>
              </a:xfrm>
            </p:spPr>
            <p:txBody>
              <a:bodyPr>
                <a:normAutofit lnSpcReduction="10000"/>
              </a:bodyPr>
              <a:lstStyle/>
              <a:p>
                <a:endParaRPr lang="en-US" sz="4400" dirty="0"/>
              </a:p>
              <a:p>
                <a:r>
                  <a:rPr lang="en-US" sz="4400" dirty="0"/>
                  <a:t>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4400" b="0" i="0" smtClean="0">
                        <a:latin typeface="Cambria Math" panose="02040503050406030204" pitchFamily="18" charset="0"/>
                      </a:rPr>
                      <m:t>vlsfremgang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•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•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da-DK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da-DK" sz="4400" dirty="0"/>
              </a:p>
              <a:p>
                <a:endParaRPr lang="da-DK" dirty="0"/>
              </a:p>
            </p:txBody>
          </p:sp>
        </mc:Choice>
        <mc:Fallback xmlns="">
          <p:sp>
            <p:nvSpPr>
              <p:cNvPr id="2" name="Undertitel 1">
                <a:extLst>
                  <a:ext uri="{FF2B5EF4-FFF2-40B4-BE49-F238E27FC236}">
                    <a16:creationId xmlns:a16="http://schemas.microsoft.com/office/drawing/2014/main" id="{2B479655-B9D3-4CC4-836F-F8F948D50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-1355145" y="476797"/>
                <a:ext cx="9144000" cy="1655762"/>
              </a:xfrm>
              <a:blipFill>
                <a:blip r:embed="rId3"/>
                <a:stretch>
                  <a:fillRect b="-257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FD8DCB-595A-4B2E-A035-ACE599B4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346" y="64981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7C665B-F102-0F41-9DEC-C8F1A956C10C}" type="datetime3">
              <a:rPr lang="LID4096" smtClean="0"/>
              <a:pPr/>
              <a:t>08.12.25</a:t>
            </a:fld>
            <a:endParaRPr lang="en-US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E4DBD3-2972-44A3-9579-841D3441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5082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911712-D210-8E49-858F-E5CA7731844A}" type="slidenum">
              <a:rPr lang="en-DK" smtClean="0"/>
              <a:pPr/>
              <a:t>6</a:t>
            </a:fld>
            <a:endParaRPr lang="da-DK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B9FB6C-A239-4DDD-B81E-C5B55ECB5CE2}"/>
              </a:ext>
            </a:extLst>
          </p:cNvPr>
          <p:cNvSpPr txBox="1">
            <a:spLocks/>
          </p:cNvSpPr>
          <p:nvPr/>
        </p:nvSpPr>
        <p:spPr>
          <a:xfrm>
            <a:off x="2204827" y="2137673"/>
            <a:ext cx="2408854" cy="726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selektionsintensitet</a:t>
            </a:r>
          </a:p>
        </p:txBody>
      </p:sp>
      <p:sp>
        <p:nvSpPr>
          <p:cNvPr id="11" name="Ligebenet trekant 10">
            <a:extLst>
              <a:ext uri="{FF2B5EF4-FFF2-40B4-BE49-F238E27FC236}">
                <a16:creationId xmlns:a16="http://schemas.microsoft.com/office/drawing/2014/main" id="{930A40C4-0694-49BA-AB3D-0016809719BD}"/>
              </a:ext>
            </a:extLst>
          </p:cNvPr>
          <p:cNvSpPr/>
          <p:nvPr/>
        </p:nvSpPr>
        <p:spPr>
          <a:xfrm>
            <a:off x="2012429" y="2571027"/>
            <a:ext cx="2408853" cy="606992"/>
          </a:xfrm>
          <a:prstGeom prst="triangle">
            <a:avLst>
              <a:gd name="adj" fmla="val 496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200" dirty="0"/>
              <a:t>19 avlsbesætninger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6EF5D32-7120-47BB-8DF0-780383E74726}"/>
              </a:ext>
            </a:extLst>
          </p:cNvPr>
          <p:cNvSpPr txBox="1">
            <a:spLocks/>
          </p:cNvSpPr>
          <p:nvPr/>
        </p:nvSpPr>
        <p:spPr>
          <a:xfrm>
            <a:off x="5018573" y="2233972"/>
            <a:ext cx="2510454" cy="555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kvalitet af afprøvning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97D2896-16D9-4F1A-A0C3-2AFF57BE0E1B}"/>
              </a:ext>
            </a:extLst>
          </p:cNvPr>
          <p:cNvSpPr txBox="1">
            <a:spLocks/>
          </p:cNvSpPr>
          <p:nvPr/>
        </p:nvSpPr>
        <p:spPr>
          <a:xfrm>
            <a:off x="8261786" y="2233972"/>
            <a:ext cx="2368113" cy="5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 </a:t>
            </a:r>
            <a:r>
              <a:rPr lang="da-DK" sz="1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genetisk variation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9A08D38-1A71-4C0D-9DFC-FD9800167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22" y="2707896"/>
            <a:ext cx="2101978" cy="132567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870AB04-1435-4304-BFA5-980FDB3C0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093" y="2698675"/>
            <a:ext cx="2101978" cy="1325679"/>
          </a:xfrm>
          <a:prstGeom prst="rect">
            <a:avLst/>
          </a:prstGeom>
        </p:spPr>
      </p:pic>
      <p:sp>
        <p:nvSpPr>
          <p:cNvPr id="7" name="AutoShape 2" descr="https://northeurope1-mediap.svc.ms/transform/thumbnail?provider=spo&amp;inputFormat=png&amp;cs=fFNQTw&amp;docid=https%3A%2F%2Fdanbred-my.sharepoint.com%3A443%2F_api%2Fv2.0%2Fdrives%2Fb!8v0rn8vPeUSqO7C-yyzGml_2JJJWYY9Iop84qUKQe529ptWfJUjdTbnlDGhvlnpw%2Fitems%2F01CAXMDDHL656VFBKO2BHIFO4QCDKY34LH%3Fversion%3DPublished&amp;encodeFailures=1&amp;ctag=%22c%3A%7B527DF7EB-4E85-4ED0-82BB-9010D58DF167%7D%2C2%22&amp;width=1507&amp;height=1005&amp;srcWidth=5568&amp;srcHeight=3712">
            <a:extLst>
              <a:ext uri="{FF2B5EF4-FFF2-40B4-BE49-F238E27FC236}">
                <a16:creationId xmlns:a16="http://schemas.microsoft.com/office/drawing/2014/main" id="{A37E7006-04F2-417E-A03D-744A48C2C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6" name="AutoShape 4" descr="https://northeurope1-mediap.svc.ms/transform/thumbnail?provider=spo&amp;inputFormat=png&amp;cs=fFNQTw&amp;docid=https%3A%2F%2Fdanbred-my.sharepoint.com%3A443%2F_api%2Fv2.0%2Fdrives%2Fb!8v0rn8vPeUSqO7C-yyzGml_2JJJWYY9Iop84qUKQe529ptWfJUjdTbnlDGhvlnpw%2Fitems%2F01CAXMDDHL656VFBKO2BHIFO4QCDKY34LH%3Fversion%3DPublished&amp;encodeFailures=1&amp;ctag=%22c%3A%7B527DF7EB-4E85-4ED0-82BB-9010D58DF167%7D%2C2%22&amp;width=1066&amp;height=711&amp;srcWidth=5568&amp;srcHeight=3712">
            <a:extLst>
              <a:ext uri="{FF2B5EF4-FFF2-40B4-BE49-F238E27FC236}">
                <a16:creationId xmlns:a16="http://schemas.microsoft.com/office/drawing/2014/main" id="{FBE48B9B-0E7A-466B-9993-7AA07B2421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9" name="Billede 18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0EC7CA29-0185-498E-9329-10CF44A3F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600" y="4479662"/>
            <a:ext cx="3903305" cy="2655956"/>
          </a:xfrm>
          <a:prstGeom prst="rect">
            <a:avLst/>
          </a:prstGeom>
        </p:spPr>
      </p:pic>
      <p:pic>
        <p:nvPicPr>
          <p:cNvPr id="21" name="Billede 20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3FF5E2F3-9AD3-4292-9497-C35E75F74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557" y="4179495"/>
            <a:ext cx="4638972" cy="3089747"/>
          </a:xfrm>
          <a:prstGeom prst="rect">
            <a:avLst/>
          </a:prstGeom>
        </p:spPr>
      </p:pic>
      <p:pic>
        <p:nvPicPr>
          <p:cNvPr id="23" name="Billede 22" descr="Et billede, der indeholder dyr, pattedyr, stående&#10;&#10;Beskrivelse, der er oprettet med meget høj sikkerhed">
            <a:extLst>
              <a:ext uri="{FF2B5EF4-FFF2-40B4-BE49-F238E27FC236}">
                <a16:creationId xmlns:a16="http://schemas.microsoft.com/office/drawing/2014/main" id="{B4041E32-EEB2-46FD-BC07-04D872262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472" y="4350672"/>
            <a:ext cx="4181342" cy="2784946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7170EA1A-6579-4FA7-93E8-85C525AC3CD3}"/>
              </a:ext>
            </a:extLst>
          </p:cNvPr>
          <p:cNvCxnSpPr>
            <a:cxnSpLocks/>
          </p:cNvCxnSpPr>
          <p:nvPr/>
        </p:nvCxnSpPr>
        <p:spPr>
          <a:xfrm>
            <a:off x="1570420" y="4259168"/>
            <a:ext cx="9312198" cy="9021"/>
          </a:xfrm>
          <a:prstGeom prst="line">
            <a:avLst/>
          </a:prstGeom>
          <a:ln w="57150">
            <a:solidFill>
              <a:schemeClr val="bg2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">
            <a:extLst>
              <a:ext uri="{FF2B5EF4-FFF2-40B4-BE49-F238E27FC236}">
                <a16:creationId xmlns:a16="http://schemas.microsoft.com/office/drawing/2014/main" id="{68704F1D-CB48-45C0-84EB-9CE7ADED2D50}"/>
              </a:ext>
            </a:extLst>
          </p:cNvPr>
          <p:cNvSpPr txBox="1">
            <a:spLocks/>
          </p:cNvSpPr>
          <p:nvPr/>
        </p:nvSpPr>
        <p:spPr>
          <a:xfrm>
            <a:off x="4195113" y="4366132"/>
            <a:ext cx="4061995" cy="555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  </a:t>
            </a:r>
            <a:r>
              <a:rPr lang="da-DK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= generationsinterval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55BFDC8-D68A-BF43-1ED5-DB6DA68AD4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99791"/>
              </p:ext>
            </p:extLst>
          </p:nvPr>
        </p:nvGraphicFramePr>
        <p:xfrm>
          <a:off x="2012431" y="3287960"/>
          <a:ext cx="2408853" cy="784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51">
                  <a:extLst>
                    <a:ext uri="{9D8B030D-6E8A-4147-A177-3AD203B41FA5}">
                      <a16:colId xmlns:a16="http://schemas.microsoft.com/office/drawing/2014/main" val="292463108"/>
                    </a:ext>
                  </a:extLst>
                </a:gridCol>
                <a:gridCol w="802951">
                  <a:extLst>
                    <a:ext uri="{9D8B030D-6E8A-4147-A177-3AD203B41FA5}">
                      <a16:colId xmlns:a16="http://schemas.microsoft.com/office/drawing/2014/main" val="614945394"/>
                    </a:ext>
                  </a:extLst>
                </a:gridCol>
                <a:gridCol w="802951">
                  <a:extLst>
                    <a:ext uri="{9D8B030D-6E8A-4147-A177-3AD203B41FA5}">
                      <a16:colId xmlns:a16="http://schemas.microsoft.com/office/drawing/2014/main" val="4227377406"/>
                    </a:ext>
                  </a:extLst>
                </a:gridCol>
              </a:tblGrid>
              <a:tr h="470755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LL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YY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DD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246414"/>
                  </a:ext>
                </a:extLst>
              </a:tr>
              <a:tr h="313288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2.200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2.200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lt"/>
                        </a:rPr>
                        <a:t>1.800</a:t>
                      </a:r>
                      <a:endParaRPr lang="da-DK" sz="9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+mj-lt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46669"/>
                  </a:ext>
                </a:extLst>
              </a:tr>
            </a:tbl>
          </a:graphicData>
        </a:graphic>
      </p:graphicFrame>
      <p:sp>
        <p:nvSpPr>
          <p:cNvPr id="18" name="Titel 3">
            <a:extLst>
              <a:ext uri="{FF2B5EF4-FFF2-40B4-BE49-F238E27FC236}">
                <a16:creationId xmlns:a16="http://schemas.microsoft.com/office/drawing/2014/main" id="{7DEAC55C-414D-F841-B12A-D4BE11A69A79}"/>
              </a:ext>
            </a:extLst>
          </p:cNvPr>
          <p:cNvSpPr txBox="1">
            <a:spLocks/>
          </p:cNvSpPr>
          <p:nvPr/>
        </p:nvSpPr>
        <p:spPr>
          <a:xfrm>
            <a:off x="-1442357" y="126575"/>
            <a:ext cx="10515600" cy="7291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a-DK">
                <a:solidFill>
                  <a:srgbClr val="800020"/>
                </a:solidFill>
              </a:rPr>
              <a:t>Hvordan laves avlsfremgang?</a:t>
            </a:r>
            <a:endParaRPr lang="da-DK" dirty="0">
              <a:solidFill>
                <a:srgbClr val="800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i = selektionsintensitet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755134" y="1732253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67" dirty="0"/>
              <a:t>Jo flere dyr der afprøves, jo større avlsfremgang </a:t>
            </a:r>
          </a:p>
        </p:txBody>
      </p:sp>
      <p:graphicFrame>
        <p:nvGraphicFramePr>
          <p:cNvPr id="5" name="Pladsholder til ind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357999"/>
              </p:ext>
            </p:extLst>
          </p:nvPr>
        </p:nvGraphicFramePr>
        <p:xfrm>
          <a:off x="921266" y="2574115"/>
          <a:ext cx="10674596" cy="3606964"/>
        </p:xfrm>
        <a:graphic>
          <a:graphicData uri="http://schemas.openxmlformats.org/drawingml/2006/table">
            <a:tbl>
              <a:tblPr/>
              <a:tblGrid>
                <a:gridCol w="414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7257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 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Besætning</a:t>
                      </a:r>
                      <a:r>
                        <a:rPr lang="da-DK" sz="1700" b="1" baseline="0" dirty="0">
                          <a:latin typeface="Arial Black" panose="020B0A04020102020204" pitchFamily="34" charset="0"/>
                        </a:rPr>
                        <a:t> A</a:t>
                      </a:r>
                      <a:endParaRPr lang="da-DK" sz="1700" b="1" dirty="0">
                        <a:latin typeface="Arial Black" panose="020B0A04020102020204" pitchFamily="34" charset="0"/>
                      </a:endParaRP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Alle Besætninger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Bund 3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Top 3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565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grise i forsøg </a:t>
                      </a:r>
                      <a:br>
                        <a:rPr lang="da-DK" sz="1700" b="1" dirty="0">
                          <a:latin typeface="Arial Black" panose="020B0A04020102020204" pitchFamily="34" charset="0"/>
                        </a:rPr>
                      </a:br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godkendte grise i forsøg i perioden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1562 (1562)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1812 (1812)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1476 (1476)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2070 (2070)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912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afprøvede so grise/kuld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5,01 (951)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5,18 (1068)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4,29 (833)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5,61 (1171)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737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Antal afprøvede orne grise/kuld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3,22 (611)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3,61 (744)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3,31 (643)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4,31 (899)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912">
                <a:tc>
                  <a:txBody>
                    <a:bodyPr/>
                    <a:lstStyle/>
                    <a:p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Overført til Bøgildgård/kuld 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latin typeface="Arial Black" panose="020B0A04020102020204" pitchFamily="34" charset="0"/>
                        </a:rPr>
                        <a:t>0,37 (77)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0,21 (53)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0,08 (17)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700" b="1" dirty="0">
                          <a:solidFill>
                            <a:srgbClr val="00B050"/>
                          </a:solidFill>
                          <a:latin typeface="Arial Black" panose="020B0A04020102020204" pitchFamily="34" charset="0"/>
                        </a:rPr>
                        <a:t>0,22 (51)</a:t>
                      </a:r>
                    </a:p>
                  </a:txBody>
                  <a:tcPr marL="62677" marR="62677" marT="31339" marB="3133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kstboks 2"/>
          <p:cNvSpPr txBox="1"/>
          <p:nvPr/>
        </p:nvSpPr>
        <p:spPr>
          <a:xfrm>
            <a:off x="921266" y="2606774"/>
            <a:ext cx="78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Hjemmeafprøvning, eks. (LL)</a:t>
            </a:r>
          </a:p>
        </p:txBody>
      </p:sp>
    </p:spTree>
    <p:extLst>
      <p:ext uri="{BB962C8B-B14F-4D97-AF65-F5344CB8AC3E}">
        <p14:creationId xmlns:p14="http://schemas.microsoft.com/office/powerpoint/2010/main" val="10106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r = kvalitet af afprøvning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00" dirty="0"/>
              <a:t>Høj arvelighed (og lille miljøpåvirkning) sikrer stor sikkerhed ved udvælgelse af næste generation</a:t>
            </a:r>
          </a:p>
          <a:p>
            <a:pPr>
              <a:spcBef>
                <a:spcPts val="0"/>
              </a:spcBef>
            </a:pPr>
            <a:endParaRPr lang="da-DK" sz="1600" dirty="0"/>
          </a:p>
        </p:txBody>
      </p:sp>
      <p:grpSp>
        <p:nvGrpSpPr>
          <p:cNvPr id="10" name="Gruppe 9"/>
          <p:cNvGrpSpPr/>
          <p:nvPr/>
        </p:nvGrpSpPr>
        <p:grpSpPr>
          <a:xfrm>
            <a:off x="812800" y="2852936"/>
            <a:ext cx="9717960" cy="3360373"/>
            <a:chOff x="609600" y="2139702"/>
            <a:chExt cx="7288470" cy="2520280"/>
          </a:xfrm>
        </p:grpSpPr>
        <p:grpSp>
          <p:nvGrpSpPr>
            <p:cNvPr id="7" name="Gruppe 6"/>
            <p:cNvGrpSpPr/>
            <p:nvPr/>
          </p:nvGrpSpPr>
          <p:grpSpPr>
            <a:xfrm>
              <a:off x="609600" y="2139702"/>
              <a:ext cx="7288470" cy="2520280"/>
              <a:chOff x="609600" y="2139702"/>
              <a:chExt cx="7288470" cy="2520280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" y="2378679"/>
                <a:ext cx="7288470" cy="2281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Lige forbindelse 3"/>
              <p:cNvCxnSpPr/>
              <p:nvPr/>
            </p:nvCxnSpPr>
            <p:spPr>
              <a:xfrm>
                <a:off x="5940152" y="2439211"/>
                <a:ext cx="0" cy="1140651"/>
              </a:xfrm>
              <a:prstGeom prst="line">
                <a:avLst/>
              </a:prstGeom>
              <a:ln>
                <a:solidFill>
                  <a:srgbClr val="0070C0"/>
                </a:solidFill>
                <a:prstDash val="sysDash"/>
              </a:ln>
              <a:effectLst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" name="Tekstboks 4"/>
              <p:cNvSpPr txBox="1"/>
              <p:nvPr/>
            </p:nvSpPr>
            <p:spPr>
              <a:xfrm>
                <a:off x="5940152" y="2139702"/>
                <a:ext cx="144016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dirty="0"/>
                  <a:t>Normalt for Bøgildgård</a:t>
                </a:r>
              </a:p>
            </p:txBody>
          </p:sp>
          <p:sp>
            <p:nvSpPr>
              <p:cNvPr id="3" name="Rektangel 2"/>
              <p:cNvSpPr/>
              <p:nvPr/>
            </p:nvSpPr>
            <p:spPr>
              <a:xfrm>
                <a:off x="796668" y="2439211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1</a:t>
                </a:r>
              </a:p>
            </p:txBody>
          </p:sp>
          <p:sp>
            <p:nvSpPr>
              <p:cNvPr id="8" name="Rektangel 7"/>
              <p:cNvSpPr/>
              <p:nvPr/>
            </p:nvSpPr>
            <p:spPr>
              <a:xfrm>
                <a:off x="793836" y="2810465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2</a:t>
                </a:r>
              </a:p>
            </p:txBody>
          </p:sp>
          <p:sp>
            <p:nvSpPr>
              <p:cNvPr id="9" name="Rektangel 8"/>
              <p:cNvSpPr/>
              <p:nvPr/>
            </p:nvSpPr>
            <p:spPr>
              <a:xfrm>
                <a:off x="797304" y="3176660"/>
                <a:ext cx="1800000" cy="3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da-DK" sz="2400" dirty="0">
                    <a:solidFill>
                      <a:schemeClr val="tx1"/>
                    </a:solidFill>
                  </a:rPr>
                  <a:t>Besætning 3</a:t>
                </a:r>
              </a:p>
            </p:txBody>
          </p:sp>
        </p:grpSp>
        <p:sp>
          <p:nvSpPr>
            <p:cNvPr id="11" name="Rektangel 10"/>
            <p:cNvSpPr/>
            <p:nvPr/>
          </p:nvSpPr>
          <p:spPr>
            <a:xfrm>
              <a:off x="3858404" y="4335982"/>
              <a:ext cx="2808312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400" dirty="0">
                  <a:solidFill>
                    <a:schemeClr val="tx1"/>
                  </a:solidFill>
                </a:rPr>
                <a:t>Arvelighed for tilvækst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940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a-DK" dirty="0"/>
              <a:t>a = genetisk variation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600" dirty="0"/>
              <a:t>For at skabe så stor genetisk variation som muligt, skal dyrene have mulighed for at yde maksimalt</a:t>
            </a:r>
          </a:p>
          <a:p>
            <a:pPr>
              <a:spcBef>
                <a:spcPts val="0"/>
              </a:spcBef>
            </a:pPr>
            <a:endParaRPr lang="da-DK" sz="2600" dirty="0"/>
          </a:p>
        </p:txBody>
      </p:sp>
      <p:grpSp>
        <p:nvGrpSpPr>
          <p:cNvPr id="3" name="Gruppe 2"/>
          <p:cNvGrpSpPr/>
          <p:nvPr/>
        </p:nvGrpSpPr>
        <p:grpSpPr>
          <a:xfrm>
            <a:off x="623393" y="3332989"/>
            <a:ext cx="10354276" cy="2404864"/>
            <a:chOff x="467544" y="2499742"/>
            <a:chExt cx="7765707" cy="180364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499742"/>
              <a:ext cx="7765707" cy="180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ktangel 4"/>
            <p:cNvSpPr/>
            <p:nvPr/>
          </p:nvSpPr>
          <p:spPr>
            <a:xfrm>
              <a:off x="614392" y="2526033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1</a:t>
              </a:r>
            </a:p>
          </p:txBody>
        </p:sp>
        <p:sp>
          <p:nvSpPr>
            <p:cNvPr id="7" name="Rektangel 6"/>
            <p:cNvSpPr/>
            <p:nvPr/>
          </p:nvSpPr>
          <p:spPr>
            <a:xfrm>
              <a:off x="611560" y="2912527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2</a:t>
              </a:r>
            </a:p>
          </p:txBody>
        </p:sp>
        <p:sp>
          <p:nvSpPr>
            <p:cNvPr id="8" name="Rektangel 7"/>
            <p:cNvSpPr/>
            <p:nvPr/>
          </p:nvSpPr>
          <p:spPr>
            <a:xfrm>
              <a:off x="615028" y="3301582"/>
              <a:ext cx="1872000" cy="3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a-DK" sz="2400" dirty="0">
                  <a:solidFill>
                    <a:schemeClr val="tx1"/>
                  </a:solidFill>
                </a:rPr>
                <a:t>Besætning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66150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4_DanBred Theme">
  <a:themeElements>
    <a:clrScheme name="DanBred 2">
      <a:dk1>
        <a:srgbClr val="000000"/>
      </a:dk1>
      <a:lt1>
        <a:srgbClr val="FFFFFF"/>
      </a:lt1>
      <a:dk2>
        <a:srgbClr val="706359"/>
      </a:dk2>
      <a:lt2>
        <a:srgbClr val="FFFFFF"/>
      </a:lt2>
      <a:accent1>
        <a:srgbClr val="800020"/>
      </a:accent1>
      <a:accent2>
        <a:srgbClr val="B81D2F"/>
      </a:accent2>
      <a:accent3>
        <a:srgbClr val="655B50"/>
      </a:accent3>
      <a:accent4>
        <a:srgbClr val="A79C93"/>
      </a:accent4>
      <a:accent5>
        <a:srgbClr val="D9D2CB"/>
      </a:accent5>
      <a:accent6>
        <a:srgbClr val="F3F2EF"/>
      </a:accent6>
      <a:hlink>
        <a:srgbClr val="165788"/>
      </a:hlink>
      <a:folHlink>
        <a:srgbClr val="16578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Bred_blank-presentation-template_2024" id="{D94E3290-9AEC-4913-9E6F-D017A8FBE89B}" vid="{56CC63C5-07E7-4DA2-9D73-3ABD8E5330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CA9997E8F53147803F58CEF0EB5501" ma:contentTypeVersion="21" ma:contentTypeDescription="Opret et nyt dokument." ma:contentTypeScope="" ma:versionID="3e28655c7b9d817821af7e7d9b43016b">
  <xsd:schema xmlns:xsd="http://www.w3.org/2001/XMLSchema" xmlns:xs="http://www.w3.org/2001/XMLSchema" xmlns:p="http://schemas.microsoft.com/office/2006/metadata/properties" xmlns:ns2="ed9717d4-5d17-477b-b3b7-c2663c600416" xmlns:ns3="8e00cfa2-9de7-4e05-9395-d9eb5fb81821" targetNamespace="http://schemas.microsoft.com/office/2006/metadata/properties" ma:root="true" ma:fieldsID="7a7dbc09fd5e9662f5a699d597b550ab" ns2:_="" ns3:_="">
    <xsd:import namespace="ed9717d4-5d17-477b-b3b7-c2663c600416"/>
    <xsd:import namespace="8e00cfa2-9de7-4e05-9395-d9eb5fb818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9717d4-5d17-477b-b3b7-c2663c600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59ba6323-382e-447a-8d07-d172c0a4d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0cfa2-9de7-4e05-9395-d9eb5fb8182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499f391-8082-4b91-b1b3-12a06a21f1f3}" ma:internalName="TaxCatchAll" ma:showField="CatchAllData" ma:web="8e00cfa2-9de7-4e05-9395-d9eb5fb818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e00cfa2-9de7-4e05-9395-d9eb5fb81821">
      <UserInfo>
        <DisplayName>Hubertus Heitmann</DisplayName>
        <AccountId>255</AccountId>
        <AccountType/>
      </UserInfo>
    </SharedWithUsers>
    <lcf76f155ced4ddcb4097134ff3c332f xmlns="ed9717d4-5d17-477b-b3b7-c2663c600416">
      <Terms xmlns="http://schemas.microsoft.com/office/infopath/2007/PartnerControls"/>
    </lcf76f155ced4ddcb4097134ff3c332f>
    <TaxCatchAll xmlns="8e00cfa2-9de7-4e05-9395-d9eb5fb81821" xsi:nil="true"/>
  </documentManagement>
</p:properties>
</file>

<file path=customXml/itemProps1.xml><?xml version="1.0" encoding="utf-8"?>
<ds:datastoreItem xmlns:ds="http://schemas.openxmlformats.org/officeDocument/2006/customXml" ds:itemID="{675E0632-DE66-47E1-8490-446857328C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9717d4-5d17-477b-b3b7-c2663c600416"/>
    <ds:schemaRef ds:uri="8e00cfa2-9de7-4e05-9395-d9eb5fb818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BEC6F-E4C4-4848-84CC-7E9AB4FB84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FBF57D-C733-40C7-A170-5D2E99610C08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af1872c3-ce7b-4655-baeb-40400ea7a874"/>
    <ds:schemaRef ds:uri="http://schemas.microsoft.com/office/infopath/2007/PartnerControls"/>
    <ds:schemaRef ds:uri="http://schemas.openxmlformats.org/package/2006/metadata/core-properties"/>
    <ds:schemaRef ds:uri="9b42dd11-4129-42cb-b508-4cb4bcffb519"/>
    <ds:schemaRef ds:uri="bdaf3da7-0b89-43ed-9381-2a76b819d89d"/>
    <ds:schemaRef ds:uri="8e00cfa2-9de7-4e05-9395-d9eb5fb81821"/>
    <ds:schemaRef ds:uri="ed9717d4-5d17-477b-b3b7-c2663c6004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DanBred_blank-presentation-template_2024</Template>
  <TotalTime>0</TotalTime>
  <Words>2176</Words>
  <Application>Microsoft Office PowerPoint</Application>
  <PresentationFormat>Widescreen</PresentationFormat>
  <Paragraphs>406</Paragraphs>
  <Slides>15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Cambria Math</vt:lpstr>
      <vt:lpstr>4_DanBred Theme</vt:lpstr>
      <vt:lpstr>think-cell Slide</vt:lpstr>
      <vt:lpstr>PowerPoint-præsentation</vt:lpstr>
      <vt:lpstr>Rangering af avlsbesætningerne </vt:lpstr>
      <vt:lpstr>Rangering af avlsbesætningerne</vt:lpstr>
      <vt:lpstr>Selektionsindeks  – udvælg de bedste kandidater </vt:lpstr>
      <vt:lpstr>Så kan vi lave avlsfremgang  = bundlinje for producenterne </vt:lpstr>
      <vt:lpstr>PowerPoint-præsentation</vt:lpstr>
      <vt:lpstr>i = selektionsintensitet</vt:lpstr>
      <vt:lpstr>r = kvalitet af afprøvning</vt:lpstr>
      <vt:lpstr>a = genetisk variation</vt:lpstr>
      <vt:lpstr>y = generationsintervallet </vt:lpstr>
      <vt:lpstr>Realiseret avlsfremgang </vt:lpstr>
      <vt:lpstr>Det handler om at følge med fremgangen </vt:lpstr>
      <vt:lpstr>DanBred avlsmål 2025 – prognose  </vt:lpstr>
      <vt:lpstr>DanBred avlsmål 2025 – prognose 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Sigrid Beth Rasmussen</dc:creator>
  <cp:lastModifiedBy>Max Jørgensen</cp:lastModifiedBy>
  <cp:revision>7</cp:revision>
  <cp:lastPrinted>2020-05-25T07:44:49Z</cp:lastPrinted>
  <dcterms:created xsi:type="dcterms:W3CDTF">2025-03-04T12:37:02Z</dcterms:created>
  <dcterms:modified xsi:type="dcterms:W3CDTF">2025-08-12T12:53:42Z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0x010100ACCA9997E8F53147803F58CEF0EB5501</vt:lpwstr>
  </property>
  <property fmtid="{D5CDD505-2E9C-101B-9397-08002B2CF9AE}" pid="3" name="Order">
    <vt:lpwstr>240300.000000000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