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6" r:id="rId1"/>
  </p:sldMasterIdLst>
  <p:notesMasterIdLst>
    <p:notesMasterId r:id="rId13"/>
  </p:notesMasterIdLst>
  <p:handoutMasterIdLst>
    <p:handoutMasterId r:id="rId14"/>
  </p:handoutMasterIdLst>
  <p:sldIdLst>
    <p:sldId id="266" r:id="rId2"/>
    <p:sldId id="269" r:id="rId3"/>
    <p:sldId id="262" r:id="rId4"/>
    <p:sldId id="268" r:id="rId5"/>
    <p:sldId id="270" r:id="rId6"/>
    <p:sldId id="271" r:id="rId7"/>
    <p:sldId id="276" r:id="rId8"/>
    <p:sldId id="275" r:id="rId9"/>
    <p:sldId id="274" r:id="rId10"/>
    <p:sldId id="277" r:id="rId11"/>
    <p:sldId id="265" r:id="rId12"/>
  </p:sldIdLst>
  <p:sldSz cx="12190413" cy="6858000"/>
  <p:notesSz cx="9926638" cy="6797675"/>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6">
          <p15:clr>
            <a:srgbClr val="A4A3A4"/>
          </p15:clr>
        </p15:guide>
        <p15:guide id="2" orient="horz" pos="979">
          <p15:clr>
            <a:srgbClr val="A4A3A4"/>
          </p15:clr>
        </p15:guide>
        <p15:guide id="3" orient="horz" pos="3996">
          <p15:clr>
            <a:srgbClr val="A4A3A4"/>
          </p15:clr>
        </p15:guide>
        <p15:guide id="4" orient="horz" pos="870">
          <p15:clr>
            <a:srgbClr val="A4A3A4"/>
          </p15:clr>
        </p15:guide>
        <p15:guide id="5" orient="horz" pos="3589">
          <p15:clr>
            <a:srgbClr val="A4A3A4"/>
          </p15:clr>
        </p15:guide>
        <p15:guide id="6" pos="4969">
          <p15:clr>
            <a:srgbClr val="A4A3A4"/>
          </p15:clr>
        </p15:guide>
        <p15:guide id="7" pos="349">
          <p15:clr>
            <a:srgbClr val="A4A3A4"/>
          </p15:clr>
        </p15:guide>
        <p15:guide id="8" pos="1440">
          <p15:clr>
            <a:srgbClr val="A4A3A4"/>
          </p15:clr>
        </p15:guide>
        <p15:guide id="9" pos="1538">
          <p15:clr>
            <a:srgbClr val="A4A3A4"/>
          </p15:clr>
        </p15:guide>
        <p15:guide id="10" pos="2616">
          <p15:clr>
            <a:srgbClr val="A4A3A4"/>
          </p15:clr>
        </p15:guide>
        <p15:guide id="11" pos="2712">
          <p15:clr>
            <a:srgbClr val="A4A3A4"/>
          </p15:clr>
        </p15:guide>
        <p15:guide id="12" pos="3798">
          <p15:clr>
            <a:srgbClr val="A4A3A4"/>
          </p15:clr>
        </p15:guide>
        <p15:guide id="13" pos="3888">
          <p15:clr>
            <a:srgbClr val="A4A3A4"/>
          </p15:clr>
        </p15:guide>
        <p15:guide id="14" pos="5058">
          <p15:clr>
            <a:srgbClr val="A4A3A4"/>
          </p15:clr>
        </p15:guide>
        <p15:guide id="15" pos="6162">
          <p15:clr>
            <a:srgbClr val="A4A3A4"/>
          </p15:clr>
        </p15:guide>
        <p15:guide id="16" pos="6246">
          <p15:clr>
            <a:srgbClr val="A4A3A4"/>
          </p15:clr>
        </p15:guide>
        <p15:guide id="17" pos="7333">
          <p15:clr>
            <a:srgbClr val="A4A3A4"/>
          </p15:clr>
        </p15:guide>
        <p15:guide id="18">
          <p15:clr>
            <a:srgbClr val="A4A3A4"/>
          </p15:clr>
        </p15:guide>
      </p15:sldGuideLst>
    </p:ext>
    <p:ext uri="{2D200454-40CA-4A62-9FC3-DE9A4176ACB9}">
      <p15:notesGuideLst xmlns:p15="http://schemas.microsoft.com/office/powerpoint/2012/main">
        <p15:guide id="1" orient="horz" pos="2141" userDrawn="1">
          <p15:clr>
            <a:srgbClr val="A4A3A4"/>
          </p15:clr>
        </p15:guide>
        <p15:guide id="2" pos="312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gray" scaleToFitPaper="1"/>
  <p:clrMru>
    <a:srgbClr val="4B3E31"/>
    <a:srgbClr val="00435E"/>
    <a:srgbClr val="FFC828"/>
    <a:srgbClr val="ADCFBA"/>
    <a:srgbClr val="BF9C81"/>
    <a:srgbClr val="C8C7B2"/>
    <a:srgbClr val="076471"/>
    <a:srgbClr val="88919F"/>
    <a:srgbClr val="141432"/>
    <a:srgbClr val="96B4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llemlayout 2 - Markerin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02" autoAdjust="0"/>
    <p:restoredTop sz="92958" autoAdjust="0"/>
  </p:normalViewPr>
  <p:slideViewPr>
    <p:cSldViewPr snapToGrid="0" snapToObjects="1" showGuides="1">
      <p:cViewPr varScale="1">
        <p:scale>
          <a:sx n="119" d="100"/>
          <a:sy n="119" d="100"/>
        </p:scale>
        <p:origin x="84" y="150"/>
      </p:cViewPr>
      <p:guideLst>
        <p:guide orient="horz" pos="276"/>
        <p:guide orient="horz" pos="979"/>
        <p:guide orient="horz" pos="3996"/>
        <p:guide orient="horz" pos="870"/>
        <p:guide orient="horz" pos="3589"/>
        <p:guide pos="4969"/>
        <p:guide pos="349"/>
        <p:guide pos="1440"/>
        <p:guide pos="1538"/>
        <p:guide pos="2616"/>
        <p:guide pos="2712"/>
        <p:guide pos="3798"/>
        <p:guide pos="3888"/>
        <p:guide pos="5058"/>
        <p:guide pos="6162"/>
        <p:guide pos="6246"/>
        <p:guide pos="7333"/>
        <p:guide/>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132" d="100"/>
          <a:sy n="132" d="100"/>
        </p:scale>
        <p:origin x="1608" y="114"/>
      </p:cViewPr>
      <p:guideLst>
        <p:guide orient="horz" pos="2141"/>
        <p:guide pos="3127"/>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1543" cy="33988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5622799" y="0"/>
            <a:ext cx="4301543" cy="339884"/>
          </a:xfrm>
          <a:prstGeom prst="rect">
            <a:avLst/>
          </a:prstGeom>
        </p:spPr>
        <p:txBody>
          <a:bodyPr vert="horz" lIns="91440" tIns="45720" rIns="91440" bIns="45720" rtlCol="0"/>
          <a:lstStyle>
            <a:lvl1pPr algn="r">
              <a:defRPr sz="1200"/>
            </a:lvl1pPr>
          </a:lstStyle>
          <a:p>
            <a:fld id="{1D0A636B-339A-4D26-BD9F-0743507A8BA5}" type="datetimeFigureOut">
              <a:rPr lang="en-GB" smtClean="0"/>
              <a:t>15/12/2023</a:t>
            </a:fld>
            <a:endParaRPr lang="en-GB"/>
          </a:p>
        </p:txBody>
      </p:sp>
      <p:sp>
        <p:nvSpPr>
          <p:cNvPr id="4" name="Footer Placeholder 3"/>
          <p:cNvSpPr>
            <a:spLocks noGrp="1"/>
          </p:cNvSpPr>
          <p:nvPr>
            <p:ph type="ftr" sz="quarter" idx="2"/>
          </p:nvPr>
        </p:nvSpPr>
        <p:spPr>
          <a:xfrm>
            <a:off x="1" y="6456611"/>
            <a:ext cx="4301543" cy="33988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5622799" y="6456611"/>
            <a:ext cx="4301543" cy="339884"/>
          </a:xfrm>
          <a:prstGeom prst="rect">
            <a:avLst/>
          </a:prstGeom>
        </p:spPr>
        <p:txBody>
          <a:bodyPr vert="horz" lIns="91440" tIns="45720" rIns="91440" bIns="45720" rtlCol="0" anchor="b"/>
          <a:lstStyle>
            <a:lvl1pPr algn="r">
              <a:defRPr sz="1200"/>
            </a:lvl1pPr>
          </a:lstStyle>
          <a:p>
            <a:fld id="{60D4793D-0B98-4CFE-808E-33B35F5DF59D}" type="slidenum">
              <a:rPr lang="en-GB" smtClean="0"/>
              <a:t>‹nr.›</a:t>
            </a:fld>
            <a:endParaRPr lang="en-GB"/>
          </a:p>
        </p:txBody>
      </p:sp>
    </p:spTree>
    <p:extLst>
      <p:ext uri="{BB962C8B-B14F-4D97-AF65-F5344CB8AC3E}">
        <p14:creationId xmlns:p14="http://schemas.microsoft.com/office/powerpoint/2010/main" val="174566908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1543" cy="33988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622799" y="0"/>
            <a:ext cx="4301543" cy="339884"/>
          </a:xfrm>
          <a:prstGeom prst="rect">
            <a:avLst/>
          </a:prstGeom>
        </p:spPr>
        <p:txBody>
          <a:bodyPr vert="horz" lIns="91440" tIns="45720" rIns="91440" bIns="45720" rtlCol="0"/>
          <a:lstStyle>
            <a:lvl1pPr algn="r">
              <a:defRPr sz="1200"/>
            </a:lvl1pPr>
          </a:lstStyle>
          <a:p>
            <a:fld id="{6C909004-5A13-4E89-9C6B-5A51303EFF0C}" type="datetimeFigureOut">
              <a:rPr lang="en-GB" smtClean="0"/>
              <a:t>15/12/2023</a:t>
            </a:fld>
            <a:endParaRPr lang="en-GB" dirty="0"/>
          </a:p>
        </p:txBody>
      </p:sp>
      <p:sp>
        <p:nvSpPr>
          <p:cNvPr id="4" name="Slide Image Placeholder 3"/>
          <p:cNvSpPr>
            <a:spLocks noGrp="1" noRot="1" noChangeAspect="1"/>
          </p:cNvSpPr>
          <p:nvPr>
            <p:ph type="sldImg" idx="2"/>
          </p:nvPr>
        </p:nvSpPr>
        <p:spPr>
          <a:xfrm>
            <a:off x="2697163" y="509588"/>
            <a:ext cx="4532312" cy="25495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92665" y="3228896"/>
            <a:ext cx="7941310" cy="305895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6456611"/>
            <a:ext cx="4301543" cy="33988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622799" y="6456611"/>
            <a:ext cx="4301543" cy="339884"/>
          </a:xfrm>
          <a:prstGeom prst="rect">
            <a:avLst/>
          </a:prstGeom>
        </p:spPr>
        <p:txBody>
          <a:bodyPr vert="horz" lIns="91440" tIns="45720" rIns="91440" bIns="45720" rtlCol="0" anchor="b"/>
          <a:lstStyle>
            <a:lvl1pPr algn="r">
              <a:defRPr sz="1200"/>
            </a:lvl1pPr>
          </a:lstStyle>
          <a:p>
            <a:fld id="{2C851D94-5711-4DB0-8CD6-B7C0F68C992F}" type="slidenum">
              <a:rPr lang="en-GB" smtClean="0"/>
              <a:t>‹nr.›</a:t>
            </a:fld>
            <a:endParaRPr lang="en-GB"/>
          </a:p>
        </p:txBody>
      </p:sp>
    </p:spTree>
    <p:extLst>
      <p:ext uri="{BB962C8B-B14F-4D97-AF65-F5344CB8AC3E}">
        <p14:creationId xmlns:p14="http://schemas.microsoft.com/office/powerpoint/2010/main" val="338654532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hyperlink" Target="https://seges.us11.list-manage.com/subscribe?u=8b820070eb4d72eb6f3885bd7&amp;id=8be669a01c" TargetMode="External"/><Relationship Id="rId2" Type="http://schemas.openxmlformats.org/officeDocument/2006/relationships/hyperlink" Target="https://www.linkedin.com/company/seges/mycompany/verification/" TargetMode="External"/><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hyperlink" Target="https://www.seges.tv/" TargetMode="External"/><Relationship Id="rId4" Type="http://schemas.openxmlformats.org/officeDocument/2006/relationships/image" Target="../media/image1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1_Forside - Fuldt billede og små bokse">
    <p:spTree>
      <p:nvGrpSpPr>
        <p:cNvPr id="1" name=""/>
        <p:cNvGrpSpPr/>
        <p:nvPr/>
      </p:nvGrpSpPr>
      <p:grpSpPr>
        <a:xfrm>
          <a:off x="0" y="0"/>
          <a:ext cx="0" cy="0"/>
          <a:chOff x="0" y="0"/>
          <a:chExt cx="0" cy="0"/>
        </a:xfrm>
      </p:grpSpPr>
      <p:pic>
        <p:nvPicPr>
          <p:cNvPr id="5" name="Billede 4" descr="Et billede, der indeholder udendørs, sky, mark, landskab&#10;&#10;Automatisk genereret beskrivelse">
            <a:extLst>
              <a:ext uri="{FF2B5EF4-FFF2-40B4-BE49-F238E27FC236}">
                <a16:creationId xmlns:a16="http://schemas.microsoft.com/office/drawing/2014/main" id="{ABFAF0D8-FAAC-686C-BAFB-691FB1846369}"/>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3653"/>
            <a:ext cx="12204000" cy="8136000"/>
          </a:xfrm>
          <a:prstGeom prst="rect">
            <a:avLst/>
          </a:prstGeom>
          <a:ln>
            <a:noFill/>
          </a:ln>
        </p:spPr>
      </p:pic>
      <p:sp>
        <p:nvSpPr>
          <p:cNvPr id="13" name="Rektangel 12">
            <a:extLst>
              <a:ext uri="{FF2B5EF4-FFF2-40B4-BE49-F238E27FC236}">
                <a16:creationId xmlns:a16="http://schemas.microsoft.com/office/drawing/2014/main" id="{40CFF6E4-837A-4787-A133-ED5B8D91DB9E}"/>
              </a:ext>
            </a:extLst>
          </p:cNvPr>
          <p:cNvSpPr/>
          <p:nvPr userDrawn="1"/>
        </p:nvSpPr>
        <p:spPr>
          <a:xfrm>
            <a:off x="921213" y="-36648"/>
            <a:ext cx="6377362" cy="4496354"/>
          </a:xfrm>
          <a:prstGeom prst="rect">
            <a:avLst/>
          </a:prstGeom>
          <a:solidFill>
            <a:schemeClr val="tx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solidFill>
                <a:schemeClr val="accent2"/>
              </a:solidFill>
            </a:endParaRPr>
          </a:p>
        </p:txBody>
      </p:sp>
      <p:sp>
        <p:nvSpPr>
          <p:cNvPr id="16" name="Title 1">
            <a:extLst>
              <a:ext uri="{FF2B5EF4-FFF2-40B4-BE49-F238E27FC236}">
                <a16:creationId xmlns:a16="http://schemas.microsoft.com/office/drawing/2014/main" id="{8B585EC9-7D25-4075-BFFF-B2585D0CEC73}"/>
              </a:ext>
            </a:extLst>
          </p:cNvPr>
          <p:cNvSpPr>
            <a:spLocks noGrp="1"/>
          </p:cNvSpPr>
          <p:nvPr>
            <p:ph type="ctrTitle"/>
          </p:nvPr>
        </p:nvSpPr>
        <p:spPr>
          <a:xfrm>
            <a:off x="1223781" y="1711170"/>
            <a:ext cx="5914064" cy="866648"/>
          </a:xfrm>
        </p:spPr>
        <p:txBody>
          <a:bodyPr wrap="square" anchor="b">
            <a:spAutoFit/>
          </a:bodyPr>
          <a:lstStyle>
            <a:lvl1pPr>
              <a:lnSpc>
                <a:spcPct val="88000"/>
              </a:lnSpc>
              <a:defRPr sz="3200">
                <a:solidFill>
                  <a:schemeClr val="bg1"/>
                </a:solidFill>
              </a:defRPr>
            </a:lvl1pPr>
          </a:lstStyle>
          <a:p>
            <a:r>
              <a:rPr lang="da-DK" noProof="0"/>
              <a:t>Klik for at redigere titeltypografien i masteren</a:t>
            </a:r>
            <a:endParaRPr lang="da-DK" noProof="0" dirty="0"/>
          </a:p>
        </p:txBody>
      </p:sp>
      <p:sp>
        <p:nvSpPr>
          <p:cNvPr id="17" name="Text Placeholder 6">
            <a:extLst>
              <a:ext uri="{FF2B5EF4-FFF2-40B4-BE49-F238E27FC236}">
                <a16:creationId xmlns:a16="http://schemas.microsoft.com/office/drawing/2014/main" id="{B4DC2986-95FE-4857-8AA5-D37D9525C401}"/>
              </a:ext>
            </a:extLst>
          </p:cNvPr>
          <p:cNvSpPr>
            <a:spLocks noGrp="1"/>
          </p:cNvSpPr>
          <p:nvPr>
            <p:ph type="body" sz="quarter" idx="27" hasCustomPrompt="1"/>
          </p:nvPr>
        </p:nvSpPr>
        <p:spPr>
          <a:xfrm>
            <a:off x="1223781" y="2868123"/>
            <a:ext cx="5914064" cy="416847"/>
          </a:xfrm>
        </p:spPr>
        <p:txBody>
          <a:bodyPr/>
          <a:lstStyle>
            <a:lvl1pPr marL="0" indent="0">
              <a:buNone/>
              <a:defRPr sz="2400" b="0">
                <a:solidFill>
                  <a:schemeClr val="bg1"/>
                </a:solidFill>
              </a:defRPr>
            </a:lvl1pPr>
            <a:lvl2pPr marL="252000" indent="0">
              <a:buNone/>
              <a:defRPr/>
            </a:lvl2pPr>
          </a:lstStyle>
          <a:p>
            <a:pPr lvl="0"/>
            <a:r>
              <a:rPr lang="da-DK" dirty="0"/>
              <a:t>Klik for at tilføje navn</a:t>
            </a:r>
          </a:p>
        </p:txBody>
      </p:sp>
      <p:sp>
        <p:nvSpPr>
          <p:cNvPr id="18" name="Text Placeholder 6">
            <a:extLst>
              <a:ext uri="{FF2B5EF4-FFF2-40B4-BE49-F238E27FC236}">
                <a16:creationId xmlns:a16="http://schemas.microsoft.com/office/drawing/2014/main" id="{30CDBDF5-5D80-41DE-B0F6-6EF232DC8468}"/>
              </a:ext>
            </a:extLst>
          </p:cNvPr>
          <p:cNvSpPr>
            <a:spLocks noGrp="1"/>
          </p:cNvSpPr>
          <p:nvPr>
            <p:ph type="body" sz="quarter" idx="28" hasCustomPrompt="1"/>
          </p:nvPr>
        </p:nvSpPr>
        <p:spPr>
          <a:xfrm>
            <a:off x="1223781" y="3633003"/>
            <a:ext cx="5914064" cy="375820"/>
          </a:xfrm>
        </p:spPr>
        <p:txBody>
          <a:bodyPr/>
          <a:lstStyle>
            <a:lvl1pPr marL="0" indent="0">
              <a:buNone/>
              <a:defRPr lang="da-DK" sz="2000" b="1" kern="1200" dirty="0">
                <a:solidFill>
                  <a:schemeClr val="bg1"/>
                </a:solidFill>
                <a:latin typeface="+mn-lt"/>
                <a:ea typeface="+mn-ea"/>
                <a:cs typeface="+mn-cs"/>
              </a:defRPr>
            </a:lvl1pPr>
            <a:lvl2pPr marL="252000" indent="0">
              <a:buNone/>
              <a:defRPr/>
            </a:lvl2pPr>
          </a:lstStyle>
          <a:p>
            <a:pPr lvl="0"/>
            <a:r>
              <a:rPr lang="da-DK" dirty="0"/>
              <a:t>Klik for at tilføje dato</a:t>
            </a:r>
          </a:p>
        </p:txBody>
      </p:sp>
      <p:sp>
        <p:nvSpPr>
          <p:cNvPr id="19" name="Rektangel 18">
            <a:extLst>
              <a:ext uri="{FF2B5EF4-FFF2-40B4-BE49-F238E27FC236}">
                <a16:creationId xmlns:a16="http://schemas.microsoft.com/office/drawing/2014/main" id="{A64D6715-5AD4-49FA-8D81-C0C810D491C5}"/>
              </a:ext>
            </a:extLst>
          </p:cNvPr>
          <p:cNvSpPr/>
          <p:nvPr userDrawn="1"/>
        </p:nvSpPr>
        <p:spPr>
          <a:xfrm>
            <a:off x="10834226" y="5999432"/>
            <a:ext cx="892800" cy="374400"/>
          </a:xfrm>
          <a:prstGeom prst="rect">
            <a:avLst/>
          </a:prstGeom>
          <a:blipFill>
            <a:blip r:embed="rId3" cstate="screen">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2" name="Pladsholder til billede 7">
            <a:extLst>
              <a:ext uri="{FF2B5EF4-FFF2-40B4-BE49-F238E27FC236}">
                <a16:creationId xmlns:a16="http://schemas.microsoft.com/office/drawing/2014/main" id="{AC1F1651-55C9-BC74-B74A-9ACB5D28E61A}"/>
              </a:ext>
            </a:extLst>
          </p:cNvPr>
          <p:cNvSpPr>
            <a:spLocks noGrp="1" noChangeAspect="1"/>
          </p:cNvSpPr>
          <p:nvPr>
            <p:ph type="pic" sz="quarter" idx="35" hasCustomPrompt="1"/>
          </p:nvPr>
        </p:nvSpPr>
        <p:spPr>
          <a:xfrm>
            <a:off x="7375465" y="6013832"/>
            <a:ext cx="2966883" cy="360000"/>
          </a:xfrm>
          <a:prstGeom prst="rect">
            <a:avLst/>
          </a:prstGeom>
          <a:noFill/>
          <a:ln w="9525">
            <a:noFill/>
            <a:miter lim="800000"/>
            <a:headEnd/>
            <a:tailEnd/>
          </a:ln>
        </p:spPr>
        <p:txBody>
          <a:bodyPr rtlCol="0" anchor="t">
            <a:norm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bg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Kopier og placér fondslogo i markeringen her</a:t>
            </a:r>
          </a:p>
          <a:p>
            <a:pPr lvl="0"/>
            <a:endParaRPr lang="da-DK" noProof="0" dirty="0"/>
          </a:p>
        </p:txBody>
      </p:sp>
      <p:sp>
        <p:nvSpPr>
          <p:cNvPr id="4" name="Pladsholder til billede 7">
            <a:extLst>
              <a:ext uri="{FF2B5EF4-FFF2-40B4-BE49-F238E27FC236}">
                <a16:creationId xmlns:a16="http://schemas.microsoft.com/office/drawing/2014/main" id="{4AF98FEA-D306-D1A4-2F3A-F1F6AFA19C64}"/>
              </a:ext>
            </a:extLst>
          </p:cNvPr>
          <p:cNvSpPr>
            <a:spLocks noGrp="1" noChangeAspect="1"/>
          </p:cNvSpPr>
          <p:nvPr>
            <p:ph type="pic" sz="quarter" idx="15" hasCustomPrompt="1"/>
          </p:nvPr>
        </p:nvSpPr>
        <p:spPr>
          <a:xfrm>
            <a:off x="5987888" y="6013832"/>
            <a:ext cx="900000" cy="414170"/>
          </a:xfrm>
          <a:prstGeom prst="rect">
            <a:avLst/>
          </a:prstGeom>
          <a:noFill/>
          <a:ln w="9525">
            <a:noFill/>
            <a:miter lim="800000"/>
            <a:headEnd/>
            <a:tailEnd/>
          </a:ln>
        </p:spPr>
        <p:txBody>
          <a:bodyPr rtlCol="0" anchor="t">
            <a:no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bg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Kopier og indsæt GUDP eller fond-logo</a:t>
            </a:r>
          </a:p>
        </p:txBody>
      </p:sp>
    </p:spTree>
    <p:extLst>
      <p:ext uri="{BB962C8B-B14F-4D97-AF65-F5344CB8AC3E}">
        <p14:creationId xmlns:p14="http://schemas.microsoft.com/office/powerpoint/2010/main" val="1918884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10_Forside - Indsæt billed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C722197E-37D3-D46A-35B3-36712481C5FB}"/>
              </a:ext>
            </a:extLst>
          </p:cNvPr>
          <p:cNvSpPr>
            <a:spLocks noGrp="1" noChangeAspect="1"/>
          </p:cNvSpPr>
          <p:nvPr>
            <p:ph type="pic" sz="quarter" idx="14" hasCustomPrompt="1"/>
          </p:nvPr>
        </p:nvSpPr>
        <p:spPr>
          <a:xfrm>
            <a:off x="0" y="-9525"/>
            <a:ext cx="12190413" cy="6867525"/>
          </a:xfrm>
          <a:ln>
            <a:noFill/>
          </a:ln>
        </p:spPr>
        <p:txBody>
          <a:bodyPr tIns="720000">
            <a:normAutofit/>
          </a:bodyPr>
          <a:lstStyle>
            <a:lvl1pPr marL="0" marR="0" indent="0" algn="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a:t>
            </a:r>
            <a:br>
              <a:rPr lang="da-DK" noProof="0" dirty="0"/>
            </a:br>
            <a:r>
              <a:rPr lang="da-DK" noProof="0" dirty="0"/>
              <a:t>det hvide felt og indsæt billede via ”indsæt </a:t>
            </a:r>
            <a:br>
              <a:rPr lang="da-DK" noProof="0" dirty="0"/>
            </a:br>
            <a:r>
              <a:rPr lang="da-DK" noProof="0" dirty="0"/>
              <a:t>billede” i menulinjen, fx </a:t>
            </a:r>
            <a:r>
              <a:rPr lang="da-DK" dirty="0"/>
              <a:t>Q:\SEGES Visuel identitet\</a:t>
            </a:r>
            <a:br>
              <a:rPr lang="da-DK" dirty="0"/>
            </a:br>
            <a:r>
              <a:rPr lang="da-DK" dirty="0"/>
              <a:t>PowerPoint/Skabeloner\Forsidebilleder til SEGES </a:t>
            </a:r>
            <a:r>
              <a:rPr lang="da-DK" dirty="0" err="1"/>
              <a:t>pptx</a:t>
            </a:r>
            <a:r>
              <a:rPr lang="da-DK" dirty="0"/>
              <a:t> </a:t>
            </a:r>
            <a:endParaRPr lang="da-DK" noProof="0" dirty="0"/>
          </a:p>
        </p:txBody>
      </p:sp>
      <p:sp>
        <p:nvSpPr>
          <p:cNvPr id="16" name="Text Placeholder 13">
            <a:extLst>
              <a:ext uri="{FF2B5EF4-FFF2-40B4-BE49-F238E27FC236}">
                <a16:creationId xmlns:a16="http://schemas.microsoft.com/office/drawing/2014/main" id="{5BFDF063-ACAB-4EDE-A22B-A21C89B4E0BE}"/>
              </a:ext>
            </a:extLst>
          </p:cNvPr>
          <p:cNvSpPr>
            <a:spLocks noGrp="1"/>
          </p:cNvSpPr>
          <p:nvPr>
            <p:ph type="body" sz="quarter" idx="24"/>
          </p:nvPr>
        </p:nvSpPr>
        <p:spPr>
          <a:xfrm>
            <a:off x="934063" y="-9525"/>
            <a:ext cx="6379200" cy="4496400"/>
          </a:xfrm>
          <a:solidFill>
            <a:schemeClr val="accent1">
              <a:alpha val="8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p:nvPr>
        </p:nvSpPr>
        <p:spPr>
          <a:xfrm>
            <a:off x="1223781" y="1711170"/>
            <a:ext cx="5914064" cy="866648"/>
          </a:xfrm>
        </p:spPr>
        <p:txBody>
          <a:bodyPr wrap="square" anchor="b">
            <a:spAutoFit/>
          </a:bodyPr>
          <a:lstStyle>
            <a:lvl1pPr>
              <a:lnSpc>
                <a:spcPct val="88000"/>
              </a:lnSpc>
              <a:defRPr sz="3200">
                <a:solidFill>
                  <a:schemeClr val="bg1"/>
                </a:solidFill>
              </a:defRPr>
            </a:lvl1pPr>
          </a:lstStyle>
          <a:p>
            <a:r>
              <a:rPr lang="da-DK" noProof="0"/>
              <a:t>Klik for at redigere titeltypografien i masteren</a:t>
            </a:r>
            <a:endParaRPr lang="da-DK" noProof="0" dirty="0"/>
          </a:p>
        </p:txBody>
      </p:sp>
      <p:sp>
        <p:nvSpPr>
          <p:cNvPr id="37" name="Text Placeholder 6"/>
          <p:cNvSpPr>
            <a:spLocks noGrp="1"/>
          </p:cNvSpPr>
          <p:nvPr>
            <p:ph type="body" sz="quarter" idx="27" hasCustomPrompt="1"/>
          </p:nvPr>
        </p:nvSpPr>
        <p:spPr>
          <a:xfrm>
            <a:off x="1223781" y="2868123"/>
            <a:ext cx="5914064" cy="416847"/>
          </a:xfrm>
        </p:spPr>
        <p:txBody>
          <a:bodyPr/>
          <a:lstStyle>
            <a:lvl1pPr marL="0" indent="0">
              <a:buNone/>
              <a:defRPr sz="2400" b="0">
                <a:solidFill>
                  <a:schemeClr val="bg1"/>
                </a:solidFill>
              </a:defRPr>
            </a:lvl1pPr>
            <a:lvl2pPr marL="252000" indent="0">
              <a:buNone/>
              <a:defRPr/>
            </a:lvl2pPr>
          </a:lstStyle>
          <a:p>
            <a:pPr lvl="0"/>
            <a:r>
              <a:rPr lang="da-DK" dirty="0"/>
              <a:t>Klik for at tilføje navn</a:t>
            </a:r>
          </a:p>
        </p:txBody>
      </p:sp>
      <p:sp>
        <p:nvSpPr>
          <p:cNvPr id="12" name="Text Placeholder 6">
            <a:extLst>
              <a:ext uri="{FF2B5EF4-FFF2-40B4-BE49-F238E27FC236}">
                <a16:creationId xmlns:a16="http://schemas.microsoft.com/office/drawing/2014/main" id="{1E56204B-D664-46BE-9306-61AD5C5360C2}"/>
              </a:ext>
            </a:extLst>
          </p:cNvPr>
          <p:cNvSpPr>
            <a:spLocks noGrp="1"/>
          </p:cNvSpPr>
          <p:nvPr>
            <p:ph type="body" sz="quarter" idx="28" hasCustomPrompt="1"/>
          </p:nvPr>
        </p:nvSpPr>
        <p:spPr>
          <a:xfrm>
            <a:off x="1223781" y="3633003"/>
            <a:ext cx="5914064" cy="375820"/>
          </a:xfrm>
        </p:spPr>
        <p:txBody>
          <a:bodyPr/>
          <a:lstStyle>
            <a:lvl1pPr marL="0" indent="0">
              <a:buNone/>
              <a:defRPr lang="da-DK" sz="2000" b="1" kern="1200" dirty="0">
                <a:ln>
                  <a:noFill/>
                </a:ln>
                <a:solidFill>
                  <a:schemeClr val="bg1"/>
                </a:solidFill>
                <a:latin typeface="+mn-lt"/>
                <a:ea typeface="+mn-ea"/>
                <a:cs typeface="+mn-cs"/>
              </a:defRPr>
            </a:lvl1pPr>
            <a:lvl2pPr marL="252000" indent="0">
              <a:buNone/>
              <a:defRPr/>
            </a:lvl2pPr>
          </a:lstStyle>
          <a:p>
            <a:pPr lvl="0"/>
            <a:r>
              <a:rPr lang="da-DK" dirty="0"/>
              <a:t>Klik for at tilføje dato</a:t>
            </a:r>
          </a:p>
        </p:txBody>
      </p:sp>
      <p:sp>
        <p:nvSpPr>
          <p:cNvPr id="5" name="Pladsholder til billede 7">
            <a:extLst>
              <a:ext uri="{FF2B5EF4-FFF2-40B4-BE49-F238E27FC236}">
                <a16:creationId xmlns:a16="http://schemas.microsoft.com/office/drawing/2014/main" id="{CD00ACC9-19AC-94C3-2C90-4252D84C603C}"/>
              </a:ext>
            </a:extLst>
          </p:cNvPr>
          <p:cNvSpPr>
            <a:spLocks noGrp="1" noChangeAspect="1"/>
          </p:cNvSpPr>
          <p:nvPr>
            <p:ph type="pic" sz="quarter" idx="35" hasCustomPrompt="1"/>
          </p:nvPr>
        </p:nvSpPr>
        <p:spPr>
          <a:xfrm>
            <a:off x="7375465" y="6013832"/>
            <a:ext cx="2966883" cy="360000"/>
          </a:xfrm>
          <a:prstGeom prst="rect">
            <a:avLst/>
          </a:prstGeom>
          <a:noFill/>
          <a:ln w="9525">
            <a:noFill/>
            <a:miter lim="800000"/>
            <a:headEnd/>
            <a:tailEnd/>
          </a:ln>
        </p:spPr>
        <p:txBody>
          <a:bodyPr rtlCol="0" anchor="t">
            <a:norm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bg2"/>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Kopier og placér fondslogo i markeringen her</a:t>
            </a:r>
          </a:p>
          <a:p>
            <a:pPr lvl="0"/>
            <a:endParaRPr lang="da-DK" noProof="0" dirty="0"/>
          </a:p>
        </p:txBody>
      </p:sp>
      <p:sp>
        <p:nvSpPr>
          <p:cNvPr id="6" name="Pladsholder til billede 7">
            <a:extLst>
              <a:ext uri="{FF2B5EF4-FFF2-40B4-BE49-F238E27FC236}">
                <a16:creationId xmlns:a16="http://schemas.microsoft.com/office/drawing/2014/main" id="{69935812-216D-0EAD-E2B1-60448E5158B6}"/>
              </a:ext>
            </a:extLst>
          </p:cNvPr>
          <p:cNvSpPr>
            <a:spLocks noGrp="1" noChangeAspect="1"/>
          </p:cNvSpPr>
          <p:nvPr>
            <p:ph type="pic" sz="quarter" idx="15" hasCustomPrompt="1"/>
          </p:nvPr>
        </p:nvSpPr>
        <p:spPr>
          <a:xfrm>
            <a:off x="5987888" y="6013832"/>
            <a:ext cx="900000" cy="414170"/>
          </a:xfrm>
          <a:prstGeom prst="rect">
            <a:avLst/>
          </a:prstGeom>
          <a:noFill/>
          <a:ln w="9525">
            <a:noFill/>
            <a:miter lim="800000"/>
            <a:headEnd/>
            <a:tailEnd/>
          </a:ln>
        </p:spPr>
        <p:txBody>
          <a:bodyPr rtlCol="0" anchor="t">
            <a:no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bg2"/>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Kopier og placér GUDP eller fondslogo her</a:t>
            </a:r>
          </a:p>
        </p:txBody>
      </p:sp>
      <p:sp>
        <p:nvSpPr>
          <p:cNvPr id="7" name="Pladsholder til billede 17">
            <a:extLst>
              <a:ext uri="{FF2B5EF4-FFF2-40B4-BE49-F238E27FC236}">
                <a16:creationId xmlns:a16="http://schemas.microsoft.com/office/drawing/2014/main" id="{A6E874BF-7543-2D29-800A-F16E5E59327D}"/>
              </a:ext>
            </a:extLst>
          </p:cNvPr>
          <p:cNvSpPr>
            <a:spLocks noGrp="1"/>
          </p:cNvSpPr>
          <p:nvPr>
            <p:ph type="pic" sz="quarter" idx="36" hasCustomPrompt="1"/>
          </p:nvPr>
        </p:nvSpPr>
        <p:spPr>
          <a:xfrm>
            <a:off x="10828545" y="6013832"/>
            <a:ext cx="856800" cy="360000"/>
          </a:xfrm>
        </p:spPr>
        <p:txBody>
          <a:bodyPr/>
          <a:lstStyle>
            <a:lvl1pPr marL="0" indent="0" algn="ctr">
              <a:buNone/>
              <a:defRPr sz="800">
                <a:solidFill>
                  <a:schemeClr val="bg2"/>
                </a:solidFill>
              </a:defRPr>
            </a:lvl1pPr>
          </a:lstStyle>
          <a:p>
            <a:r>
              <a:rPr lang="da-DK" dirty="0"/>
              <a:t>Placér mørkt eller lyst SEGES Innovation logo</a:t>
            </a:r>
          </a:p>
        </p:txBody>
      </p:sp>
    </p:spTree>
    <p:extLst>
      <p:ext uri="{BB962C8B-B14F-4D97-AF65-F5344CB8AC3E}">
        <p14:creationId xmlns:p14="http://schemas.microsoft.com/office/powerpoint/2010/main" val="33758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Dagsorden">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F7485027-14F6-5E0A-7538-2903CDC2CA7B}"/>
              </a:ext>
            </a:extLst>
          </p:cNvPr>
          <p:cNvSpPr/>
          <p:nvPr userDrawn="1"/>
        </p:nvSpPr>
        <p:spPr>
          <a:xfrm>
            <a:off x="10756669" y="6001789"/>
            <a:ext cx="1255222" cy="515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6" name="Billede 5" descr="Et billede, der indeholder mønster, Symmetri, hvid, Grafik&#10;&#10;Automatisk genereret beskrivelse">
            <a:extLst>
              <a:ext uri="{FF2B5EF4-FFF2-40B4-BE49-F238E27FC236}">
                <a16:creationId xmlns:a16="http://schemas.microsoft.com/office/drawing/2014/main" id="{38CFD1B5-ECA6-CABD-DE5A-AC359BF7E514}"/>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763"/>
            <a:ext cx="12190413" cy="6857536"/>
          </a:xfrm>
          <a:prstGeom prst="rect">
            <a:avLst/>
          </a:prstGeom>
        </p:spPr>
      </p:pic>
      <p:sp>
        <p:nvSpPr>
          <p:cNvPr id="2" name="Title 1"/>
          <p:cNvSpPr>
            <a:spLocks noGrp="1"/>
          </p:cNvSpPr>
          <p:nvPr>
            <p:ph type="title" hasCustomPrompt="1"/>
          </p:nvPr>
        </p:nvSpPr>
        <p:spPr>
          <a:xfrm>
            <a:off x="529792" y="392885"/>
            <a:ext cx="5301509" cy="711638"/>
          </a:xfrm>
        </p:spPr>
        <p:txBody>
          <a:bodyPr/>
          <a:lstStyle>
            <a:lvl1pPr>
              <a:defRPr/>
            </a:lvl1pPr>
          </a:lstStyle>
          <a:p>
            <a:r>
              <a:rPr lang="da-DK" noProof="0" dirty="0"/>
              <a:t>Dagsorden</a:t>
            </a:r>
          </a:p>
        </p:txBody>
      </p:sp>
      <p:pic>
        <p:nvPicPr>
          <p:cNvPr id="9" name="Billede 8">
            <a:extLst>
              <a:ext uri="{FF2B5EF4-FFF2-40B4-BE49-F238E27FC236}">
                <a16:creationId xmlns:a16="http://schemas.microsoft.com/office/drawing/2014/main" id="{538B7BFA-523F-FCB2-5215-0FB87761274E}"/>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829118" y="6028696"/>
            <a:ext cx="857484" cy="359022"/>
          </a:xfrm>
          <a:prstGeom prst="rect">
            <a:avLst/>
          </a:prstGeom>
        </p:spPr>
      </p:pic>
      <p:sp>
        <p:nvSpPr>
          <p:cNvPr id="3" name="Content Placeholder 6">
            <a:extLst>
              <a:ext uri="{FF2B5EF4-FFF2-40B4-BE49-F238E27FC236}">
                <a16:creationId xmlns:a16="http://schemas.microsoft.com/office/drawing/2014/main" id="{89683944-B9CC-FFBC-C637-40EFA2445C3B}"/>
              </a:ext>
            </a:extLst>
          </p:cNvPr>
          <p:cNvSpPr>
            <a:spLocks noGrp="1"/>
          </p:cNvSpPr>
          <p:nvPr>
            <p:ph sz="quarter" idx="21" hasCustomPrompt="1"/>
          </p:nvPr>
        </p:nvSpPr>
        <p:spPr>
          <a:xfrm>
            <a:off x="542925" y="1566025"/>
            <a:ext cx="10286193" cy="4148139"/>
          </a:xfrm>
        </p:spPr>
        <p:txBody>
          <a:bodyPr/>
          <a:lstStyle>
            <a:lvl1pPr marL="457200" indent="-457200">
              <a:spcAft>
                <a:spcPts val="600"/>
              </a:spcAft>
              <a:buClr>
                <a:schemeClr val="tx2"/>
              </a:buClr>
              <a:buFont typeface="+mj-lt"/>
              <a:buAutoNum type="arabicPeriod"/>
              <a:defRPr sz="2400">
                <a:solidFill>
                  <a:schemeClr val="tx2"/>
                </a:solidFill>
              </a:defRPr>
            </a:lvl1pPr>
            <a:lvl2pPr marL="709200" indent="-457200">
              <a:spcAft>
                <a:spcPts val="600"/>
              </a:spcAft>
              <a:buClr>
                <a:schemeClr val="tx2"/>
              </a:buClr>
              <a:buFont typeface="+mj-lt"/>
              <a:buAutoNum type="arabicPeriod"/>
              <a:defRPr sz="2400">
                <a:solidFill>
                  <a:schemeClr val="tx2"/>
                </a:solidFill>
              </a:defRPr>
            </a:lvl2pPr>
            <a:lvl3pPr marL="979200" indent="-457200">
              <a:spcAft>
                <a:spcPts val="600"/>
              </a:spcAft>
              <a:buClr>
                <a:schemeClr val="tx2"/>
              </a:buClr>
              <a:buFont typeface="+mj-lt"/>
              <a:buAutoNum type="arabicPeriod"/>
              <a:defRPr sz="2000">
                <a:solidFill>
                  <a:schemeClr val="tx2"/>
                </a:solidFill>
              </a:defRPr>
            </a:lvl3pPr>
            <a:lvl4pPr marL="1034100" indent="-342900">
              <a:spcAft>
                <a:spcPts val="600"/>
              </a:spcAft>
              <a:buClr>
                <a:schemeClr val="tx2"/>
              </a:buClr>
              <a:buFont typeface="+mj-lt"/>
              <a:buAutoNum type="arabicPeriod"/>
              <a:defRPr sz="1800">
                <a:solidFill>
                  <a:schemeClr val="tx2"/>
                </a:solidFill>
              </a:defRPr>
            </a:lvl4pPr>
            <a:lvl5pPr marL="1196100" indent="-342900">
              <a:spcAft>
                <a:spcPts val="600"/>
              </a:spcAft>
              <a:buClr>
                <a:schemeClr val="tx2"/>
              </a:buClr>
              <a:buFont typeface="+mj-lt"/>
              <a:buAutoNum type="arabicPeriod"/>
              <a:defRPr sz="1800">
                <a:solidFill>
                  <a:schemeClr val="tx2"/>
                </a:solidFill>
              </a:defRPr>
            </a:lvl5p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Tree>
    <p:extLst>
      <p:ext uri="{BB962C8B-B14F-4D97-AF65-F5344CB8AC3E}">
        <p14:creationId xmlns:p14="http://schemas.microsoft.com/office/powerpoint/2010/main" val="2867552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Dagsorden_½ billeds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9792" y="392885"/>
            <a:ext cx="5301509" cy="711638"/>
          </a:xfrm>
        </p:spPr>
        <p:txBody>
          <a:bodyPr/>
          <a:lstStyle>
            <a:lvl1pPr>
              <a:defRPr/>
            </a:lvl1pPr>
          </a:lstStyle>
          <a:p>
            <a:r>
              <a:rPr lang="da-DK" noProof="0" dirty="0"/>
              <a:t>Dagsorden</a:t>
            </a:r>
          </a:p>
        </p:txBody>
      </p:sp>
      <p:sp>
        <p:nvSpPr>
          <p:cNvPr id="6" name="Pladsholder til billede 5">
            <a:extLst>
              <a:ext uri="{FF2B5EF4-FFF2-40B4-BE49-F238E27FC236}">
                <a16:creationId xmlns:a16="http://schemas.microsoft.com/office/drawing/2014/main" id="{8397883C-89FB-ADF6-7912-888F10751518}"/>
              </a:ext>
            </a:extLst>
          </p:cNvPr>
          <p:cNvSpPr>
            <a:spLocks noGrp="1"/>
          </p:cNvSpPr>
          <p:nvPr>
            <p:ph type="pic" sz="quarter" idx="31" hasCustomPrompt="1"/>
          </p:nvPr>
        </p:nvSpPr>
        <p:spPr>
          <a:xfrm>
            <a:off x="6083955" y="5245"/>
            <a:ext cx="6095206" cy="6857999"/>
          </a:xfrm>
        </p:spPr>
        <p:txBody>
          <a:bodyPr/>
          <a:lstStyle>
            <a:lvl1pPr marL="0" indent="0">
              <a:buFontTx/>
              <a:buNone/>
              <a:defRPr/>
            </a:lvl1pPr>
          </a:lstStyle>
          <a:p>
            <a:r>
              <a:rPr lang="da-DK" dirty="0"/>
              <a:t>Indsæt billede</a:t>
            </a:r>
          </a:p>
        </p:txBody>
      </p:sp>
      <p:sp>
        <p:nvSpPr>
          <p:cNvPr id="7" name="Pladsholder til billede 17">
            <a:extLst>
              <a:ext uri="{FF2B5EF4-FFF2-40B4-BE49-F238E27FC236}">
                <a16:creationId xmlns:a16="http://schemas.microsoft.com/office/drawing/2014/main" id="{2E69CCD3-F086-8E1F-9985-37E5EADA912F}"/>
              </a:ext>
            </a:extLst>
          </p:cNvPr>
          <p:cNvSpPr>
            <a:spLocks noGrp="1"/>
          </p:cNvSpPr>
          <p:nvPr>
            <p:ph type="pic" sz="quarter" idx="36" hasCustomPrompt="1"/>
          </p:nvPr>
        </p:nvSpPr>
        <p:spPr>
          <a:xfrm>
            <a:off x="10828545" y="6023357"/>
            <a:ext cx="856800" cy="360000"/>
          </a:xfrm>
        </p:spPr>
        <p:txBody>
          <a:bodyPr/>
          <a:lstStyle>
            <a:lvl1pPr marL="0" indent="0" algn="ctr">
              <a:buNone/>
              <a:defRPr sz="800">
                <a:solidFill>
                  <a:schemeClr val="bg1"/>
                </a:solidFill>
              </a:defRPr>
            </a:lvl1pPr>
          </a:lstStyle>
          <a:p>
            <a:r>
              <a:rPr lang="da-DK" dirty="0"/>
              <a:t>SEGES logo (negativt)</a:t>
            </a:r>
          </a:p>
        </p:txBody>
      </p:sp>
      <p:sp>
        <p:nvSpPr>
          <p:cNvPr id="3" name="Content Placeholder 6">
            <a:extLst>
              <a:ext uri="{FF2B5EF4-FFF2-40B4-BE49-F238E27FC236}">
                <a16:creationId xmlns:a16="http://schemas.microsoft.com/office/drawing/2014/main" id="{F4319955-5D48-F2B6-DFF0-FE4A84F47507}"/>
              </a:ext>
            </a:extLst>
          </p:cNvPr>
          <p:cNvSpPr>
            <a:spLocks noGrp="1"/>
          </p:cNvSpPr>
          <p:nvPr>
            <p:ph sz="quarter" idx="21" hasCustomPrompt="1"/>
          </p:nvPr>
        </p:nvSpPr>
        <p:spPr>
          <a:xfrm>
            <a:off x="542926" y="1566025"/>
            <a:ext cx="5301510" cy="4148139"/>
          </a:xfrm>
        </p:spPr>
        <p:txBody>
          <a:bodyPr/>
          <a:lstStyle>
            <a:lvl1pPr marL="457200" indent="-457200">
              <a:spcAft>
                <a:spcPts val="600"/>
              </a:spcAft>
              <a:buClr>
                <a:schemeClr val="tx2"/>
              </a:buClr>
              <a:buFont typeface="+mj-lt"/>
              <a:buAutoNum type="arabicPeriod"/>
              <a:defRPr sz="2400">
                <a:solidFill>
                  <a:schemeClr val="tx2"/>
                </a:solidFill>
              </a:defRPr>
            </a:lvl1pPr>
            <a:lvl2pPr marL="709200" indent="-457200">
              <a:spcAft>
                <a:spcPts val="600"/>
              </a:spcAft>
              <a:buClr>
                <a:schemeClr val="tx2"/>
              </a:buClr>
              <a:buFont typeface="+mj-lt"/>
              <a:buAutoNum type="arabicPeriod"/>
              <a:defRPr sz="2400">
                <a:solidFill>
                  <a:schemeClr val="tx2"/>
                </a:solidFill>
              </a:defRPr>
            </a:lvl2pPr>
            <a:lvl3pPr marL="979200" indent="-457200">
              <a:spcAft>
                <a:spcPts val="600"/>
              </a:spcAft>
              <a:buClr>
                <a:schemeClr val="tx2"/>
              </a:buClr>
              <a:buFont typeface="+mj-lt"/>
              <a:buAutoNum type="arabicPeriod"/>
              <a:defRPr sz="2000">
                <a:solidFill>
                  <a:schemeClr val="tx2"/>
                </a:solidFill>
              </a:defRPr>
            </a:lvl3pPr>
            <a:lvl4pPr marL="1034100" indent="-342900">
              <a:spcAft>
                <a:spcPts val="600"/>
              </a:spcAft>
              <a:buClr>
                <a:schemeClr val="tx2"/>
              </a:buClr>
              <a:buFont typeface="+mj-lt"/>
              <a:buAutoNum type="arabicPeriod"/>
              <a:defRPr sz="1800">
                <a:solidFill>
                  <a:schemeClr val="tx2"/>
                </a:solidFill>
              </a:defRPr>
            </a:lvl4pPr>
            <a:lvl5pPr marL="1196100" indent="-342900">
              <a:spcAft>
                <a:spcPts val="600"/>
              </a:spcAft>
              <a:buClr>
                <a:schemeClr val="tx2"/>
              </a:buClr>
              <a:buFont typeface="+mj-lt"/>
              <a:buAutoNum type="arabicPeriod"/>
              <a:defRPr sz="1800">
                <a:solidFill>
                  <a:schemeClr val="tx2"/>
                </a:solidFill>
              </a:defRPr>
            </a:lvl5p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Tree>
    <p:extLst>
      <p:ext uri="{BB962C8B-B14F-4D97-AF65-F5344CB8AC3E}">
        <p14:creationId xmlns:p14="http://schemas.microsoft.com/office/powerpoint/2010/main" val="3882451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 name="Date Placeholder 3"/>
          <p:cNvSpPr>
            <a:spLocks noGrp="1"/>
          </p:cNvSpPr>
          <p:nvPr>
            <p:ph type="dt" sz="half" idx="19"/>
          </p:nvPr>
        </p:nvSpPr>
        <p:spPr/>
        <p:txBody>
          <a:bodyPr/>
          <a:lstStyle/>
          <a:p>
            <a:fld id="{2FCB70D9-D3BD-4BA1-837D-EBB6BD84FDF0}" type="datetime1">
              <a:rPr lang="da-DK" smtClean="0"/>
              <a:t>15-12-2023</a:t>
            </a:fld>
            <a:endParaRPr lang="da-DK" dirty="0"/>
          </a:p>
        </p:txBody>
      </p:sp>
      <p:sp>
        <p:nvSpPr>
          <p:cNvPr id="5" name="Slide Number Placeholder 4"/>
          <p:cNvSpPr>
            <a:spLocks noGrp="1"/>
          </p:cNvSpPr>
          <p:nvPr>
            <p:ph type="sldNum" sz="quarter" idx="20"/>
          </p:nvPr>
        </p:nvSpPr>
        <p:spPr/>
        <p:txBody>
          <a:bodyPr/>
          <a:lstStyle/>
          <a:p>
            <a:fld id="{4F2B6656-7882-4CEF-9850-9EB873E823C4}" type="slidenum">
              <a:rPr lang="da-DK" smtClean="0"/>
              <a:pPr/>
              <a:t>‹nr.›</a:t>
            </a:fld>
            <a:endParaRPr lang="da-DK"/>
          </a:p>
        </p:txBody>
      </p:sp>
      <p:sp>
        <p:nvSpPr>
          <p:cNvPr id="7" name="Content Placeholder 6"/>
          <p:cNvSpPr>
            <a:spLocks noGrp="1"/>
          </p:cNvSpPr>
          <p:nvPr>
            <p:ph sz="quarter" idx="21" hasCustomPrompt="1"/>
          </p:nvPr>
        </p:nvSpPr>
        <p:spPr>
          <a:xfrm>
            <a:off x="542925" y="1549399"/>
            <a:ext cx="11104642" cy="4148139"/>
          </a:xfrm>
        </p:spPr>
        <p:txBody>
          <a:bodyPr/>
          <a:lstStyle>
            <a:lvl1pPr>
              <a:spcAft>
                <a:spcPts val="600"/>
              </a:spcAft>
              <a:defRPr sz="2400"/>
            </a:lvl1pPr>
            <a:lvl2pPr>
              <a:spcAft>
                <a:spcPts val="600"/>
              </a:spcAft>
              <a:defRPr sz="2400"/>
            </a:lvl2pPr>
            <a:lvl3pPr>
              <a:spcAft>
                <a:spcPts val="600"/>
              </a:spcAft>
              <a:defRPr sz="2000"/>
            </a:lvl3pPr>
            <a:lvl4pPr>
              <a:spcAft>
                <a:spcPts val="600"/>
              </a:spcAft>
              <a:defRPr sz="1800"/>
            </a:lvl4pPr>
            <a:lvl5pPr>
              <a:spcAft>
                <a:spcPts val="600"/>
              </a:spcAft>
              <a:defRPr sz="1800"/>
            </a:lvl5p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Tree>
    <p:extLst>
      <p:ext uri="{BB962C8B-B14F-4D97-AF65-F5344CB8AC3E}">
        <p14:creationId xmlns:p14="http://schemas.microsoft.com/office/powerpoint/2010/main" val="28628067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Indhold_½billeds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9793" y="392885"/>
            <a:ext cx="5197240" cy="711638"/>
          </a:xfrm>
        </p:spPr>
        <p:txBody>
          <a:bodyPr/>
          <a:lstStyle>
            <a:lvl1pPr>
              <a:defRPr/>
            </a:lvl1pPr>
          </a:lstStyle>
          <a:p>
            <a:r>
              <a:rPr lang="da-DK" noProof="0" dirty="0"/>
              <a:t>Overskrift i op til 2 linjer</a:t>
            </a:r>
          </a:p>
        </p:txBody>
      </p:sp>
      <p:sp>
        <p:nvSpPr>
          <p:cNvPr id="7" name="Content Placeholder 6"/>
          <p:cNvSpPr>
            <a:spLocks noGrp="1"/>
          </p:cNvSpPr>
          <p:nvPr>
            <p:ph sz="quarter" idx="21" hasCustomPrompt="1"/>
          </p:nvPr>
        </p:nvSpPr>
        <p:spPr>
          <a:xfrm>
            <a:off x="542925" y="1549399"/>
            <a:ext cx="5184107" cy="4148139"/>
          </a:xfrm>
        </p:spPr>
        <p:txBody>
          <a:bodyPr/>
          <a:lstStyle>
            <a:lvl1pPr>
              <a:spcAft>
                <a:spcPts val="600"/>
              </a:spcAft>
              <a:defRPr sz="2400"/>
            </a:lvl1pPr>
            <a:lvl2pPr>
              <a:spcAft>
                <a:spcPts val="600"/>
              </a:spcAft>
              <a:defRPr sz="2400"/>
            </a:lvl2pPr>
            <a:lvl3pPr>
              <a:spcAft>
                <a:spcPts val="600"/>
              </a:spcAft>
              <a:defRPr sz="2000"/>
            </a:lvl3pPr>
            <a:lvl4pPr>
              <a:spcAft>
                <a:spcPts val="600"/>
              </a:spcAft>
              <a:defRPr sz="1800"/>
            </a:lvl4pPr>
            <a:lvl5pPr>
              <a:spcAft>
                <a:spcPts val="600"/>
              </a:spcAft>
              <a:defRPr sz="1800"/>
            </a:lvl5p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 name="Content Placeholder 6">
            <a:extLst>
              <a:ext uri="{FF2B5EF4-FFF2-40B4-BE49-F238E27FC236}">
                <a16:creationId xmlns:a16="http://schemas.microsoft.com/office/drawing/2014/main" id="{01B453A8-7F55-27E9-FE73-6C0FCC7E7981}"/>
              </a:ext>
            </a:extLst>
          </p:cNvPr>
          <p:cNvSpPr>
            <a:spLocks noGrp="1"/>
          </p:cNvSpPr>
          <p:nvPr>
            <p:ph sz="quarter" idx="22" hasCustomPrompt="1"/>
          </p:nvPr>
        </p:nvSpPr>
        <p:spPr>
          <a:xfrm>
            <a:off x="6095206" y="7243"/>
            <a:ext cx="6095207" cy="6858000"/>
          </a:xfrm>
        </p:spPr>
        <p:txBody>
          <a:bodyPr/>
          <a:lstStyle>
            <a:lvl1pPr marL="0" indent="0">
              <a:spcAft>
                <a:spcPts val="600"/>
              </a:spcAft>
              <a:buNone/>
              <a:defRPr sz="2400"/>
            </a:lvl1pPr>
            <a:lvl2pPr>
              <a:spcAft>
                <a:spcPts val="600"/>
              </a:spcAft>
              <a:defRPr sz="2400"/>
            </a:lvl2pPr>
            <a:lvl3pPr>
              <a:spcAft>
                <a:spcPts val="600"/>
              </a:spcAft>
              <a:defRPr sz="2000"/>
            </a:lvl3pPr>
            <a:lvl4pPr>
              <a:spcAft>
                <a:spcPts val="600"/>
              </a:spcAft>
              <a:defRPr sz="1800"/>
            </a:lvl4pPr>
            <a:lvl5pPr>
              <a:spcAft>
                <a:spcPts val="600"/>
              </a:spcAft>
              <a:defRPr sz="1800"/>
            </a:lvl5pPr>
          </a:lstStyle>
          <a:p>
            <a:pPr lvl="0"/>
            <a:r>
              <a:rPr lang="da-DK" noProof="0" dirty="0"/>
              <a:t>Klik på billedikon og indsæt halvsides billede</a:t>
            </a:r>
          </a:p>
        </p:txBody>
      </p:sp>
    </p:spTree>
    <p:extLst>
      <p:ext uri="{BB962C8B-B14F-4D97-AF65-F5344CB8AC3E}">
        <p14:creationId xmlns:p14="http://schemas.microsoft.com/office/powerpoint/2010/main" val="19946025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Indhold_m_fel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79EAB75-33E4-AC38-3DC1-6D8A83A88563}"/>
              </a:ext>
            </a:extLst>
          </p:cNvPr>
          <p:cNvSpPr/>
          <p:nvPr userDrawn="1"/>
        </p:nvSpPr>
        <p:spPr>
          <a:xfrm>
            <a:off x="0" y="1104524"/>
            <a:ext cx="12190413" cy="4694698"/>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2"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7" name="Content Placeholder 6"/>
          <p:cNvSpPr>
            <a:spLocks noGrp="1"/>
          </p:cNvSpPr>
          <p:nvPr>
            <p:ph sz="quarter" idx="21" hasCustomPrompt="1"/>
          </p:nvPr>
        </p:nvSpPr>
        <p:spPr>
          <a:xfrm>
            <a:off x="542925" y="1549399"/>
            <a:ext cx="11104642" cy="4148139"/>
          </a:xfrm>
        </p:spPr>
        <p:txBody>
          <a:bodyPr/>
          <a:lstStyle>
            <a:lvl1pPr>
              <a:spcAft>
                <a:spcPts val="600"/>
              </a:spcAft>
              <a:defRPr sz="2400"/>
            </a:lvl1pPr>
            <a:lvl2pPr>
              <a:spcAft>
                <a:spcPts val="600"/>
              </a:spcAft>
              <a:defRPr sz="2400"/>
            </a:lvl2pPr>
            <a:lvl3pPr>
              <a:spcAft>
                <a:spcPts val="600"/>
              </a:spcAft>
              <a:defRPr sz="2000"/>
            </a:lvl3pPr>
            <a:lvl4pPr>
              <a:spcAft>
                <a:spcPts val="600"/>
              </a:spcAft>
              <a:defRPr sz="1800"/>
            </a:lvl4pPr>
            <a:lvl5pPr>
              <a:spcAft>
                <a:spcPts val="600"/>
              </a:spcAft>
              <a:defRPr sz="1800"/>
            </a:lvl5p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Indhold spalt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noProof="0" dirty="0"/>
              <a:t>Overskrift i op til 2 linjer</a:t>
            </a:r>
          </a:p>
        </p:txBody>
      </p:sp>
      <p:sp>
        <p:nvSpPr>
          <p:cNvPr id="39" name="Content Placeholder 6"/>
          <p:cNvSpPr>
            <a:spLocks noGrp="1"/>
          </p:cNvSpPr>
          <p:nvPr>
            <p:ph sz="quarter" idx="24" hasCustomPrompt="1"/>
          </p:nvPr>
        </p:nvSpPr>
        <p:spPr>
          <a:xfrm>
            <a:off x="542925" y="1549399"/>
            <a:ext cx="4600575" cy="4148139"/>
          </a:xfrm>
        </p:spPr>
        <p:txBody>
          <a:bodyPr/>
          <a:lstStyle>
            <a:lvl1pPr>
              <a:spcAft>
                <a:spcPts val="600"/>
              </a:spcAft>
              <a:defRPr lang="da-DK" sz="2400" b="0" kern="1200" noProof="0" dirty="0">
                <a:solidFill>
                  <a:srgbClr val="000000"/>
                </a:solidFill>
                <a:latin typeface="+mn-lt"/>
                <a:ea typeface="+mn-ea"/>
                <a:cs typeface="+mn-cs"/>
              </a:defRPr>
            </a:lvl1pPr>
            <a:lvl2pPr>
              <a:spcAft>
                <a:spcPts val="600"/>
              </a:spcAft>
              <a:defRPr lang="da-DK" sz="2000" b="0" kern="1200" noProof="0" dirty="0">
                <a:solidFill>
                  <a:srgbClr val="000000"/>
                </a:solidFill>
                <a:latin typeface="+mn-lt"/>
                <a:ea typeface="+mn-ea"/>
                <a:cs typeface="+mn-cs"/>
              </a:defRPr>
            </a:lvl2pPr>
            <a:lvl3pPr>
              <a:spcAft>
                <a:spcPts val="600"/>
              </a:spcAft>
              <a:defRPr lang="da-DK" sz="1800" b="0" kern="1200" noProof="0" dirty="0">
                <a:solidFill>
                  <a:srgbClr val="000000"/>
                </a:solidFill>
                <a:latin typeface="+mn-lt"/>
                <a:ea typeface="+mn-ea"/>
                <a:cs typeface="+mn-cs"/>
              </a:defRPr>
            </a:lvl3pPr>
            <a:lvl4pPr>
              <a:spcAft>
                <a:spcPts val="600"/>
              </a:spcAft>
              <a:defRPr lang="da-DK" sz="1800" b="0" kern="1200" noProof="0" dirty="0">
                <a:solidFill>
                  <a:srgbClr val="000000"/>
                </a:solidFill>
                <a:latin typeface="+mn-lt"/>
                <a:ea typeface="+mn-ea"/>
                <a:cs typeface="+mn-cs"/>
              </a:defRPr>
            </a:lvl4pPr>
            <a:lvl5pPr>
              <a:spcAft>
                <a:spcPts val="600"/>
              </a:spcAft>
              <a:defRPr lang="da-DK" sz="1800" b="0" kern="1200" noProof="0" dirty="0">
                <a:solidFill>
                  <a:srgbClr val="000000"/>
                </a:solidFill>
                <a:latin typeface="+mn-lt"/>
                <a:ea typeface="+mn-ea"/>
                <a:cs typeface="+mn-cs"/>
              </a:defRPr>
            </a:lvl5p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3" name="Content Placeholder 6">
            <a:extLst>
              <a:ext uri="{FF2B5EF4-FFF2-40B4-BE49-F238E27FC236}">
                <a16:creationId xmlns:a16="http://schemas.microsoft.com/office/drawing/2014/main" id="{6FF8B5DA-E637-4B42-9C89-91D29CC7D95C}"/>
              </a:ext>
            </a:extLst>
          </p:cNvPr>
          <p:cNvSpPr>
            <a:spLocks noGrp="1"/>
          </p:cNvSpPr>
          <p:nvPr>
            <p:ph sz="quarter" idx="27" hasCustomPrompt="1"/>
          </p:nvPr>
        </p:nvSpPr>
        <p:spPr>
          <a:xfrm>
            <a:off x="5327646" y="1549398"/>
            <a:ext cx="4600575" cy="4148139"/>
          </a:xfrm>
        </p:spPr>
        <p:txBody>
          <a:bodyPr/>
          <a:lstStyle>
            <a:lvl1pPr>
              <a:spcAft>
                <a:spcPts val="600"/>
              </a:spcAft>
              <a:defRPr lang="da-DK" sz="2400" b="0" kern="1200" noProof="0" dirty="0">
                <a:solidFill>
                  <a:srgbClr val="000000"/>
                </a:solidFill>
                <a:latin typeface="+mn-lt"/>
                <a:ea typeface="+mn-ea"/>
                <a:cs typeface="+mn-cs"/>
              </a:defRPr>
            </a:lvl1pPr>
            <a:lvl2pPr>
              <a:spcAft>
                <a:spcPts val="600"/>
              </a:spcAft>
              <a:defRPr lang="da-DK" sz="2000" b="0" kern="1200" noProof="0" dirty="0">
                <a:solidFill>
                  <a:srgbClr val="000000"/>
                </a:solidFill>
                <a:latin typeface="+mn-lt"/>
                <a:ea typeface="+mn-ea"/>
                <a:cs typeface="+mn-cs"/>
              </a:defRPr>
            </a:lvl2pPr>
            <a:lvl3pPr>
              <a:spcAft>
                <a:spcPts val="600"/>
              </a:spcAft>
              <a:defRPr lang="da-DK" sz="1800" b="0" kern="1200" noProof="0" dirty="0">
                <a:solidFill>
                  <a:srgbClr val="000000"/>
                </a:solidFill>
                <a:latin typeface="+mn-lt"/>
                <a:ea typeface="+mn-ea"/>
                <a:cs typeface="+mn-cs"/>
              </a:defRPr>
            </a:lvl3pPr>
            <a:lvl4pPr>
              <a:spcAft>
                <a:spcPts val="600"/>
              </a:spcAft>
              <a:defRPr lang="da-DK" sz="1800" b="0" kern="1200" noProof="0" dirty="0">
                <a:solidFill>
                  <a:srgbClr val="000000"/>
                </a:solidFill>
                <a:latin typeface="+mn-lt"/>
                <a:ea typeface="+mn-ea"/>
                <a:cs typeface="+mn-cs"/>
              </a:defRPr>
            </a:lvl4pPr>
            <a:lvl5pPr>
              <a:spcAft>
                <a:spcPts val="600"/>
              </a:spcAft>
              <a:defRPr lang="da-DK" sz="1800" b="0" kern="1200" noProof="0" dirty="0">
                <a:solidFill>
                  <a:srgbClr val="000000"/>
                </a:solidFill>
                <a:latin typeface="+mn-lt"/>
                <a:ea typeface="+mn-ea"/>
                <a:cs typeface="+mn-cs"/>
              </a:defRPr>
            </a:lvl5p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Indhold Tekst og billede højre">
    <p:spTree>
      <p:nvGrpSpPr>
        <p:cNvPr id="1" name=""/>
        <p:cNvGrpSpPr/>
        <p:nvPr/>
      </p:nvGrpSpPr>
      <p:grpSpPr>
        <a:xfrm>
          <a:off x="0" y="0"/>
          <a:ext cx="0" cy="0"/>
          <a:chOff x="0" y="0"/>
          <a:chExt cx="0" cy="0"/>
        </a:xfrm>
      </p:grpSpPr>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28" name="Picture Placeholder 7">
            <a:extLst>
              <a:ext uri="{FF2B5EF4-FFF2-40B4-BE49-F238E27FC236}">
                <a16:creationId xmlns:a16="http://schemas.microsoft.com/office/drawing/2014/main" id="{B1FCB700-9F45-4E87-9AD5-ACD22546BC0E}"/>
              </a:ext>
            </a:extLst>
          </p:cNvPr>
          <p:cNvSpPr>
            <a:spLocks noGrp="1"/>
          </p:cNvSpPr>
          <p:nvPr>
            <p:ph type="pic" sz="quarter" idx="14" hasCustomPrompt="1"/>
          </p:nvPr>
        </p:nvSpPr>
        <p:spPr>
          <a:xfrm>
            <a:off x="8029403" y="1549399"/>
            <a:ext cx="3600000" cy="4148139"/>
          </a:xfrm>
        </p:spPr>
        <p:txBody>
          <a:bodyPr tIns="2376000"/>
          <a:lstStyle>
            <a:lvl1pPr marL="0" indent="0" algn="ctr">
              <a:buFont typeface="Arial" pitchFamily="34" charset="0"/>
              <a:buNone/>
              <a:defRPr sz="1400" b="0"/>
            </a:lvl1pPr>
          </a:lstStyle>
          <a:p>
            <a:r>
              <a:rPr lang="da-DK" noProof="0" dirty="0"/>
              <a:t>Indsæt billede</a:t>
            </a:r>
          </a:p>
        </p:txBody>
      </p:sp>
      <p:sp>
        <p:nvSpPr>
          <p:cNvPr id="36" name="Content Placeholder 6">
            <a:extLst>
              <a:ext uri="{FF2B5EF4-FFF2-40B4-BE49-F238E27FC236}">
                <a16:creationId xmlns:a16="http://schemas.microsoft.com/office/drawing/2014/main" id="{5398BC95-60A2-4CE3-9B09-AA75E501B734}"/>
              </a:ext>
            </a:extLst>
          </p:cNvPr>
          <p:cNvSpPr>
            <a:spLocks noGrp="1"/>
          </p:cNvSpPr>
          <p:nvPr>
            <p:ph sz="quarter" idx="29" hasCustomPrompt="1"/>
          </p:nvPr>
        </p:nvSpPr>
        <p:spPr>
          <a:xfrm>
            <a:off x="542925" y="1549399"/>
            <a:ext cx="7296257" cy="4148139"/>
          </a:xfrm>
        </p:spPr>
        <p:txBody>
          <a:bodyPr/>
          <a:lstStyle>
            <a:lvl1pPr>
              <a:spcAft>
                <a:spcPts val="600"/>
              </a:spcAft>
              <a:defRPr lang="da-DK" sz="2400" b="0" kern="1200" noProof="0" dirty="0">
                <a:solidFill>
                  <a:srgbClr val="000000"/>
                </a:solidFill>
                <a:latin typeface="+mn-lt"/>
                <a:ea typeface="+mn-ea"/>
                <a:cs typeface="+mn-cs"/>
              </a:defRPr>
            </a:lvl1pPr>
            <a:lvl2pPr>
              <a:spcAft>
                <a:spcPts val="600"/>
              </a:spcAft>
              <a:defRPr lang="da-DK" sz="2000" b="0" kern="1200" noProof="0" dirty="0">
                <a:solidFill>
                  <a:srgbClr val="000000"/>
                </a:solidFill>
                <a:latin typeface="+mn-lt"/>
                <a:ea typeface="+mn-ea"/>
                <a:cs typeface="+mn-cs"/>
              </a:defRPr>
            </a:lvl2pPr>
            <a:lvl3pPr>
              <a:spcAft>
                <a:spcPts val="600"/>
              </a:spcAft>
              <a:defRPr lang="da-DK" sz="1800" b="0" kern="1200" noProof="0" dirty="0">
                <a:solidFill>
                  <a:srgbClr val="000000"/>
                </a:solidFill>
                <a:latin typeface="+mn-lt"/>
                <a:ea typeface="+mn-ea"/>
                <a:cs typeface="+mn-cs"/>
              </a:defRPr>
            </a:lvl3pPr>
            <a:lvl4pPr>
              <a:spcAft>
                <a:spcPts val="600"/>
              </a:spcAft>
              <a:defRPr lang="da-DK" sz="1800" b="0" kern="1200" noProof="0" dirty="0">
                <a:solidFill>
                  <a:srgbClr val="000000"/>
                </a:solidFill>
                <a:latin typeface="+mn-lt"/>
                <a:ea typeface="+mn-ea"/>
                <a:cs typeface="+mn-cs"/>
              </a:defRPr>
            </a:lvl4pPr>
            <a:lvl5pPr>
              <a:spcAft>
                <a:spcPts val="600"/>
              </a:spcAft>
              <a:defRPr lang="da-DK" sz="1800" b="0" kern="1200" noProof="0" dirty="0">
                <a:solidFill>
                  <a:srgbClr val="000000"/>
                </a:solidFill>
                <a:latin typeface="+mn-lt"/>
                <a:ea typeface="+mn-ea"/>
                <a:cs typeface="+mn-cs"/>
              </a:defRPr>
            </a:lvl5p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Indhold Tekst og billede venstre">
    <p:spTree>
      <p:nvGrpSpPr>
        <p:cNvPr id="1" name=""/>
        <p:cNvGrpSpPr/>
        <p:nvPr/>
      </p:nvGrpSpPr>
      <p:grpSpPr>
        <a:xfrm>
          <a:off x="0" y="0"/>
          <a:ext cx="0" cy="0"/>
          <a:chOff x="0" y="0"/>
          <a:chExt cx="0" cy="0"/>
        </a:xfrm>
      </p:grpSpPr>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28" name="Picture Placeholder 7">
            <a:extLst>
              <a:ext uri="{FF2B5EF4-FFF2-40B4-BE49-F238E27FC236}">
                <a16:creationId xmlns:a16="http://schemas.microsoft.com/office/drawing/2014/main" id="{A491278A-BA3F-4CE9-9525-A14D37941CAB}"/>
              </a:ext>
            </a:extLst>
          </p:cNvPr>
          <p:cNvSpPr>
            <a:spLocks noGrp="1"/>
          </p:cNvSpPr>
          <p:nvPr>
            <p:ph type="pic" sz="quarter" idx="14" hasCustomPrompt="1"/>
          </p:nvPr>
        </p:nvSpPr>
        <p:spPr>
          <a:xfrm>
            <a:off x="547843" y="1549397"/>
            <a:ext cx="3600000" cy="4148139"/>
          </a:xfrm>
        </p:spPr>
        <p:txBody>
          <a:bodyPr tIns="2376000"/>
          <a:lstStyle>
            <a:lvl1pPr marL="0" indent="0" algn="ctr">
              <a:buFont typeface="Arial" pitchFamily="34" charset="0"/>
              <a:buNone/>
              <a:defRPr sz="1400" b="0"/>
            </a:lvl1pPr>
          </a:lstStyle>
          <a:p>
            <a:r>
              <a:rPr lang="da-DK" noProof="0" dirty="0"/>
              <a:t>Indsæt billede</a:t>
            </a:r>
          </a:p>
        </p:txBody>
      </p:sp>
      <p:sp>
        <p:nvSpPr>
          <p:cNvPr id="37" name="Content Placeholder 6">
            <a:extLst>
              <a:ext uri="{FF2B5EF4-FFF2-40B4-BE49-F238E27FC236}">
                <a16:creationId xmlns:a16="http://schemas.microsoft.com/office/drawing/2014/main" id="{7FF69D0E-5070-4381-A70B-3D1509BBCA31}"/>
              </a:ext>
            </a:extLst>
          </p:cNvPr>
          <p:cNvSpPr>
            <a:spLocks noGrp="1"/>
          </p:cNvSpPr>
          <p:nvPr>
            <p:ph sz="quarter" idx="29" hasCustomPrompt="1"/>
          </p:nvPr>
        </p:nvSpPr>
        <p:spPr>
          <a:xfrm>
            <a:off x="4466080" y="1549398"/>
            <a:ext cx="7296257" cy="4148139"/>
          </a:xfrm>
        </p:spPr>
        <p:txBody>
          <a:bodyPr/>
          <a:lstStyle>
            <a:lvl1pPr>
              <a:spcAft>
                <a:spcPts val="600"/>
              </a:spcAft>
              <a:defRPr lang="da-DK" sz="2400" b="0" kern="1200" noProof="0" dirty="0">
                <a:solidFill>
                  <a:srgbClr val="000000"/>
                </a:solidFill>
                <a:latin typeface="+mn-lt"/>
                <a:ea typeface="+mn-ea"/>
                <a:cs typeface="+mn-cs"/>
              </a:defRPr>
            </a:lvl1pPr>
            <a:lvl2pPr>
              <a:spcAft>
                <a:spcPts val="600"/>
              </a:spcAft>
              <a:defRPr lang="da-DK" sz="2000" b="0" kern="1200" noProof="0" dirty="0">
                <a:solidFill>
                  <a:srgbClr val="000000"/>
                </a:solidFill>
                <a:latin typeface="+mn-lt"/>
                <a:ea typeface="+mn-ea"/>
                <a:cs typeface="+mn-cs"/>
              </a:defRPr>
            </a:lvl2pPr>
            <a:lvl3pPr>
              <a:spcAft>
                <a:spcPts val="600"/>
              </a:spcAft>
              <a:defRPr lang="da-DK" sz="1800" b="0" kern="1200" noProof="0" dirty="0">
                <a:solidFill>
                  <a:srgbClr val="000000"/>
                </a:solidFill>
                <a:latin typeface="+mn-lt"/>
                <a:ea typeface="+mn-ea"/>
                <a:cs typeface="+mn-cs"/>
              </a:defRPr>
            </a:lvl3pPr>
            <a:lvl4pPr>
              <a:spcAft>
                <a:spcPts val="600"/>
              </a:spcAft>
              <a:defRPr lang="da-DK" sz="1800" b="0" kern="1200" noProof="0" dirty="0">
                <a:solidFill>
                  <a:srgbClr val="000000"/>
                </a:solidFill>
                <a:latin typeface="+mn-lt"/>
                <a:ea typeface="+mn-ea"/>
                <a:cs typeface="+mn-cs"/>
              </a:defRPr>
            </a:lvl4pPr>
            <a:lvl5pPr>
              <a:spcAft>
                <a:spcPts val="600"/>
              </a:spcAft>
              <a:defRPr lang="da-DK" sz="1800" b="0" kern="1200" noProof="0" dirty="0">
                <a:solidFill>
                  <a:srgbClr val="000000"/>
                </a:solidFill>
                <a:latin typeface="+mn-lt"/>
                <a:ea typeface="+mn-ea"/>
                <a:cs typeface="+mn-cs"/>
              </a:defRPr>
            </a:lvl5p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om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da-DK" noProof="0" dirty="0"/>
              <a:t>Overskrift i op til 2 linjer</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2_Forside - Solid grøn farve - tekst - Hvidt logo">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B1650DC1-9C43-451D-9ED4-464F655DDE4D}"/>
              </a:ext>
            </a:extLst>
          </p:cNvPr>
          <p:cNvSpPr/>
          <p:nvPr userDrawn="1"/>
        </p:nvSpPr>
        <p:spPr>
          <a:xfrm>
            <a:off x="168675" y="125042"/>
            <a:ext cx="11880000" cy="6542843"/>
          </a:xfrm>
          <a:prstGeom prst="rect">
            <a:avLst/>
          </a:prstGeom>
          <a:solidFill>
            <a:srgbClr val="71AF8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5" name="Billede 4" descr="Et billede, der indeholder mønster, Symmetri, hvid, Grafik&#10;&#10;Automatisk genereret beskrivelse">
            <a:extLst>
              <a:ext uri="{FF2B5EF4-FFF2-40B4-BE49-F238E27FC236}">
                <a16:creationId xmlns:a16="http://schemas.microsoft.com/office/drawing/2014/main" id="{5B9053B3-56D0-DEC2-E558-78749FC73658}"/>
              </a:ext>
            </a:extLst>
          </p:cNvPr>
          <p:cNvPicPr>
            <a:picLocks noChangeAspect="1"/>
          </p:cNvPicPr>
          <p:nvPr userDrawn="1"/>
        </p:nvPicPr>
        <p:blipFill>
          <a:blip r:embed="rId2" cstate="screen">
            <a:alphaModFix amt="5000"/>
            <a:extLst>
              <a:ext uri="{28A0092B-C50C-407E-A947-70E740481C1C}">
                <a14:useLocalDpi xmlns:a14="http://schemas.microsoft.com/office/drawing/2010/main" val="0"/>
              </a:ext>
            </a:extLst>
          </a:blip>
          <a:stretch>
            <a:fillRect/>
          </a:stretch>
        </p:blipFill>
        <p:spPr>
          <a:xfrm>
            <a:off x="0" y="763"/>
            <a:ext cx="12190413" cy="6857536"/>
          </a:xfrm>
          <a:prstGeom prst="rect">
            <a:avLst/>
          </a:prstGeom>
        </p:spPr>
      </p:pic>
      <p:sp>
        <p:nvSpPr>
          <p:cNvPr id="2" name="Title 1"/>
          <p:cNvSpPr>
            <a:spLocks noGrp="1"/>
          </p:cNvSpPr>
          <p:nvPr>
            <p:ph type="ctrTitle" hasCustomPrompt="1"/>
          </p:nvPr>
        </p:nvSpPr>
        <p:spPr>
          <a:xfrm>
            <a:off x="3045836" y="2758978"/>
            <a:ext cx="8435922" cy="433324"/>
          </a:xfrm>
        </p:spPr>
        <p:txBody>
          <a:bodyPr wrap="square" anchor="b">
            <a:spAutoFit/>
          </a:bodyPr>
          <a:lstStyle>
            <a:lvl1pPr>
              <a:lnSpc>
                <a:spcPct val="88000"/>
              </a:lnSpc>
              <a:defRPr lang="da-DK" sz="3200" b="1" kern="1200" noProof="0" dirty="0">
                <a:solidFill>
                  <a:schemeClr val="bg1"/>
                </a:solidFill>
                <a:latin typeface="+mn-lt"/>
                <a:ea typeface="+mn-ea"/>
                <a:cs typeface="+mn-cs"/>
              </a:defRPr>
            </a:lvl1pPr>
          </a:lstStyle>
          <a:p>
            <a:r>
              <a:rPr lang="da-DK" noProof="0" dirty="0"/>
              <a:t>KLIK FOR AT TILFØJE TITEL PÅ OPLÆG</a:t>
            </a:r>
          </a:p>
        </p:txBody>
      </p:sp>
      <p:sp>
        <p:nvSpPr>
          <p:cNvPr id="37" name="Text Placeholder 6"/>
          <p:cNvSpPr>
            <a:spLocks noGrp="1"/>
          </p:cNvSpPr>
          <p:nvPr>
            <p:ph type="body" sz="quarter" idx="27" hasCustomPrompt="1"/>
          </p:nvPr>
        </p:nvSpPr>
        <p:spPr>
          <a:xfrm>
            <a:off x="3045836" y="3237858"/>
            <a:ext cx="7351712" cy="527211"/>
          </a:xfrm>
        </p:spPr>
        <p:txBody>
          <a:bodyPr/>
          <a:lstStyle>
            <a:lvl1pPr marL="0" indent="0">
              <a:buNone/>
              <a:defRPr lang="da-DK" sz="3200" kern="1200" dirty="0">
                <a:solidFill>
                  <a:schemeClr val="bg1"/>
                </a:solidFill>
                <a:latin typeface="+mn-lt"/>
                <a:ea typeface="+mn-ea"/>
                <a:cs typeface="+mn-cs"/>
              </a:defRPr>
            </a:lvl1pPr>
            <a:lvl2pPr marL="252000" indent="0">
              <a:buNone/>
              <a:defRPr/>
            </a:lvl2pPr>
          </a:lstStyle>
          <a:p>
            <a:pPr lvl="0"/>
            <a:r>
              <a:rPr lang="da-DK" dirty="0"/>
              <a:t>Klik for at tilføje navn</a:t>
            </a:r>
          </a:p>
        </p:txBody>
      </p:sp>
      <p:sp>
        <p:nvSpPr>
          <p:cNvPr id="13" name="Text Placeholder 6">
            <a:extLst>
              <a:ext uri="{FF2B5EF4-FFF2-40B4-BE49-F238E27FC236}">
                <a16:creationId xmlns:a16="http://schemas.microsoft.com/office/drawing/2014/main" id="{F6EF2070-ADDA-40DF-9983-343CEA397D00}"/>
              </a:ext>
            </a:extLst>
          </p:cNvPr>
          <p:cNvSpPr>
            <a:spLocks noGrp="1"/>
          </p:cNvSpPr>
          <p:nvPr>
            <p:ph type="body" sz="quarter" idx="28" hasCustomPrompt="1"/>
          </p:nvPr>
        </p:nvSpPr>
        <p:spPr>
          <a:xfrm>
            <a:off x="3045836" y="3804054"/>
            <a:ext cx="4477255" cy="375820"/>
          </a:xfrm>
        </p:spPr>
        <p:txBody>
          <a:bodyPr/>
          <a:lstStyle>
            <a:lvl1pPr marL="0" indent="0">
              <a:buNone/>
              <a:defRPr lang="da-DK" sz="2000" b="1" kern="1200" dirty="0">
                <a:solidFill>
                  <a:schemeClr val="tx2"/>
                </a:solidFill>
                <a:latin typeface="+mn-lt"/>
                <a:ea typeface="+mn-ea"/>
                <a:cs typeface="+mn-cs"/>
              </a:defRPr>
            </a:lvl1pPr>
            <a:lvl2pPr marL="252000" indent="0">
              <a:buNone/>
              <a:defRPr/>
            </a:lvl2pPr>
          </a:lstStyle>
          <a:p>
            <a:pPr lvl="0"/>
            <a:r>
              <a:rPr lang="da-DK" dirty="0"/>
              <a:t>Klik for at tilføje dato</a:t>
            </a:r>
          </a:p>
        </p:txBody>
      </p:sp>
      <p:pic>
        <p:nvPicPr>
          <p:cNvPr id="9" name="Billede 8">
            <a:extLst>
              <a:ext uri="{FF2B5EF4-FFF2-40B4-BE49-F238E27FC236}">
                <a16:creationId xmlns:a16="http://schemas.microsoft.com/office/drawing/2014/main" id="{4F204366-9A6F-4A09-9979-8093799E4DA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829925" y="5999946"/>
            <a:ext cx="893762" cy="373886"/>
          </a:xfrm>
          <a:prstGeom prst="rect">
            <a:avLst/>
          </a:prstGeom>
        </p:spPr>
      </p:pic>
      <p:sp>
        <p:nvSpPr>
          <p:cNvPr id="3" name="Pladsholder til billede 7">
            <a:extLst>
              <a:ext uri="{FF2B5EF4-FFF2-40B4-BE49-F238E27FC236}">
                <a16:creationId xmlns:a16="http://schemas.microsoft.com/office/drawing/2014/main" id="{BFA873EB-168F-A2CE-2821-CDC57FEBFB43}"/>
              </a:ext>
            </a:extLst>
          </p:cNvPr>
          <p:cNvSpPr>
            <a:spLocks noGrp="1" noChangeAspect="1"/>
          </p:cNvSpPr>
          <p:nvPr>
            <p:ph type="pic" sz="quarter" idx="35" hasCustomPrompt="1"/>
          </p:nvPr>
        </p:nvSpPr>
        <p:spPr>
          <a:xfrm>
            <a:off x="7375465" y="6013832"/>
            <a:ext cx="2966883" cy="360000"/>
          </a:xfrm>
          <a:prstGeom prst="rect">
            <a:avLst/>
          </a:prstGeom>
          <a:noFill/>
          <a:ln w="9525">
            <a:noFill/>
            <a:miter lim="800000"/>
            <a:headEnd/>
            <a:tailEnd/>
          </a:ln>
        </p:spPr>
        <p:txBody>
          <a:bodyPr rtlCol="0" anchor="t">
            <a:norm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bg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Kopier og placér fondslogo i markeringen her</a:t>
            </a:r>
          </a:p>
          <a:p>
            <a:pPr lvl="0"/>
            <a:endParaRPr lang="da-DK" noProof="0" dirty="0"/>
          </a:p>
        </p:txBody>
      </p:sp>
      <p:sp>
        <p:nvSpPr>
          <p:cNvPr id="4" name="Pladsholder til billede 7">
            <a:extLst>
              <a:ext uri="{FF2B5EF4-FFF2-40B4-BE49-F238E27FC236}">
                <a16:creationId xmlns:a16="http://schemas.microsoft.com/office/drawing/2014/main" id="{5576906F-64B8-F898-993F-9FE4AB2A96AE}"/>
              </a:ext>
            </a:extLst>
          </p:cNvPr>
          <p:cNvSpPr>
            <a:spLocks noGrp="1" noChangeAspect="1"/>
          </p:cNvSpPr>
          <p:nvPr>
            <p:ph type="pic" sz="quarter" idx="15" hasCustomPrompt="1"/>
          </p:nvPr>
        </p:nvSpPr>
        <p:spPr>
          <a:xfrm>
            <a:off x="5987888" y="6013832"/>
            <a:ext cx="900000" cy="414170"/>
          </a:xfrm>
          <a:prstGeom prst="rect">
            <a:avLst/>
          </a:prstGeom>
          <a:noFill/>
          <a:ln w="9525">
            <a:noFill/>
            <a:miter lim="800000"/>
            <a:headEnd/>
            <a:tailEnd/>
          </a:ln>
        </p:spPr>
        <p:txBody>
          <a:bodyPr rtlCol="0" anchor="t">
            <a:no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bg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Kopier og indsæt GUDP eller fond-logo</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Billedecollage - 4 billeder">
    <p:spTree>
      <p:nvGrpSpPr>
        <p:cNvPr id="1" name=""/>
        <p:cNvGrpSpPr/>
        <p:nvPr/>
      </p:nvGrpSpPr>
      <p:grpSpPr>
        <a:xfrm>
          <a:off x="0" y="0"/>
          <a:ext cx="0" cy="0"/>
          <a:chOff x="0" y="0"/>
          <a:chExt cx="0" cy="0"/>
        </a:xfrm>
      </p:grpSpPr>
      <p:sp>
        <p:nvSpPr>
          <p:cNvPr id="3" name="Picture Placeholder 2"/>
          <p:cNvSpPr>
            <a:spLocks noGrp="1"/>
          </p:cNvSpPr>
          <p:nvPr>
            <p:ph type="pic" sz="quarter" idx="27" hasCustomPrompt="1"/>
          </p:nvPr>
        </p:nvSpPr>
        <p:spPr>
          <a:xfrm>
            <a:off x="567890" y="1549400"/>
            <a:ext cx="4664510"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37" name="Picture Placeholder 2"/>
          <p:cNvSpPr>
            <a:spLocks noGrp="1"/>
          </p:cNvSpPr>
          <p:nvPr>
            <p:ph type="pic" sz="quarter" idx="28" hasCustomPrompt="1"/>
          </p:nvPr>
        </p:nvSpPr>
        <p:spPr>
          <a:xfrm>
            <a:off x="567892" y="3623205"/>
            <a:ext cx="4664508"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8" name="Picture Placeholder 2"/>
          <p:cNvSpPr>
            <a:spLocks noGrp="1"/>
          </p:cNvSpPr>
          <p:nvPr>
            <p:ph type="pic" sz="quarter" idx="31" hasCustomPrompt="1"/>
          </p:nvPr>
        </p:nvSpPr>
        <p:spPr>
          <a:xfrm>
            <a:off x="5232400" y="1549400"/>
            <a:ext cx="4683123"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49" name="Picture Placeholder 2"/>
          <p:cNvSpPr>
            <a:spLocks noGrp="1"/>
          </p:cNvSpPr>
          <p:nvPr>
            <p:ph type="pic" sz="quarter" idx="32" hasCustomPrompt="1"/>
          </p:nvPr>
        </p:nvSpPr>
        <p:spPr>
          <a:xfrm>
            <a:off x="5232400" y="3623205"/>
            <a:ext cx="4683123" cy="2070100"/>
          </a:xfrm>
          <a:noFill/>
          <a:ln w="38100" cmpd="sng">
            <a:solidFill>
              <a:schemeClr val="bg1"/>
            </a:solidFill>
          </a:ln>
        </p:spPr>
        <p:txBody>
          <a:bodyPr anchor="ctr"/>
          <a:lstStyle>
            <a:lvl1pPr marL="0" indent="0" algn="ctr">
              <a:buNone/>
              <a:defRPr sz="1200"/>
            </a:lvl1pPr>
          </a:lstStyle>
          <a:p>
            <a:r>
              <a:rPr lang="da-DK" dirty="0"/>
              <a:t>Indsæt billede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Billedecollage - 6 billeder">
    <p:spTree>
      <p:nvGrpSpPr>
        <p:cNvPr id="1" name=""/>
        <p:cNvGrpSpPr/>
        <p:nvPr/>
      </p:nvGrpSpPr>
      <p:grpSpPr>
        <a:xfrm>
          <a:off x="0" y="0"/>
          <a:ext cx="0" cy="0"/>
          <a:chOff x="0" y="0"/>
          <a:chExt cx="0" cy="0"/>
        </a:xfrm>
      </p:grpSpPr>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21" name="Picture Placeholder 2"/>
          <p:cNvSpPr>
            <a:spLocks noGrp="1"/>
          </p:cNvSpPr>
          <p:nvPr>
            <p:ph type="pic" sz="quarter" idx="27" hasCustomPrompt="1"/>
          </p:nvPr>
        </p:nvSpPr>
        <p:spPr>
          <a:xfrm>
            <a:off x="567892"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2" name="Picture Placeholder 2"/>
          <p:cNvSpPr>
            <a:spLocks noGrp="1"/>
          </p:cNvSpPr>
          <p:nvPr>
            <p:ph type="pic" sz="quarter" idx="28" hasCustomPrompt="1"/>
          </p:nvPr>
        </p:nvSpPr>
        <p:spPr>
          <a:xfrm>
            <a:off x="567892"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3" name="Picture Placeholder 2"/>
          <p:cNvSpPr>
            <a:spLocks noGrp="1"/>
          </p:cNvSpPr>
          <p:nvPr>
            <p:ph type="pic" sz="quarter" idx="29" hasCustomPrompt="1"/>
          </p:nvPr>
        </p:nvSpPr>
        <p:spPr>
          <a:xfrm>
            <a:off x="4258734"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4" name="Picture Placeholder 2"/>
          <p:cNvSpPr>
            <a:spLocks noGrp="1"/>
          </p:cNvSpPr>
          <p:nvPr>
            <p:ph type="pic" sz="quarter" idx="30" hasCustomPrompt="1"/>
          </p:nvPr>
        </p:nvSpPr>
        <p:spPr>
          <a:xfrm>
            <a:off x="4258734"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5" name="Picture Placeholder 2"/>
          <p:cNvSpPr>
            <a:spLocks noGrp="1"/>
          </p:cNvSpPr>
          <p:nvPr>
            <p:ph type="pic" sz="quarter" idx="31" hasCustomPrompt="1"/>
          </p:nvPr>
        </p:nvSpPr>
        <p:spPr>
          <a:xfrm>
            <a:off x="7948949"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6" name="Picture Placeholder 2"/>
          <p:cNvSpPr>
            <a:spLocks noGrp="1"/>
          </p:cNvSpPr>
          <p:nvPr>
            <p:ph type="pic" sz="quarter" idx="32" hasCustomPrompt="1"/>
          </p:nvPr>
        </p:nvSpPr>
        <p:spPr>
          <a:xfrm>
            <a:off x="7948949"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5_Om SEGES">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B1650DC1-9C43-451D-9ED4-464F655DDE4D}"/>
              </a:ext>
            </a:extLst>
          </p:cNvPr>
          <p:cNvSpPr/>
          <p:nvPr userDrawn="1"/>
        </p:nvSpPr>
        <p:spPr>
          <a:xfrm>
            <a:off x="168675" y="125042"/>
            <a:ext cx="11880000" cy="6542843"/>
          </a:xfrm>
          <a:prstGeom prst="rect">
            <a:avLst/>
          </a:prstGeom>
          <a:solidFill>
            <a:schemeClr val="accent5">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9" name="Billede 8">
            <a:extLst>
              <a:ext uri="{FF2B5EF4-FFF2-40B4-BE49-F238E27FC236}">
                <a16:creationId xmlns:a16="http://schemas.microsoft.com/office/drawing/2014/main" id="{4F204366-9A6F-4A09-9979-8093799E4DA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829925" y="5999946"/>
            <a:ext cx="893762" cy="373886"/>
          </a:xfrm>
          <a:prstGeom prst="rect">
            <a:avLst/>
          </a:prstGeom>
        </p:spPr>
      </p:pic>
      <p:sp>
        <p:nvSpPr>
          <p:cNvPr id="5" name="Tekstfelt 4">
            <a:extLst>
              <a:ext uri="{FF2B5EF4-FFF2-40B4-BE49-F238E27FC236}">
                <a16:creationId xmlns:a16="http://schemas.microsoft.com/office/drawing/2014/main" id="{0AB752FB-04DA-8B7A-9707-6F976D756B44}"/>
              </a:ext>
            </a:extLst>
          </p:cNvPr>
          <p:cNvSpPr txBox="1"/>
          <p:nvPr userDrawn="1"/>
        </p:nvSpPr>
        <p:spPr>
          <a:xfrm>
            <a:off x="2181224" y="2473133"/>
            <a:ext cx="8777423" cy="2010807"/>
          </a:xfrm>
          <a:prstGeom prst="rect">
            <a:avLst/>
          </a:prstGeom>
          <a:noFill/>
        </p:spPr>
        <p:txBody>
          <a:bodyPr wrap="square" lIns="0" tIns="0" rIns="0" bIns="0" rtlCol="0">
            <a:spAutoFit/>
          </a:bodyPr>
          <a:lstStyle/>
          <a:p>
            <a:pPr marR="0" algn="l" rtl="0"/>
            <a:r>
              <a:rPr lang="da-DK" sz="3600" b="1" i="0" u="none" strike="noStrike" baseline="30000" dirty="0">
                <a:solidFill>
                  <a:schemeClr val="bg1"/>
                </a:solidFill>
                <a:latin typeface="+mj-lt"/>
              </a:rPr>
              <a:t>SEGES Innovation er en uafhængig innovationsvirksomhed, </a:t>
            </a:r>
            <a:br>
              <a:rPr lang="da-DK" sz="3600" b="1" i="0" u="none" strike="noStrike" baseline="30000" dirty="0">
                <a:solidFill>
                  <a:schemeClr val="bg1"/>
                </a:solidFill>
                <a:latin typeface="+mj-lt"/>
              </a:rPr>
            </a:br>
            <a:r>
              <a:rPr lang="da-DK" sz="3600" b="1" i="0" u="none" strike="noStrike" baseline="30000" dirty="0">
                <a:solidFill>
                  <a:schemeClr val="bg1"/>
                </a:solidFill>
                <a:latin typeface="+mj-lt"/>
              </a:rPr>
              <a:t>som i mere end 50 år har udviklet ny viden og konkrete </a:t>
            </a:r>
            <a:br>
              <a:rPr lang="da-DK" sz="3600" b="1" i="0" u="none" strike="noStrike" baseline="30000" dirty="0">
                <a:solidFill>
                  <a:schemeClr val="bg1"/>
                </a:solidFill>
                <a:latin typeface="+mj-lt"/>
              </a:rPr>
            </a:br>
            <a:r>
              <a:rPr lang="da-DK" sz="3600" b="1" i="0" u="none" strike="noStrike" baseline="30000" dirty="0">
                <a:solidFill>
                  <a:schemeClr val="bg1"/>
                </a:solidFill>
                <a:latin typeface="+mj-lt"/>
              </a:rPr>
              <a:t>løsninger til bæredygtig fødevareproduktion.</a:t>
            </a:r>
            <a:br>
              <a:rPr lang="da-DK" sz="1600" b="1" i="0" u="none" strike="noStrike" baseline="30000" dirty="0">
                <a:solidFill>
                  <a:schemeClr val="bg1"/>
                </a:solidFill>
                <a:latin typeface="+mj-lt"/>
              </a:rPr>
            </a:br>
            <a:endParaRPr lang="da-DK" sz="1600" b="1" i="0" u="none" strike="noStrike" baseline="30000" dirty="0">
              <a:solidFill>
                <a:schemeClr val="bg1"/>
              </a:solidFill>
              <a:latin typeface="+mj-lt"/>
            </a:endParaRPr>
          </a:p>
          <a:p>
            <a:pPr marR="0" algn="l" rtl="0"/>
            <a:r>
              <a:rPr lang="da-DK" sz="3600" b="1" i="0" u="none" strike="noStrike" baseline="30000" dirty="0">
                <a:solidFill>
                  <a:schemeClr val="bg1"/>
                </a:solidFill>
                <a:latin typeface="+mj-lt"/>
              </a:rPr>
              <a:t>Vi omsætter også dyb viden om landbrug og fødevarer </a:t>
            </a:r>
            <a:br>
              <a:rPr lang="da-DK" sz="3600" b="1" i="0" u="none" strike="noStrike" baseline="30000" dirty="0">
                <a:solidFill>
                  <a:schemeClr val="bg1"/>
                </a:solidFill>
                <a:latin typeface="+mj-lt"/>
              </a:rPr>
            </a:br>
            <a:r>
              <a:rPr lang="da-DK" sz="3600" b="1" i="0" u="none" strike="noStrike" baseline="30000" dirty="0">
                <a:solidFill>
                  <a:schemeClr val="bg1"/>
                </a:solidFill>
                <a:latin typeface="+mj-lt"/>
              </a:rPr>
              <a:t>til avanceret software, der viser nye veje.</a:t>
            </a:r>
          </a:p>
        </p:txBody>
      </p:sp>
      <p:sp>
        <p:nvSpPr>
          <p:cNvPr id="2" name="Tekstfelt 1">
            <a:extLst>
              <a:ext uri="{FF2B5EF4-FFF2-40B4-BE49-F238E27FC236}">
                <a16:creationId xmlns:a16="http://schemas.microsoft.com/office/drawing/2014/main" id="{6565C749-8E23-562A-1F97-2DC022A48D63}"/>
              </a:ext>
            </a:extLst>
          </p:cNvPr>
          <p:cNvSpPr txBox="1"/>
          <p:nvPr userDrawn="1"/>
        </p:nvSpPr>
        <p:spPr>
          <a:xfrm>
            <a:off x="2181225" y="1889810"/>
            <a:ext cx="3286126" cy="307777"/>
          </a:xfrm>
          <a:prstGeom prst="rect">
            <a:avLst/>
          </a:prstGeom>
          <a:noFill/>
        </p:spPr>
        <p:txBody>
          <a:bodyPr wrap="square" lIns="0" tIns="0" rIns="0" bIns="0" rtlCol="0">
            <a:spAutoFit/>
          </a:bodyPr>
          <a:lstStyle/>
          <a:p>
            <a:r>
              <a:rPr lang="da-DK" sz="2000" b="1" dirty="0">
                <a:solidFill>
                  <a:schemeClr val="accent1"/>
                </a:solidFill>
              </a:rPr>
              <a:t>OM SEGES INNOVATION</a:t>
            </a:r>
          </a:p>
        </p:txBody>
      </p:sp>
    </p:spTree>
    <p:extLst>
      <p:ext uri="{BB962C8B-B14F-4D97-AF65-F5344CB8AC3E}">
        <p14:creationId xmlns:p14="http://schemas.microsoft.com/office/powerpoint/2010/main" val="11569653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5_Vores værdier">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B1650DC1-9C43-451D-9ED4-464F655DDE4D}"/>
              </a:ext>
            </a:extLst>
          </p:cNvPr>
          <p:cNvSpPr/>
          <p:nvPr userDrawn="1"/>
        </p:nvSpPr>
        <p:spPr>
          <a:xfrm>
            <a:off x="168675" y="125042"/>
            <a:ext cx="11880000" cy="6542843"/>
          </a:xfrm>
          <a:prstGeom prst="rect">
            <a:avLst/>
          </a:prstGeom>
          <a:solidFill>
            <a:schemeClr val="bg2">
              <a:lumMod val="40000"/>
              <a:lumOff val="6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2" name="Tekstfelt 1">
            <a:extLst>
              <a:ext uri="{FF2B5EF4-FFF2-40B4-BE49-F238E27FC236}">
                <a16:creationId xmlns:a16="http://schemas.microsoft.com/office/drawing/2014/main" id="{6565C749-8E23-562A-1F97-2DC022A48D63}"/>
              </a:ext>
            </a:extLst>
          </p:cNvPr>
          <p:cNvSpPr txBox="1"/>
          <p:nvPr userDrawn="1"/>
        </p:nvSpPr>
        <p:spPr>
          <a:xfrm>
            <a:off x="2181225" y="1889810"/>
            <a:ext cx="3286126" cy="307777"/>
          </a:xfrm>
          <a:prstGeom prst="rect">
            <a:avLst/>
          </a:prstGeom>
          <a:noFill/>
        </p:spPr>
        <p:txBody>
          <a:bodyPr wrap="square" lIns="0" tIns="0" rIns="0" bIns="0" rtlCol="0">
            <a:spAutoFit/>
          </a:bodyPr>
          <a:lstStyle/>
          <a:p>
            <a:r>
              <a:rPr lang="da-DK" sz="2000" b="1" dirty="0">
                <a:solidFill>
                  <a:schemeClr val="tx2"/>
                </a:solidFill>
              </a:rPr>
              <a:t>VORES VÆRDIER</a:t>
            </a:r>
          </a:p>
        </p:txBody>
      </p:sp>
      <p:pic>
        <p:nvPicPr>
          <p:cNvPr id="11" name="Billede 10" descr="Et billede, der indeholder skærmbillede, cirkel&#10;&#10;Automatisk genereret beskrivelse">
            <a:extLst>
              <a:ext uri="{FF2B5EF4-FFF2-40B4-BE49-F238E27FC236}">
                <a16:creationId xmlns:a16="http://schemas.microsoft.com/office/drawing/2014/main" id="{0E870778-62A3-B82B-5F9F-9EA4B8961B1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05391" y="2055873"/>
            <a:ext cx="10579630" cy="2746254"/>
          </a:xfrm>
          <a:prstGeom prst="rect">
            <a:avLst/>
          </a:prstGeom>
        </p:spPr>
      </p:pic>
      <p:pic>
        <p:nvPicPr>
          <p:cNvPr id="12" name="Billede 11">
            <a:extLst>
              <a:ext uri="{FF2B5EF4-FFF2-40B4-BE49-F238E27FC236}">
                <a16:creationId xmlns:a16="http://schemas.microsoft.com/office/drawing/2014/main" id="{6E4BDBC8-D0BB-2D98-5CDD-0A19D8855DA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829118" y="6028696"/>
            <a:ext cx="857484" cy="359022"/>
          </a:xfrm>
          <a:prstGeom prst="rect">
            <a:avLst/>
          </a:prstGeom>
        </p:spPr>
      </p:pic>
    </p:spTree>
    <p:extLst>
      <p:ext uri="{BB962C8B-B14F-4D97-AF65-F5344CB8AC3E}">
        <p14:creationId xmlns:p14="http://schemas.microsoft.com/office/powerpoint/2010/main" val="40367533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6_Tak">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B1650DC1-9C43-451D-9ED4-464F655DDE4D}"/>
              </a:ext>
            </a:extLst>
          </p:cNvPr>
          <p:cNvSpPr/>
          <p:nvPr userDrawn="1"/>
        </p:nvSpPr>
        <p:spPr>
          <a:xfrm>
            <a:off x="168675" y="125042"/>
            <a:ext cx="11880000" cy="6542843"/>
          </a:xfrm>
          <a:prstGeom prst="rect">
            <a:avLst/>
          </a:prstGeom>
          <a:solidFill>
            <a:srgbClr val="71AF8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9" name="Billede 8">
            <a:extLst>
              <a:ext uri="{FF2B5EF4-FFF2-40B4-BE49-F238E27FC236}">
                <a16:creationId xmlns:a16="http://schemas.microsoft.com/office/drawing/2014/main" id="{4F204366-9A6F-4A09-9979-8093799E4DA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829925" y="5999946"/>
            <a:ext cx="893762" cy="373886"/>
          </a:xfrm>
          <a:prstGeom prst="rect">
            <a:avLst/>
          </a:prstGeom>
        </p:spPr>
      </p:pic>
      <p:sp>
        <p:nvSpPr>
          <p:cNvPr id="4" name="Tekstfelt 3">
            <a:extLst>
              <a:ext uri="{FF2B5EF4-FFF2-40B4-BE49-F238E27FC236}">
                <a16:creationId xmlns:a16="http://schemas.microsoft.com/office/drawing/2014/main" id="{B9FA73D7-0CC8-E386-7CB7-327120CF60F7}"/>
              </a:ext>
            </a:extLst>
          </p:cNvPr>
          <p:cNvSpPr txBox="1"/>
          <p:nvPr userDrawn="1"/>
        </p:nvSpPr>
        <p:spPr>
          <a:xfrm>
            <a:off x="5440242" y="2790282"/>
            <a:ext cx="1381663" cy="830997"/>
          </a:xfrm>
          <a:prstGeom prst="rect">
            <a:avLst/>
          </a:prstGeom>
          <a:noFill/>
        </p:spPr>
        <p:txBody>
          <a:bodyPr wrap="square" lIns="0" tIns="0" rIns="0" bIns="0" rtlCol="0">
            <a:spAutoFit/>
          </a:bodyPr>
          <a:lstStyle/>
          <a:p>
            <a:r>
              <a:rPr lang="da-DK" sz="5400" b="1" dirty="0">
                <a:solidFill>
                  <a:schemeClr val="bg1"/>
                </a:solidFill>
              </a:rPr>
              <a:t>TAK</a:t>
            </a:r>
          </a:p>
        </p:txBody>
      </p:sp>
      <p:sp>
        <p:nvSpPr>
          <p:cNvPr id="5" name="Tekstfelt 4">
            <a:extLst>
              <a:ext uri="{FF2B5EF4-FFF2-40B4-BE49-F238E27FC236}">
                <a16:creationId xmlns:a16="http://schemas.microsoft.com/office/drawing/2014/main" id="{0AB752FB-04DA-8B7A-9707-6F976D756B44}"/>
              </a:ext>
            </a:extLst>
          </p:cNvPr>
          <p:cNvSpPr txBox="1"/>
          <p:nvPr userDrawn="1"/>
        </p:nvSpPr>
        <p:spPr>
          <a:xfrm>
            <a:off x="3695658" y="3503112"/>
            <a:ext cx="4873129" cy="553998"/>
          </a:xfrm>
          <a:prstGeom prst="rect">
            <a:avLst/>
          </a:prstGeom>
          <a:noFill/>
        </p:spPr>
        <p:txBody>
          <a:bodyPr wrap="none" lIns="0" tIns="0" rIns="0" bIns="0" rtlCol="0">
            <a:spAutoFit/>
          </a:bodyPr>
          <a:lstStyle/>
          <a:p>
            <a:r>
              <a:rPr lang="da-DK" sz="3600" b="1" dirty="0">
                <a:solidFill>
                  <a:schemeClr val="bg1"/>
                </a:solidFill>
              </a:rPr>
              <a:t>for opmærksomheden</a:t>
            </a:r>
          </a:p>
        </p:txBody>
      </p:sp>
    </p:spTree>
    <p:extLst>
      <p:ext uri="{BB962C8B-B14F-4D97-AF65-F5344CB8AC3E}">
        <p14:creationId xmlns:p14="http://schemas.microsoft.com/office/powerpoint/2010/main" val="17270988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6_Kontakt">
    <p:spTree>
      <p:nvGrpSpPr>
        <p:cNvPr id="1" name=""/>
        <p:cNvGrpSpPr/>
        <p:nvPr/>
      </p:nvGrpSpPr>
      <p:grpSpPr>
        <a:xfrm>
          <a:off x="0" y="0"/>
          <a:ext cx="0" cy="0"/>
          <a:chOff x="0" y="0"/>
          <a:chExt cx="0" cy="0"/>
        </a:xfrm>
      </p:grpSpPr>
      <p:sp>
        <p:nvSpPr>
          <p:cNvPr id="10" name="Rektangel 9">
            <a:hlinkClick r:id="rId2"/>
            <a:extLst>
              <a:ext uri="{FF2B5EF4-FFF2-40B4-BE49-F238E27FC236}">
                <a16:creationId xmlns:a16="http://schemas.microsoft.com/office/drawing/2014/main" id="{B1650DC1-9C43-451D-9ED4-464F655DDE4D}"/>
              </a:ext>
            </a:extLst>
          </p:cNvPr>
          <p:cNvSpPr/>
          <p:nvPr userDrawn="1"/>
        </p:nvSpPr>
        <p:spPr>
          <a:xfrm>
            <a:off x="168675" y="125042"/>
            <a:ext cx="11880000" cy="6542843"/>
          </a:xfrm>
          <a:prstGeom prst="rect">
            <a:avLst/>
          </a:prstGeom>
          <a:solidFill>
            <a:srgbClr val="71AF8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9" name="Billede 8">
            <a:extLst>
              <a:ext uri="{FF2B5EF4-FFF2-40B4-BE49-F238E27FC236}">
                <a16:creationId xmlns:a16="http://schemas.microsoft.com/office/drawing/2014/main" id="{4F204366-9A6F-4A09-9979-8093799E4DA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829925" y="5999946"/>
            <a:ext cx="893762" cy="373886"/>
          </a:xfrm>
          <a:prstGeom prst="rect">
            <a:avLst/>
          </a:prstGeom>
        </p:spPr>
      </p:pic>
      <p:sp>
        <p:nvSpPr>
          <p:cNvPr id="4" name="Tekstfelt 3">
            <a:extLst>
              <a:ext uri="{FF2B5EF4-FFF2-40B4-BE49-F238E27FC236}">
                <a16:creationId xmlns:a16="http://schemas.microsoft.com/office/drawing/2014/main" id="{FA74A4DB-9354-007D-7368-755BDC1C6297}"/>
              </a:ext>
            </a:extLst>
          </p:cNvPr>
          <p:cNvSpPr txBox="1"/>
          <p:nvPr userDrawn="1"/>
        </p:nvSpPr>
        <p:spPr>
          <a:xfrm>
            <a:off x="483372" y="5853318"/>
            <a:ext cx="1572546" cy="553998"/>
          </a:xfrm>
          <a:prstGeom prst="rect">
            <a:avLst/>
          </a:prstGeom>
          <a:noFill/>
        </p:spPr>
        <p:txBody>
          <a:bodyPr wrap="none" lIns="0" tIns="0" rIns="0" bIns="0" rtlCol="0">
            <a:spAutoFit/>
          </a:bodyPr>
          <a:lstStyle/>
          <a:p>
            <a:r>
              <a:rPr lang="da-DK" sz="1200" dirty="0">
                <a:solidFill>
                  <a:schemeClr val="bg1"/>
                </a:solidFill>
              </a:rPr>
              <a:t>SEGES Innovation P/S</a:t>
            </a:r>
          </a:p>
          <a:p>
            <a:r>
              <a:rPr lang="da-DK" sz="1200" dirty="0">
                <a:solidFill>
                  <a:schemeClr val="bg1"/>
                </a:solidFill>
              </a:rPr>
              <a:t>Agro Food Park 15</a:t>
            </a:r>
          </a:p>
          <a:p>
            <a:r>
              <a:rPr lang="da-DK" sz="1200" dirty="0">
                <a:solidFill>
                  <a:schemeClr val="bg1"/>
                </a:solidFill>
              </a:rPr>
              <a:t>DK 8200 Aarhus N</a:t>
            </a:r>
          </a:p>
        </p:txBody>
      </p:sp>
      <p:sp>
        <p:nvSpPr>
          <p:cNvPr id="5" name="Tekstfelt 4">
            <a:extLst>
              <a:ext uri="{FF2B5EF4-FFF2-40B4-BE49-F238E27FC236}">
                <a16:creationId xmlns:a16="http://schemas.microsoft.com/office/drawing/2014/main" id="{78AC9A65-78B7-FD93-2CA8-49411A449444}"/>
              </a:ext>
            </a:extLst>
          </p:cNvPr>
          <p:cNvSpPr txBox="1"/>
          <p:nvPr userDrawn="1"/>
        </p:nvSpPr>
        <p:spPr>
          <a:xfrm>
            <a:off x="2536320" y="5853317"/>
            <a:ext cx="1311256" cy="553998"/>
          </a:xfrm>
          <a:prstGeom prst="rect">
            <a:avLst/>
          </a:prstGeom>
          <a:noFill/>
        </p:spPr>
        <p:txBody>
          <a:bodyPr wrap="none" lIns="0" tIns="0" rIns="0" bIns="0" rtlCol="0">
            <a:spAutoFit/>
          </a:bodyPr>
          <a:lstStyle/>
          <a:p>
            <a:r>
              <a:rPr lang="da-DK" sz="1200" dirty="0">
                <a:solidFill>
                  <a:schemeClr val="bg1"/>
                </a:solidFill>
              </a:rPr>
              <a:t>segesinnovation.dk</a:t>
            </a:r>
          </a:p>
          <a:p>
            <a:r>
              <a:rPr lang="da-DK" sz="1200" dirty="0">
                <a:solidFill>
                  <a:schemeClr val="bg1"/>
                </a:solidFill>
              </a:rPr>
              <a:t>seges.tv</a:t>
            </a:r>
          </a:p>
          <a:p>
            <a:r>
              <a:rPr lang="da-DK" sz="1200" u="none" dirty="0">
                <a:solidFill>
                  <a:schemeClr val="bg1"/>
                </a:solidFill>
              </a:rPr>
              <a:t>info@seges.dk</a:t>
            </a:r>
            <a:endParaRPr lang="da-DK" sz="1200" dirty="0">
              <a:solidFill>
                <a:schemeClr val="bg1"/>
              </a:solidFill>
            </a:endParaRPr>
          </a:p>
        </p:txBody>
      </p:sp>
      <p:grpSp>
        <p:nvGrpSpPr>
          <p:cNvPr id="11" name="Gruppe 10">
            <a:extLst>
              <a:ext uri="{FF2B5EF4-FFF2-40B4-BE49-F238E27FC236}">
                <a16:creationId xmlns:a16="http://schemas.microsoft.com/office/drawing/2014/main" id="{CA0B2981-F493-78C1-7CCB-21CA0DD34DD4}"/>
              </a:ext>
            </a:extLst>
          </p:cNvPr>
          <p:cNvGrpSpPr/>
          <p:nvPr userDrawn="1"/>
        </p:nvGrpSpPr>
        <p:grpSpPr>
          <a:xfrm>
            <a:off x="4963775" y="5932706"/>
            <a:ext cx="419799" cy="415360"/>
            <a:chOff x="4630304" y="5717906"/>
            <a:chExt cx="423949" cy="423949"/>
          </a:xfrm>
        </p:grpSpPr>
        <p:pic>
          <p:nvPicPr>
            <p:cNvPr id="7" name="Billede 6" descr="Et billede, der indeholder tekst, silhuet, clipart, vektorgrafik&#10;&#10;Automatisk genereret beskrivelse">
              <a:extLst>
                <a:ext uri="{FF2B5EF4-FFF2-40B4-BE49-F238E27FC236}">
                  <a16:creationId xmlns:a16="http://schemas.microsoft.com/office/drawing/2014/main" id="{7D154AAC-DA4D-7ACC-FDB7-315F89AE9F4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698193" y="5769093"/>
              <a:ext cx="321576" cy="321576"/>
            </a:xfrm>
            <a:prstGeom prst="rect">
              <a:avLst/>
            </a:prstGeom>
          </p:spPr>
        </p:pic>
        <p:sp>
          <p:nvSpPr>
            <p:cNvPr id="8" name="Ellipse 7">
              <a:extLst>
                <a:ext uri="{FF2B5EF4-FFF2-40B4-BE49-F238E27FC236}">
                  <a16:creationId xmlns:a16="http://schemas.microsoft.com/office/drawing/2014/main" id="{E6FFA800-C166-F948-77B8-FC5CB25B6D40}"/>
                </a:ext>
              </a:extLst>
            </p:cNvPr>
            <p:cNvSpPr/>
            <p:nvPr userDrawn="1"/>
          </p:nvSpPr>
          <p:spPr>
            <a:xfrm>
              <a:off x="4630304" y="5717906"/>
              <a:ext cx="423949" cy="423949"/>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grpSp>
      <p:sp>
        <p:nvSpPr>
          <p:cNvPr id="14" name="Ellipse 13">
            <a:extLst>
              <a:ext uri="{FF2B5EF4-FFF2-40B4-BE49-F238E27FC236}">
                <a16:creationId xmlns:a16="http://schemas.microsoft.com/office/drawing/2014/main" id="{3E7ABCCF-773D-292F-DFEF-40D41436856E}"/>
              </a:ext>
            </a:extLst>
          </p:cNvPr>
          <p:cNvSpPr/>
          <p:nvPr userDrawn="1"/>
        </p:nvSpPr>
        <p:spPr>
          <a:xfrm>
            <a:off x="5869876" y="5932706"/>
            <a:ext cx="419799" cy="41536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19" name="Billede 18">
            <a:hlinkClick r:id="rId5"/>
            <a:extLst>
              <a:ext uri="{FF2B5EF4-FFF2-40B4-BE49-F238E27FC236}">
                <a16:creationId xmlns:a16="http://schemas.microsoft.com/office/drawing/2014/main" id="{0180C2EC-1848-666F-2D87-3B6E482132C1}"/>
              </a:ext>
            </a:extLst>
          </p:cNvPr>
          <p:cNvPicPr>
            <a:picLocks noChangeAspect="1"/>
          </p:cNvPicPr>
          <p:nvPr userDrawn="1"/>
        </p:nvPicPr>
        <p:blipFill rotWithShape="1">
          <a:blip r:embed="rId6" cstate="screen">
            <a:extLst>
              <a:ext uri="{28A0092B-C50C-407E-A947-70E740481C1C}">
                <a14:useLocalDpi xmlns:a14="http://schemas.microsoft.com/office/drawing/2010/main" val="0"/>
              </a:ext>
            </a:extLst>
          </a:blip>
          <a:srcRect l="41026" t="41990" r="41432" b="39702"/>
          <a:stretch/>
        </p:blipFill>
        <p:spPr>
          <a:xfrm>
            <a:off x="5917548" y="6022771"/>
            <a:ext cx="328972" cy="254859"/>
          </a:xfrm>
          <a:prstGeom prst="rect">
            <a:avLst/>
          </a:prstGeom>
        </p:spPr>
      </p:pic>
      <p:sp>
        <p:nvSpPr>
          <p:cNvPr id="17" name="Ellipse 16">
            <a:extLst>
              <a:ext uri="{FF2B5EF4-FFF2-40B4-BE49-F238E27FC236}">
                <a16:creationId xmlns:a16="http://schemas.microsoft.com/office/drawing/2014/main" id="{946ECB3C-8882-CDB2-C51A-FDB39715B6C4}"/>
              </a:ext>
            </a:extLst>
          </p:cNvPr>
          <p:cNvSpPr/>
          <p:nvPr userDrawn="1"/>
        </p:nvSpPr>
        <p:spPr>
          <a:xfrm>
            <a:off x="6775976" y="5932706"/>
            <a:ext cx="419799" cy="41536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21" name="Billede 20">
            <a:hlinkClick r:id="rId7"/>
            <a:extLst>
              <a:ext uri="{FF2B5EF4-FFF2-40B4-BE49-F238E27FC236}">
                <a16:creationId xmlns:a16="http://schemas.microsoft.com/office/drawing/2014/main" id="{78EA9C60-E7DC-8FB2-1EA9-952AE835757A}"/>
              </a:ext>
            </a:extLst>
          </p:cNvPr>
          <p:cNvPicPr>
            <a:picLocks noChangeAspect="1"/>
          </p:cNvPicPr>
          <p:nvPr userDrawn="1"/>
        </p:nvPicPr>
        <p:blipFill rotWithShape="1">
          <a:blip r:embed="rId8" cstate="screen">
            <a:extLst>
              <a:ext uri="{28A0092B-C50C-407E-A947-70E740481C1C}">
                <a14:useLocalDpi xmlns:a14="http://schemas.microsoft.com/office/drawing/2010/main" val="0"/>
              </a:ext>
            </a:extLst>
          </a:blip>
          <a:srcRect/>
          <a:stretch/>
        </p:blipFill>
        <p:spPr>
          <a:xfrm>
            <a:off x="6804065" y="6013334"/>
            <a:ext cx="375967" cy="264931"/>
          </a:xfrm>
          <a:prstGeom prst="rect">
            <a:avLst/>
          </a:prstGeom>
        </p:spPr>
      </p:pic>
      <p:sp>
        <p:nvSpPr>
          <p:cNvPr id="28" name="Tekstfelt 27">
            <a:extLst>
              <a:ext uri="{FF2B5EF4-FFF2-40B4-BE49-F238E27FC236}">
                <a16:creationId xmlns:a16="http://schemas.microsoft.com/office/drawing/2014/main" id="{F6DE838B-4F10-F12C-5A9A-EF74AA7C8377}"/>
              </a:ext>
            </a:extLst>
          </p:cNvPr>
          <p:cNvSpPr txBox="1"/>
          <p:nvPr userDrawn="1"/>
        </p:nvSpPr>
        <p:spPr>
          <a:xfrm>
            <a:off x="4441616" y="2790282"/>
            <a:ext cx="3334118" cy="830997"/>
          </a:xfrm>
          <a:prstGeom prst="rect">
            <a:avLst/>
          </a:prstGeom>
          <a:noFill/>
        </p:spPr>
        <p:txBody>
          <a:bodyPr wrap="none" lIns="0" tIns="0" rIns="0" bIns="0" rtlCol="0">
            <a:spAutoFit/>
          </a:bodyPr>
          <a:lstStyle/>
          <a:p>
            <a:r>
              <a:rPr lang="da-DK" sz="5400" b="1" dirty="0">
                <a:solidFill>
                  <a:schemeClr val="bg1"/>
                </a:solidFill>
              </a:rPr>
              <a:t>KONTAKT</a:t>
            </a:r>
          </a:p>
        </p:txBody>
      </p:sp>
    </p:spTree>
    <p:extLst>
      <p:ext uri="{BB962C8B-B14F-4D97-AF65-F5344CB8AC3E}">
        <p14:creationId xmlns:p14="http://schemas.microsoft.com/office/powerpoint/2010/main" val="10857555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CF9A53-1DBA-4137-3B8F-D2F0F35D42C0}"/>
              </a:ext>
            </a:extLst>
          </p:cNvPr>
          <p:cNvSpPr>
            <a:spLocks noGrp="1"/>
          </p:cNvSpPr>
          <p:nvPr>
            <p:ph type="title"/>
          </p:nvPr>
        </p:nvSpPr>
        <p:spPr/>
        <p:txBody>
          <a:bodyPr/>
          <a:lstStyle/>
          <a:p>
            <a:r>
              <a:rPr lang="da-DK"/>
              <a:t>Klik for at redigere titeltypografien i masteren</a:t>
            </a:r>
            <a:endParaRPr lang="en-DK"/>
          </a:p>
        </p:txBody>
      </p:sp>
      <p:sp>
        <p:nvSpPr>
          <p:cNvPr id="3" name="Pladsholder til indhold 2">
            <a:extLst>
              <a:ext uri="{FF2B5EF4-FFF2-40B4-BE49-F238E27FC236}">
                <a16:creationId xmlns:a16="http://schemas.microsoft.com/office/drawing/2014/main" id="{43EFB34D-958D-2F58-896F-9886E97754B8}"/>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DK"/>
          </a:p>
        </p:txBody>
      </p:sp>
      <p:sp>
        <p:nvSpPr>
          <p:cNvPr id="4" name="Pladsholder til dato 3">
            <a:extLst>
              <a:ext uri="{FF2B5EF4-FFF2-40B4-BE49-F238E27FC236}">
                <a16:creationId xmlns:a16="http://schemas.microsoft.com/office/drawing/2014/main" id="{6FA82145-82FB-533E-F86A-10D6F840D3D2}"/>
              </a:ext>
            </a:extLst>
          </p:cNvPr>
          <p:cNvSpPr>
            <a:spLocks noGrp="1"/>
          </p:cNvSpPr>
          <p:nvPr>
            <p:ph type="dt" sz="half" idx="10"/>
          </p:nvPr>
        </p:nvSpPr>
        <p:spPr/>
        <p:txBody>
          <a:bodyPr/>
          <a:lstStyle/>
          <a:p>
            <a:fld id="{1BC568B9-F7CB-4522-94EB-9C7EE3430009}" type="datetimeFigureOut">
              <a:rPr lang="en-DK" smtClean="0"/>
              <a:t>12/15/2023</a:t>
            </a:fld>
            <a:endParaRPr lang="en-DK"/>
          </a:p>
        </p:txBody>
      </p:sp>
      <p:sp>
        <p:nvSpPr>
          <p:cNvPr id="5" name="Pladsholder til sidefod 4">
            <a:extLst>
              <a:ext uri="{FF2B5EF4-FFF2-40B4-BE49-F238E27FC236}">
                <a16:creationId xmlns:a16="http://schemas.microsoft.com/office/drawing/2014/main" id="{D85BF3A0-2E3F-8FB0-90B8-9A0660D9F1F7}"/>
              </a:ext>
            </a:extLst>
          </p:cNvPr>
          <p:cNvSpPr>
            <a:spLocks noGrp="1"/>
          </p:cNvSpPr>
          <p:nvPr>
            <p:ph type="ftr" sz="quarter" idx="11"/>
          </p:nvPr>
        </p:nvSpPr>
        <p:spPr/>
        <p:txBody>
          <a:bodyPr/>
          <a:lstStyle/>
          <a:p>
            <a:endParaRPr lang="en-DK"/>
          </a:p>
        </p:txBody>
      </p:sp>
      <p:sp>
        <p:nvSpPr>
          <p:cNvPr id="6" name="Pladsholder til slidenummer 5">
            <a:extLst>
              <a:ext uri="{FF2B5EF4-FFF2-40B4-BE49-F238E27FC236}">
                <a16:creationId xmlns:a16="http://schemas.microsoft.com/office/drawing/2014/main" id="{BD44CB58-1CA1-1FD3-028A-B0DE22742439}"/>
              </a:ext>
            </a:extLst>
          </p:cNvPr>
          <p:cNvSpPr>
            <a:spLocks noGrp="1"/>
          </p:cNvSpPr>
          <p:nvPr>
            <p:ph type="sldNum" sz="quarter" idx="12"/>
          </p:nvPr>
        </p:nvSpPr>
        <p:spPr/>
        <p:txBody>
          <a:bodyPr/>
          <a:lstStyle/>
          <a:p>
            <a:fld id="{34F219C9-FE06-4FFD-9911-A4ED8601C3B3}" type="slidenum">
              <a:rPr lang="en-DK" smtClean="0"/>
              <a:t>‹nr.›</a:t>
            </a:fld>
            <a:endParaRPr lang="en-DK"/>
          </a:p>
        </p:txBody>
      </p:sp>
    </p:spTree>
    <p:extLst>
      <p:ext uri="{BB962C8B-B14F-4D97-AF65-F5344CB8AC3E}">
        <p14:creationId xmlns:p14="http://schemas.microsoft.com/office/powerpoint/2010/main" val="983599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3_Forside - Fuldt billede og små bokse">
    <p:spTree>
      <p:nvGrpSpPr>
        <p:cNvPr id="1" name=""/>
        <p:cNvGrpSpPr/>
        <p:nvPr/>
      </p:nvGrpSpPr>
      <p:grpSpPr>
        <a:xfrm>
          <a:off x="0" y="0"/>
          <a:ext cx="0" cy="0"/>
          <a:chOff x="0" y="0"/>
          <a:chExt cx="0" cy="0"/>
        </a:xfrm>
      </p:grpSpPr>
      <p:pic>
        <p:nvPicPr>
          <p:cNvPr id="6" name="Billede 5" descr="Et billede, der indeholder sky, udendørs, græs, kortklippet/afgrøde/høst/ridepisk&#10;&#10;Automatisk genereret beskrivelse">
            <a:extLst>
              <a:ext uri="{FF2B5EF4-FFF2-40B4-BE49-F238E27FC236}">
                <a16:creationId xmlns:a16="http://schemas.microsoft.com/office/drawing/2014/main" id="{D08C141D-6F26-6AFE-0E29-1F32DD356D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
            <a:ext cx="12204000" cy="6975505"/>
          </a:xfrm>
          <a:prstGeom prst="rect">
            <a:avLst/>
          </a:prstGeom>
        </p:spPr>
      </p:pic>
      <p:sp>
        <p:nvSpPr>
          <p:cNvPr id="11" name="Rektangel 10">
            <a:extLst>
              <a:ext uri="{FF2B5EF4-FFF2-40B4-BE49-F238E27FC236}">
                <a16:creationId xmlns:a16="http://schemas.microsoft.com/office/drawing/2014/main" id="{3E91851B-E652-4184-BCEA-66608DEFF098}"/>
              </a:ext>
            </a:extLst>
          </p:cNvPr>
          <p:cNvSpPr/>
          <p:nvPr userDrawn="1"/>
        </p:nvSpPr>
        <p:spPr>
          <a:xfrm>
            <a:off x="921212" y="-36648"/>
            <a:ext cx="6377363" cy="4496354"/>
          </a:xfrm>
          <a:prstGeom prst="rect">
            <a:avLst/>
          </a:prstGeom>
          <a:solidFill>
            <a:schemeClr val="accent5">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13" name="Title 1">
            <a:extLst>
              <a:ext uri="{FF2B5EF4-FFF2-40B4-BE49-F238E27FC236}">
                <a16:creationId xmlns:a16="http://schemas.microsoft.com/office/drawing/2014/main" id="{26834E11-498C-4198-A032-ED14BDD91E58}"/>
              </a:ext>
            </a:extLst>
          </p:cNvPr>
          <p:cNvSpPr>
            <a:spLocks noGrp="1"/>
          </p:cNvSpPr>
          <p:nvPr>
            <p:ph type="ctrTitle"/>
          </p:nvPr>
        </p:nvSpPr>
        <p:spPr>
          <a:xfrm>
            <a:off x="1223781" y="1711170"/>
            <a:ext cx="5914064" cy="866648"/>
          </a:xfrm>
        </p:spPr>
        <p:txBody>
          <a:bodyPr wrap="square" anchor="b">
            <a:spAutoFit/>
          </a:bodyPr>
          <a:lstStyle>
            <a:lvl1pPr>
              <a:lnSpc>
                <a:spcPct val="88000"/>
              </a:lnSpc>
              <a:defRPr sz="3200">
                <a:solidFill>
                  <a:schemeClr val="bg1"/>
                </a:solidFill>
              </a:defRPr>
            </a:lvl1pPr>
          </a:lstStyle>
          <a:p>
            <a:r>
              <a:rPr lang="da-DK" noProof="0"/>
              <a:t>Klik for at redigere titeltypografien i masteren</a:t>
            </a:r>
            <a:endParaRPr lang="da-DK" noProof="0" dirty="0"/>
          </a:p>
        </p:txBody>
      </p:sp>
      <p:sp>
        <p:nvSpPr>
          <p:cNvPr id="14" name="Text Placeholder 6">
            <a:extLst>
              <a:ext uri="{FF2B5EF4-FFF2-40B4-BE49-F238E27FC236}">
                <a16:creationId xmlns:a16="http://schemas.microsoft.com/office/drawing/2014/main" id="{65292C3B-D5F0-45FD-950E-7BF90855BAB8}"/>
              </a:ext>
            </a:extLst>
          </p:cNvPr>
          <p:cNvSpPr>
            <a:spLocks noGrp="1"/>
          </p:cNvSpPr>
          <p:nvPr>
            <p:ph type="body" sz="quarter" idx="27" hasCustomPrompt="1"/>
          </p:nvPr>
        </p:nvSpPr>
        <p:spPr>
          <a:xfrm>
            <a:off x="1223781" y="2868123"/>
            <a:ext cx="5914064" cy="416847"/>
          </a:xfrm>
        </p:spPr>
        <p:txBody>
          <a:bodyPr/>
          <a:lstStyle>
            <a:lvl1pPr marL="0" indent="0">
              <a:buNone/>
              <a:defRPr sz="2400" b="0">
                <a:solidFill>
                  <a:schemeClr val="bg1"/>
                </a:solidFill>
              </a:defRPr>
            </a:lvl1pPr>
            <a:lvl2pPr marL="252000" indent="0">
              <a:buNone/>
              <a:defRPr/>
            </a:lvl2pPr>
          </a:lstStyle>
          <a:p>
            <a:pPr lvl="0"/>
            <a:r>
              <a:rPr lang="da-DK" dirty="0"/>
              <a:t>Klik for at tilføje navn</a:t>
            </a:r>
          </a:p>
        </p:txBody>
      </p:sp>
      <p:sp>
        <p:nvSpPr>
          <p:cNvPr id="16" name="Text Placeholder 6">
            <a:extLst>
              <a:ext uri="{FF2B5EF4-FFF2-40B4-BE49-F238E27FC236}">
                <a16:creationId xmlns:a16="http://schemas.microsoft.com/office/drawing/2014/main" id="{DF798D23-BE42-4BA5-8D89-2452CD4B11FC}"/>
              </a:ext>
            </a:extLst>
          </p:cNvPr>
          <p:cNvSpPr>
            <a:spLocks noGrp="1"/>
          </p:cNvSpPr>
          <p:nvPr>
            <p:ph type="body" sz="quarter" idx="28" hasCustomPrompt="1"/>
          </p:nvPr>
        </p:nvSpPr>
        <p:spPr>
          <a:xfrm>
            <a:off x="1223781" y="3633003"/>
            <a:ext cx="5914064" cy="375820"/>
          </a:xfrm>
        </p:spPr>
        <p:txBody>
          <a:bodyPr/>
          <a:lstStyle>
            <a:lvl1pPr marL="0" indent="0">
              <a:buNone/>
              <a:defRPr lang="da-DK" sz="2000" b="1" kern="1200" dirty="0">
                <a:solidFill>
                  <a:schemeClr val="bg1"/>
                </a:solidFill>
                <a:latin typeface="+mn-lt"/>
                <a:ea typeface="+mn-ea"/>
                <a:cs typeface="+mn-cs"/>
              </a:defRPr>
            </a:lvl1pPr>
            <a:lvl2pPr marL="252000" indent="0">
              <a:buNone/>
              <a:defRPr/>
            </a:lvl2pPr>
          </a:lstStyle>
          <a:p>
            <a:pPr lvl="0"/>
            <a:r>
              <a:rPr lang="da-DK" dirty="0"/>
              <a:t>Klik for at tilføje dato</a:t>
            </a:r>
          </a:p>
        </p:txBody>
      </p:sp>
      <p:sp>
        <p:nvSpPr>
          <p:cNvPr id="17" name="Rektangel 16">
            <a:extLst>
              <a:ext uri="{FF2B5EF4-FFF2-40B4-BE49-F238E27FC236}">
                <a16:creationId xmlns:a16="http://schemas.microsoft.com/office/drawing/2014/main" id="{2693AC7A-DA7F-441C-AA4A-80123F4E87BB}"/>
              </a:ext>
            </a:extLst>
          </p:cNvPr>
          <p:cNvSpPr/>
          <p:nvPr userDrawn="1"/>
        </p:nvSpPr>
        <p:spPr>
          <a:xfrm>
            <a:off x="10834226" y="5999432"/>
            <a:ext cx="892800" cy="374400"/>
          </a:xfrm>
          <a:prstGeom prst="rect">
            <a:avLst/>
          </a:prstGeom>
          <a:blipFill>
            <a:blip r:embed="rId3" cstate="screen">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2" name="Pladsholder til billede 7">
            <a:extLst>
              <a:ext uri="{FF2B5EF4-FFF2-40B4-BE49-F238E27FC236}">
                <a16:creationId xmlns:a16="http://schemas.microsoft.com/office/drawing/2014/main" id="{B6ECC266-3356-072B-5A32-E64C6997A480}"/>
              </a:ext>
            </a:extLst>
          </p:cNvPr>
          <p:cNvSpPr>
            <a:spLocks noGrp="1" noChangeAspect="1"/>
          </p:cNvSpPr>
          <p:nvPr>
            <p:ph type="pic" sz="quarter" idx="35" hasCustomPrompt="1"/>
          </p:nvPr>
        </p:nvSpPr>
        <p:spPr>
          <a:xfrm>
            <a:off x="7375465" y="6013832"/>
            <a:ext cx="2966883" cy="360000"/>
          </a:xfrm>
          <a:prstGeom prst="rect">
            <a:avLst/>
          </a:prstGeom>
          <a:noFill/>
          <a:ln w="9525">
            <a:noFill/>
            <a:miter lim="800000"/>
            <a:headEnd/>
            <a:tailEnd/>
          </a:ln>
        </p:spPr>
        <p:txBody>
          <a:bodyPr rtlCol="0" anchor="t">
            <a:norm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bg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Kopier og placér fondslogo i markeringen her</a:t>
            </a:r>
          </a:p>
          <a:p>
            <a:pPr lvl="0"/>
            <a:endParaRPr lang="da-DK" noProof="0" dirty="0"/>
          </a:p>
        </p:txBody>
      </p:sp>
      <p:sp>
        <p:nvSpPr>
          <p:cNvPr id="3" name="Pladsholder til billede 7">
            <a:extLst>
              <a:ext uri="{FF2B5EF4-FFF2-40B4-BE49-F238E27FC236}">
                <a16:creationId xmlns:a16="http://schemas.microsoft.com/office/drawing/2014/main" id="{6022D410-F615-C397-C20D-71EF6620A19B}"/>
              </a:ext>
            </a:extLst>
          </p:cNvPr>
          <p:cNvSpPr>
            <a:spLocks noGrp="1" noChangeAspect="1"/>
          </p:cNvSpPr>
          <p:nvPr>
            <p:ph type="pic" sz="quarter" idx="15" hasCustomPrompt="1"/>
          </p:nvPr>
        </p:nvSpPr>
        <p:spPr>
          <a:xfrm>
            <a:off x="5987888" y="6013832"/>
            <a:ext cx="900000" cy="414170"/>
          </a:xfrm>
          <a:prstGeom prst="rect">
            <a:avLst/>
          </a:prstGeom>
          <a:noFill/>
          <a:ln w="9525">
            <a:noFill/>
            <a:miter lim="800000"/>
            <a:headEnd/>
            <a:tailEnd/>
          </a:ln>
        </p:spPr>
        <p:txBody>
          <a:bodyPr rtlCol="0" anchor="t">
            <a:no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bg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Kopier og indsæt GUDP eller fond-logo</a:t>
            </a:r>
          </a:p>
        </p:txBody>
      </p:sp>
    </p:spTree>
    <p:extLst>
      <p:ext uri="{BB962C8B-B14F-4D97-AF65-F5344CB8AC3E}">
        <p14:creationId xmlns:p14="http://schemas.microsoft.com/office/powerpoint/2010/main" val="928201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4_Forside - Fuldt billede og små bokse">
    <p:spTree>
      <p:nvGrpSpPr>
        <p:cNvPr id="1" name=""/>
        <p:cNvGrpSpPr/>
        <p:nvPr/>
      </p:nvGrpSpPr>
      <p:grpSpPr>
        <a:xfrm>
          <a:off x="0" y="0"/>
          <a:ext cx="0" cy="0"/>
          <a:chOff x="0" y="0"/>
          <a:chExt cx="0" cy="0"/>
        </a:xfrm>
      </p:grpSpPr>
      <p:pic>
        <p:nvPicPr>
          <p:cNvPr id="5" name="Billede 4" descr="Et billede, der indeholder udendørs, landbrugsmaskine, traktor, græs&#10;&#10;Automatisk genereret beskrivelse">
            <a:extLst>
              <a:ext uri="{FF2B5EF4-FFF2-40B4-BE49-F238E27FC236}">
                <a16:creationId xmlns:a16="http://schemas.microsoft.com/office/drawing/2014/main" id="{69AE9F2E-4C7F-2BC1-1AFF-E9E580E33C14}"/>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12" y="1"/>
            <a:ext cx="14237979" cy="8011236"/>
          </a:xfrm>
          <a:prstGeom prst="rect">
            <a:avLst/>
          </a:prstGeom>
        </p:spPr>
      </p:pic>
      <p:sp>
        <p:nvSpPr>
          <p:cNvPr id="13" name="Rektangel 12">
            <a:extLst>
              <a:ext uri="{FF2B5EF4-FFF2-40B4-BE49-F238E27FC236}">
                <a16:creationId xmlns:a16="http://schemas.microsoft.com/office/drawing/2014/main" id="{40CFF6E4-837A-4787-A133-ED5B8D91DB9E}"/>
              </a:ext>
            </a:extLst>
          </p:cNvPr>
          <p:cNvSpPr/>
          <p:nvPr userDrawn="1"/>
        </p:nvSpPr>
        <p:spPr>
          <a:xfrm>
            <a:off x="921213" y="-36648"/>
            <a:ext cx="6377362" cy="4496354"/>
          </a:xfrm>
          <a:prstGeom prst="rect">
            <a:avLst/>
          </a:prstGeom>
          <a:solidFill>
            <a:schemeClr val="tx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solidFill>
                <a:schemeClr val="accent2"/>
              </a:solidFill>
            </a:endParaRPr>
          </a:p>
        </p:txBody>
      </p:sp>
      <p:sp>
        <p:nvSpPr>
          <p:cNvPr id="16" name="Title 1">
            <a:extLst>
              <a:ext uri="{FF2B5EF4-FFF2-40B4-BE49-F238E27FC236}">
                <a16:creationId xmlns:a16="http://schemas.microsoft.com/office/drawing/2014/main" id="{8B585EC9-7D25-4075-BFFF-B2585D0CEC73}"/>
              </a:ext>
            </a:extLst>
          </p:cNvPr>
          <p:cNvSpPr>
            <a:spLocks noGrp="1"/>
          </p:cNvSpPr>
          <p:nvPr>
            <p:ph type="ctrTitle"/>
          </p:nvPr>
        </p:nvSpPr>
        <p:spPr>
          <a:xfrm>
            <a:off x="1223781" y="1711170"/>
            <a:ext cx="5914064" cy="866648"/>
          </a:xfrm>
        </p:spPr>
        <p:txBody>
          <a:bodyPr wrap="square" anchor="b">
            <a:spAutoFit/>
          </a:bodyPr>
          <a:lstStyle>
            <a:lvl1pPr>
              <a:lnSpc>
                <a:spcPct val="88000"/>
              </a:lnSpc>
              <a:defRPr sz="3200">
                <a:solidFill>
                  <a:schemeClr val="bg1"/>
                </a:solidFill>
              </a:defRPr>
            </a:lvl1pPr>
          </a:lstStyle>
          <a:p>
            <a:r>
              <a:rPr lang="da-DK" noProof="0"/>
              <a:t>Klik for at redigere titeltypografien i masteren</a:t>
            </a:r>
            <a:endParaRPr lang="da-DK" noProof="0" dirty="0"/>
          </a:p>
        </p:txBody>
      </p:sp>
      <p:sp>
        <p:nvSpPr>
          <p:cNvPr id="17" name="Text Placeholder 6">
            <a:extLst>
              <a:ext uri="{FF2B5EF4-FFF2-40B4-BE49-F238E27FC236}">
                <a16:creationId xmlns:a16="http://schemas.microsoft.com/office/drawing/2014/main" id="{B4DC2986-95FE-4857-8AA5-D37D9525C401}"/>
              </a:ext>
            </a:extLst>
          </p:cNvPr>
          <p:cNvSpPr>
            <a:spLocks noGrp="1"/>
          </p:cNvSpPr>
          <p:nvPr>
            <p:ph type="body" sz="quarter" idx="27" hasCustomPrompt="1"/>
          </p:nvPr>
        </p:nvSpPr>
        <p:spPr>
          <a:xfrm>
            <a:off x="1223781" y="2868123"/>
            <a:ext cx="5914064" cy="416847"/>
          </a:xfrm>
        </p:spPr>
        <p:txBody>
          <a:bodyPr/>
          <a:lstStyle>
            <a:lvl1pPr marL="0" indent="0">
              <a:buNone/>
              <a:defRPr sz="2400" b="0">
                <a:solidFill>
                  <a:schemeClr val="bg1"/>
                </a:solidFill>
              </a:defRPr>
            </a:lvl1pPr>
            <a:lvl2pPr marL="252000" indent="0">
              <a:buNone/>
              <a:defRPr/>
            </a:lvl2pPr>
          </a:lstStyle>
          <a:p>
            <a:pPr lvl="0"/>
            <a:r>
              <a:rPr lang="da-DK" dirty="0"/>
              <a:t>Klik for at tilføje navn</a:t>
            </a:r>
          </a:p>
        </p:txBody>
      </p:sp>
      <p:sp>
        <p:nvSpPr>
          <p:cNvPr id="18" name="Text Placeholder 6">
            <a:extLst>
              <a:ext uri="{FF2B5EF4-FFF2-40B4-BE49-F238E27FC236}">
                <a16:creationId xmlns:a16="http://schemas.microsoft.com/office/drawing/2014/main" id="{30CDBDF5-5D80-41DE-B0F6-6EF232DC8468}"/>
              </a:ext>
            </a:extLst>
          </p:cNvPr>
          <p:cNvSpPr>
            <a:spLocks noGrp="1"/>
          </p:cNvSpPr>
          <p:nvPr>
            <p:ph type="body" sz="quarter" idx="28" hasCustomPrompt="1"/>
          </p:nvPr>
        </p:nvSpPr>
        <p:spPr>
          <a:xfrm>
            <a:off x="1223781" y="3633003"/>
            <a:ext cx="5914064" cy="375820"/>
          </a:xfrm>
        </p:spPr>
        <p:txBody>
          <a:bodyPr/>
          <a:lstStyle>
            <a:lvl1pPr marL="0" indent="0">
              <a:buNone/>
              <a:defRPr lang="da-DK" sz="2000" b="1" kern="1200" dirty="0">
                <a:solidFill>
                  <a:schemeClr val="bg1"/>
                </a:solidFill>
                <a:latin typeface="+mn-lt"/>
                <a:ea typeface="+mn-ea"/>
                <a:cs typeface="+mn-cs"/>
              </a:defRPr>
            </a:lvl1pPr>
            <a:lvl2pPr marL="252000" indent="0">
              <a:buNone/>
              <a:defRPr/>
            </a:lvl2pPr>
          </a:lstStyle>
          <a:p>
            <a:pPr lvl="0"/>
            <a:r>
              <a:rPr lang="da-DK" dirty="0"/>
              <a:t>Klik for at tilføje dato</a:t>
            </a:r>
          </a:p>
        </p:txBody>
      </p:sp>
      <p:sp>
        <p:nvSpPr>
          <p:cNvPr id="19" name="Rektangel 18">
            <a:extLst>
              <a:ext uri="{FF2B5EF4-FFF2-40B4-BE49-F238E27FC236}">
                <a16:creationId xmlns:a16="http://schemas.microsoft.com/office/drawing/2014/main" id="{A64D6715-5AD4-49FA-8D81-C0C810D491C5}"/>
              </a:ext>
            </a:extLst>
          </p:cNvPr>
          <p:cNvSpPr/>
          <p:nvPr userDrawn="1"/>
        </p:nvSpPr>
        <p:spPr>
          <a:xfrm>
            <a:off x="10834226" y="5999432"/>
            <a:ext cx="892800" cy="374400"/>
          </a:xfrm>
          <a:prstGeom prst="rect">
            <a:avLst/>
          </a:prstGeom>
          <a:blipFill>
            <a:blip r:embed="rId3" cstate="screen">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2" name="Pladsholder til billede 7">
            <a:extLst>
              <a:ext uri="{FF2B5EF4-FFF2-40B4-BE49-F238E27FC236}">
                <a16:creationId xmlns:a16="http://schemas.microsoft.com/office/drawing/2014/main" id="{AC1F1651-55C9-BC74-B74A-9ACB5D28E61A}"/>
              </a:ext>
            </a:extLst>
          </p:cNvPr>
          <p:cNvSpPr>
            <a:spLocks noGrp="1" noChangeAspect="1"/>
          </p:cNvSpPr>
          <p:nvPr>
            <p:ph type="pic" sz="quarter" idx="35" hasCustomPrompt="1"/>
          </p:nvPr>
        </p:nvSpPr>
        <p:spPr>
          <a:xfrm>
            <a:off x="7375465" y="6013832"/>
            <a:ext cx="2966883" cy="360000"/>
          </a:xfrm>
          <a:prstGeom prst="rect">
            <a:avLst/>
          </a:prstGeom>
          <a:noFill/>
          <a:ln w="9525">
            <a:noFill/>
            <a:miter lim="800000"/>
            <a:headEnd/>
            <a:tailEnd/>
          </a:ln>
        </p:spPr>
        <p:txBody>
          <a:bodyPr rtlCol="0" anchor="t">
            <a:norm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bg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Kopier og placér fondslogo i markeringen her</a:t>
            </a:r>
          </a:p>
          <a:p>
            <a:pPr lvl="0"/>
            <a:endParaRPr lang="da-DK" noProof="0" dirty="0"/>
          </a:p>
        </p:txBody>
      </p:sp>
      <p:sp>
        <p:nvSpPr>
          <p:cNvPr id="4" name="Pladsholder til billede 7">
            <a:extLst>
              <a:ext uri="{FF2B5EF4-FFF2-40B4-BE49-F238E27FC236}">
                <a16:creationId xmlns:a16="http://schemas.microsoft.com/office/drawing/2014/main" id="{4AF98FEA-D306-D1A4-2F3A-F1F6AFA19C64}"/>
              </a:ext>
            </a:extLst>
          </p:cNvPr>
          <p:cNvSpPr>
            <a:spLocks noGrp="1" noChangeAspect="1"/>
          </p:cNvSpPr>
          <p:nvPr>
            <p:ph type="pic" sz="quarter" idx="15" hasCustomPrompt="1"/>
          </p:nvPr>
        </p:nvSpPr>
        <p:spPr>
          <a:xfrm>
            <a:off x="5987888" y="6013832"/>
            <a:ext cx="900000" cy="414170"/>
          </a:xfrm>
          <a:prstGeom prst="rect">
            <a:avLst/>
          </a:prstGeom>
          <a:noFill/>
          <a:ln w="9525">
            <a:noFill/>
            <a:miter lim="800000"/>
            <a:headEnd/>
            <a:tailEnd/>
          </a:ln>
        </p:spPr>
        <p:txBody>
          <a:bodyPr rtlCol="0" anchor="t">
            <a:no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bg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Kopier og indsæt GUDP eller fond-logo</a:t>
            </a:r>
          </a:p>
        </p:txBody>
      </p:sp>
    </p:spTree>
    <p:extLst>
      <p:ext uri="{BB962C8B-B14F-4D97-AF65-F5344CB8AC3E}">
        <p14:creationId xmlns:p14="http://schemas.microsoft.com/office/powerpoint/2010/main" val="86421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5_Forside - Fuldt billede og små bokse">
    <p:spTree>
      <p:nvGrpSpPr>
        <p:cNvPr id="1" name=""/>
        <p:cNvGrpSpPr/>
        <p:nvPr/>
      </p:nvGrpSpPr>
      <p:grpSpPr>
        <a:xfrm>
          <a:off x="0" y="0"/>
          <a:ext cx="0" cy="0"/>
          <a:chOff x="0" y="0"/>
          <a:chExt cx="0" cy="0"/>
        </a:xfrm>
      </p:grpSpPr>
      <p:pic>
        <p:nvPicPr>
          <p:cNvPr id="8" name="Billede 7" descr="Et billede, der indeholder kvæg, ko, Malkeko, pattedyr&#10;&#10;Automatisk genereret beskrivelse">
            <a:extLst>
              <a:ext uri="{FF2B5EF4-FFF2-40B4-BE49-F238E27FC236}">
                <a16:creationId xmlns:a16="http://schemas.microsoft.com/office/drawing/2014/main" id="{5A7BB20C-5899-4E01-6749-19BD994EFA47}"/>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3587" y="-1089377"/>
            <a:ext cx="12204000" cy="7947377"/>
          </a:xfrm>
          <a:prstGeom prst="rect">
            <a:avLst/>
          </a:prstGeom>
        </p:spPr>
      </p:pic>
      <p:sp>
        <p:nvSpPr>
          <p:cNvPr id="13" name="Rektangel 12">
            <a:extLst>
              <a:ext uri="{FF2B5EF4-FFF2-40B4-BE49-F238E27FC236}">
                <a16:creationId xmlns:a16="http://schemas.microsoft.com/office/drawing/2014/main" id="{40CFF6E4-837A-4787-A133-ED5B8D91DB9E}"/>
              </a:ext>
            </a:extLst>
          </p:cNvPr>
          <p:cNvSpPr/>
          <p:nvPr userDrawn="1"/>
        </p:nvSpPr>
        <p:spPr>
          <a:xfrm>
            <a:off x="921213" y="-36648"/>
            <a:ext cx="6377362" cy="4496354"/>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solidFill>
                <a:schemeClr val="accent2"/>
              </a:solidFill>
            </a:endParaRPr>
          </a:p>
        </p:txBody>
      </p:sp>
      <p:sp>
        <p:nvSpPr>
          <p:cNvPr id="14" name="Title 1">
            <a:extLst>
              <a:ext uri="{FF2B5EF4-FFF2-40B4-BE49-F238E27FC236}">
                <a16:creationId xmlns:a16="http://schemas.microsoft.com/office/drawing/2014/main" id="{45C00161-39CE-425B-BBF1-A04CDFCA65B8}"/>
              </a:ext>
            </a:extLst>
          </p:cNvPr>
          <p:cNvSpPr>
            <a:spLocks noGrp="1"/>
          </p:cNvSpPr>
          <p:nvPr>
            <p:ph type="ctrTitle"/>
          </p:nvPr>
        </p:nvSpPr>
        <p:spPr>
          <a:xfrm>
            <a:off x="1223781" y="1711170"/>
            <a:ext cx="5914064" cy="866648"/>
          </a:xfrm>
        </p:spPr>
        <p:txBody>
          <a:bodyPr wrap="square" anchor="b">
            <a:spAutoFit/>
          </a:bodyPr>
          <a:lstStyle>
            <a:lvl1pPr>
              <a:lnSpc>
                <a:spcPct val="88000"/>
              </a:lnSpc>
              <a:defRPr sz="3200">
                <a:solidFill>
                  <a:schemeClr val="bg1"/>
                </a:solidFill>
              </a:defRPr>
            </a:lvl1pPr>
          </a:lstStyle>
          <a:p>
            <a:r>
              <a:rPr lang="da-DK" noProof="0"/>
              <a:t>Klik for at redigere titeltypografien i masteren</a:t>
            </a:r>
            <a:endParaRPr lang="da-DK" noProof="0" dirty="0"/>
          </a:p>
        </p:txBody>
      </p:sp>
      <p:sp>
        <p:nvSpPr>
          <p:cNvPr id="16" name="Text Placeholder 6">
            <a:extLst>
              <a:ext uri="{FF2B5EF4-FFF2-40B4-BE49-F238E27FC236}">
                <a16:creationId xmlns:a16="http://schemas.microsoft.com/office/drawing/2014/main" id="{1BB885F5-4AD8-4EB9-8743-FDB25A90E710}"/>
              </a:ext>
            </a:extLst>
          </p:cNvPr>
          <p:cNvSpPr>
            <a:spLocks noGrp="1"/>
          </p:cNvSpPr>
          <p:nvPr>
            <p:ph type="body" sz="quarter" idx="27" hasCustomPrompt="1"/>
          </p:nvPr>
        </p:nvSpPr>
        <p:spPr>
          <a:xfrm>
            <a:off x="1223781" y="2868123"/>
            <a:ext cx="5914064" cy="416847"/>
          </a:xfrm>
        </p:spPr>
        <p:txBody>
          <a:bodyPr/>
          <a:lstStyle>
            <a:lvl1pPr marL="0" indent="0">
              <a:buNone/>
              <a:defRPr sz="2400" b="0">
                <a:solidFill>
                  <a:schemeClr val="bg1"/>
                </a:solidFill>
              </a:defRPr>
            </a:lvl1pPr>
            <a:lvl2pPr marL="252000" indent="0">
              <a:buNone/>
              <a:defRPr/>
            </a:lvl2pPr>
          </a:lstStyle>
          <a:p>
            <a:pPr lvl="0"/>
            <a:r>
              <a:rPr lang="da-DK" dirty="0"/>
              <a:t>Klik for at tilføje navn</a:t>
            </a:r>
          </a:p>
        </p:txBody>
      </p:sp>
      <p:sp>
        <p:nvSpPr>
          <p:cNvPr id="17" name="Text Placeholder 6">
            <a:extLst>
              <a:ext uri="{FF2B5EF4-FFF2-40B4-BE49-F238E27FC236}">
                <a16:creationId xmlns:a16="http://schemas.microsoft.com/office/drawing/2014/main" id="{2E443B1B-03E7-41CE-8608-665D7F289664}"/>
              </a:ext>
            </a:extLst>
          </p:cNvPr>
          <p:cNvSpPr>
            <a:spLocks noGrp="1"/>
          </p:cNvSpPr>
          <p:nvPr>
            <p:ph type="body" sz="quarter" idx="28" hasCustomPrompt="1"/>
          </p:nvPr>
        </p:nvSpPr>
        <p:spPr>
          <a:xfrm>
            <a:off x="1223781" y="3633003"/>
            <a:ext cx="5914064" cy="375820"/>
          </a:xfrm>
        </p:spPr>
        <p:txBody>
          <a:bodyPr/>
          <a:lstStyle>
            <a:lvl1pPr marL="0" indent="0">
              <a:buNone/>
              <a:defRPr lang="da-DK" sz="2000" b="1" kern="1200" dirty="0">
                <a:solidFill>
                  <a:schemeClr val="bg1"/>
                </a:solidFill>
                <a:latin typeface="+mn-lt"/>
                <a:ea typeface="+mn-ea"/>
                <a:cs typeface="+mn-cs"/>
              </a:defRPr>
            </a:lvl1pPr>
            <a:lvl2pPr marL="252000" indent="0">
              <a:buNone/>
              <a:defRPr/>
            </a:lvl2pPr>
          </a:lstStyle>
          <a:p>
            <a:pPr lvl="0"/>
            <a:r>
              <a:rPr lang="da-DK" dirty="0"/>
              <a:t>Klik for at tilføje dato</a:t>
            </a:r>
          </a:p>
        </p:txBody>
      </p:sp>
      <p:sp>
        <p:nvSpPr>
          <p:cNvPr id="18" name="Rektangel 17">
            <a:extLst>
              <a:ext uri="{FF2B5EF4-FFF2-40B4-BE49-F238E27FC236}">
                <a16:creationId xmlns:a16="http://schemas.microsoft.com/office/drawing/2014/main" id="{77F5946F-C8CE-4C7F-985F-898A3E2A3E1D}"/>
              </a:ext>
            </a:extLst>
          </p:cNvPr>
          <p:cNvSpPr/>
          <p:nvPr userDrawn="1"/>
        </p:nvSpPr>
        <p:spPr>
          <a:xfrm>
            <a:off x="10834226" y="5999432"/>
            <a:ext cx="892800" cy="374400"/>
          </a:xfrm>
          <a:prstGeom prst="rect">
            <a:avLst/>
          </a:prstGeom>
          <a:blipFill>
            <a:blip r:embed="rId3" cstate="screen">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2" name="Pladsholder til billede 7">
            <a:extLst>
              <a:ext uri="{FF2B5EF4-FFF2-40B4-BE49-F238E27FC236}">
                <a16:creationId xmlns:a16="http://schemas.microsoft.com/office/drawing/2014/main" id="{7A3B5818-917D-8FD3-7EBA-20ECF2D3E392}"/>
              </a:ext>
            </a:extLst>
          </p:cNvPr>
          <p:cNvSpPr>
            <a:spLocks noGrp="1" noChangeAspect="1"/>
          </p:cNvSpPr>
          <p:nvPr>
            <p:ph type="pic" sz="quarter" idx="35" hasCustomPrompt="1"/>
          </p:nvPr>
        </p:nvSpPr>
        <p:spPr>
          <a:xfrm>
            <a:off x="7375465" y="6013832"/>
            <a:ext cx="2966883" cy="360000"/>
          </a:xfrm>
          <a:prstGeom prst="rect">
            <a:avLst/>
          </a:prstGeom>
          <a:noFill/>
          <a:ln w="9525">
            <a:noFill/>
            <a:miter lim="800000"/>
            <a:headEnd/>
            <a:tailEnd/>
          </a:ln>
        </p:spPr>
        <p:txBody>
          <a:bodyPr rtlCol="0" anchor="t">
            <a:norm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bg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Kopier og placér fondslogo i markeringen her</a:t>
            </a:r>
          </a:p>
          <a:p>
            <a:pPr lvl="0"/>
            <a:endParaRPr lang="da-DK" noProof="0" dirty="0"/>
          </a:p>
        </p:txBody>
      </p:sp>
      <p:sp>
        <p:nvSpPr>
          <p:cNvPr id="4" name="Pladsholder til billede 7">
            <a:extLst>
              <a:ext uri="{FF2B5EF4-FFF2-40B4-BE49-F238E27FC236}">
                <a16:creationId xmlns:a16="http://schemas.microsoft.com/office/drawing/2014/main" id="{268B7489-0877-6922-6BB1-30AE00593AC8}"/>
              </a:ext>
            </a:extLst>
          </p:cNvPr>
          <p:cNvSpPr>
            <a:spLocks noGrp="1" noChangeAspect="1"/>
          </p:cNvSpPr>
          <p:nvPr>
            <p:ph type="pic" sz="quarter" idx="15" hasCustomPrompt="1"/>
          </p:nvPr>
        </p:nvSpPr>
        <p:spPr>
          <a:xfrm>
            <a:off x="5987888" y="6013832"/>
            <a:ext cx="900000" cy="414170"/>
          </a:xfrm>
          <a:prstGeom prst="rect">
            <a:avLst/>
          </a:prstGeom>
          <a:noFill/>
          <a:ln w="9525">
            <a:noFill/>
            <a:miter lim="800000"/>
            <a:headEnd/>
            <a:tailEnd/>
          </a:ln>
        </p:spPr>
        <p:txBody>
          <a:bodyPr rtlCol="0" anchor="t">
            <a:no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bg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Kopier og indsæt GUDP eller fond-logo</a:t>
            </a:r>
          </a:p>
        </p:txBody>
      </p:sp>
    </p:spTree>
    <p:extLst>
      <p:ext uri="{BB962C8B-B14F-4D97-AF65-F5344CB8AC3E}">
        <p14:creationId xmlns:p14="http://schemas.microsoft.com/office/powerpoint/2010/main" val="388705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6_Forside - Fuldt billede og små bokse">
    <p:spTree>
      <p:nvGrpSpPr>
        <p:cNvPr id="1" name=""/>
        <p:cNvGrpSpPr/>
        <p:nvPr/>
      </p:nvGrpSpPr>
      <p:grpSpPr>
        <a:xfrm>
          <a:off x="0" y="0"/>
          <a:ext cx="0" cy="0"/>
          <a:chOff x="0" y="0"/>
          <a:chExt cx="0" cy="0"/>
        </a:xfrm>
      </p:grpSpPr>
      <p:pic>
        <p:nvPicPr>
          <p:cNvPr id="6" name="Billede 5" descr="Et billede, der indeholder pattedyr, svin, gris, snyde&#10;&#10;Automatisk genereret beskrivelse">
            <a:extLst>
              <a:ext uri="{FF2B5EF4-FFF2-40B4-BE49-F238E27FC236}">
                <a16:creationId xmlns:a16="http://schemas.microsoft.com/office/drawing/2014/main" id="{94259BFE-D997-FA8A-4F2C-8BBE308522B8}"/>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542706"/>
            <a:ext cx="12190413" cy="7400706"/>
          </a:xfrm>
          <a:prstGeom prst="rect">
            <a:avLst/>
          </a:prstGeom>
        </p:spPr>
      </p:pic>
      <p:sp>
        <p:nvSpPr>
          <p:cNvPr id="13" name="Rektangel 12">
            <a:extLst>
              <a:ext uri="{FF2B5EF4-FFF2-40B4-BE49-F238E27FC236}">
                <a16:creationId xmlns:a16="http://schemas.microsoft.com/office/drawing/2014/main" id="{40CFF6E4-837A-4787-A133-ED5B8D91DB9E}"/>
              </a:ext>
            </a:extLst>
          </p:cNvPr>
          <p:cNvSpPr/>
          <p:nvPr userDrawn="1"/>
        </p:nvSpPr>
        <p:spPr>
          <a:xfrm>
            <a:off x="921213" y="-36648"/>
            <a:ext cx="6377362" cy="4496354"/>
          </a:xfrm>
          <a:prstGeom prst="rect">
            <a:avLst/>
          </a:prstGeom>
          <a:solidFill>
            <a:schemeClr val="accent5">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solidFill>
                <a:schemeClr val="accent2"/>
              </a:solidFill>
            </a:endParaRPr>
          </a:p>
        </p:txBody>
      </p:sp>
      <p:sp>
        <p:nvSpPr>
          <p:cNvPr id="14" name="Title 1">
            <a:extLst>
              <a:ext uri="{FF2B5EF4-FFF2-40B4-BE49-F238E27FC236}">
                <a16:creationId xmlns:a16="http://schemas.microsoft.com/office/drawing/2014/main" id="{AD459EE7-6FDA-48BD-B92E-845FACA63582}"/>
              </a:ext>
            </a:extLst>
          </p:cNvPr>
          <p:cNvSpPr>
            <a:spLocks noGrp="1"/>
          </p:cNvSpPr>
          <p:nvPr>
            <p:ph type="ctrTitle"/>
          </p:nvPr>
        </p:nvSpPr>
        <p:spPr>
          <a:xfrm>
            <a:off x="1223781" y="1711170"/>
            <a:ext cx="5914064" cy="866648"/>
          </a:xfrm>
        </p:spPr>
        <p:txBody>
          <a:bodyPr wrap="square" anchor="b">
            <a:spAutoFit/>
          </a:bodyPr>
          <a:lstStyle>
            <a:lvl1pPr>
              <a:lnSpc>
                <a:spcPct val="88000"/>
              </a:lnSpc>
              <a:defRPr sz="3200">
                <a:solidFill>
                  <a:schemeClr val="bg1"/>
                </a:solidFill>
              </a:defRPr>
            </a:lvl1pPr>
          </a:lstStyle>
          <a:p>
            <a:r>
              <a:rPr lang="da-DK" noProof="0"/>
              <a:t>Klik for at redigere titeltypografien i masteren</a:t>
            </a:r>
            <a:endParaRPr lang="da-DK" noProof="0" dirty="0"/>
          </a:p>
        </p:txBody>
      </p:sp>
      <p:sp>
        <p:nvSpPr>
          <p:cNvPr id="16" name="Text Placeholder 6">
            <a:extLst>
              <a:ext uri="{FF2B5EF4-FFF2-40B4-BE49-F238E27FC236}">
                <a16:creationId xmlns:a16="http://schemas.microsoft.com/office/drawing/2014/main" id="{2F7F2DE6-C0D5-405B-BCA9-1A8169B5FD24}"/>
              </a:ext>
            </a:extLst>
          </p:cNvPr>
          <p:cNvSpPr>
            <a:spLocks noGrp="1"/>
          </p:cNvSpPr>
          <p:nvPr>
            <p:ph type="body" sz="quarter" idx="27" hasCustomPrompt="1"/>
          </p:nvPr>
        </p:nvSpPr>
        <p:spPr>
          <a:xfrm>
            <a:off x="1223781" y="2868123"/>
            <a:ext cx="5914064" cy="416847"/>
          </a:xfrm>
        </p:spPr>
        <p:txBody>
          <a:bodyPr/>
          <a:lstStyle>
            <a:lvl1pPr marL="0" indent="0">
              <a:buNone/>
              <a:defRPr sz="2400" b="0">
                <a:solidFill>
                  <a:schemeClr val="bg1"/>
                </a:solidFill>
              </a:defRPr>
            </a:lvl1pPr>
            <a:lvl2pPr marL="252000" indent="0">
              <a:buNone/>
              <a:defRPr/>
            </a:lvl2pPr>
          </a:lstStyle>
          <a:p>
            <a:pPr lvl="0"/>
            <a:r>
              <a:rPr lang="da-DK" dirty="0"/>
              <a:t>Klik for at tilføje navn</a:t>
            </a:r>
          </a:p>
        </p:txBody>
      </p:sp>
      <p:sp>
        <p:nvSpPr>
          <p:cNvPr id="17" name="Text Placeholder 6">
            <a:extLst>
              <a:ext uri="{FF2B5EF4-FFF2-40B4-BE49-F238E27FC236}">
                <a16:creationId xmlns:a16="http://schemas.microsoft.com/office/drawing/2014/main" id="{29DAEA83-FF29-432A-B910-1DD7DE59A690}"/>
              </a:ext>
            </a:extLst>
          </p:cNvPr>
          <p:cNvSpPr>
            <a:spLocks noGrp="1"/>
          </p:cNvSpPr>
          <p:nvPr>
            <p:ph type="body" sz="quarter" idx="28" hasCustomPrompt="1"/>
          </p:nvPr>
        </p:nvSpPr>
        <p:spPr>
          <a:xfrm>
            <a:off x="1223781" y="3633003"/>
            <a:ext cx="5914064" cy="375820"/>
          </a:xfrm>
        </p:spPr>
        <p:txBody>
          <a:bodyPr/>
          <a:lstStyle>
            <a:lvl1pPr marL="0" indent="0">
              <a:buNone/>
              <a:defRPr lang="da-DK" sz="2000" b="1" kern="1200" dirty="0">
                <a:solidFill>
                  <a:schemeClr val="bg1"/>
                </a:solidFill>
                <a:latin typeface="+mn-lt"/>
                <a:ea typeface="+mn-ea"/>
                <a:cs typeface="+mn-cs"/>
              </a:defRPr>
            </a:lvl1pPr>
            <a:lvl2pPr marL="252000" indent="0">
              <a:buNone/>
              <a:defRPr/>
            </a:lvl2pPr>
          </a:lstStyle>
          <a:p>
            <a:pPr lvl="0"/>
            <a:r>
              <a:rPr lang="da-DK" dirty="0"/>
              <a:t>Klik for at tilføje dato</a:t>
            </a:r>
          </a:p>
        </p:txBody>
      </p:sp>
      <p:sp>
        <p:nvSpPr>
          <p:cNvPr id="18" name="Rektangel 17">
            <a:extLst>
              <a:ext uri="{FF2B5EF4-FFF2-40B4-BE49-F238E27FC236}">
                <a16:creationId xmlns:a16="http://schemas.microsoft.com/office/drawing/2014/main" id="{690C7A62-4FA1-4CDD-9F77-D62CE596A62E}"/>
              </a:ext>
            </a:extLst>
          </p:cNvPr>
          <p:cNvSpPr/>
          <p:nvPr userDrawn="1"/>
        </p:nvSpPr>
        <p:spPr>
          <a:xfrm>
            <a:off x="10834226" y="5999432"/>
            <a:ext cx="892800" cy="374400"/>
          </a:xfrm>
          <a:prstGeom prst="rect">
            <a:avLst/>
          </a:prstGeom>
          <a:blipFill>
            <a:blip r:embed="rId3" cstate="screen">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2" name="Pladsholder til billede 7">
            <a:extLst>
              <a:ext uri="{FF2B5EF4-FFF2-40B4-BE49-F238E27FC236}">
                <a16:creationId xmlns:a16="http://schemas.microsoft.com/office/drawing/2014/main" id="{BE778B09-A42E-842D-F0DF-1C5773E26058}"/>
              </a:ext>
            </a:extLst>
          </p:cNvPr>
          <p:cNvSpPr>
            <a:spLocks noGrp="1" noChangeAspect="1"/>
          </p:cNvSpPr>
          <p:nvPr>
            <p:ph type="pic" sz="quarter" idx="35" hasCustomPrompt="1"/>
          </p:nvPr>
        </p:nvSpPr>
        <p:spPr>
          <a:xfrm>
            <a:off x="7375465" y="6013832"/>
            <a:ext cx="2966883" cy="360000"/>
          </a:xfrm>
          <a:prstGeom prst="rect">
            <a:avLst/>
          </a:prstGeom>
          <a:noFill/>
          <a:ln w="9525">
            <a:noFill/>
            <a:miter lim="800000"/>
            <a:headEnd/>
            <a:tailEnd/>
          </a:ln>
        </p:spPr>
        <p:txBody>
          <a:bodyPr rtlCol="0" anchor="t">
            <a:norm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bg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Kopier og placér fondslogo i markeringen her</a:t>
            </a:r>
          </a:p>
          <a:p>
            <a:pPr lvl="0"/>
            <a:endParaRPr lang="da-DK" noProof="0" dirty="0"/>
          </a:p>
        </p:txBody>
      </p:sp>
      <p:sp>
        <p:nvSpPr>
          <p:cNvPr id="4" name="Pladsholder til billede 7">
            <a:extLst>
              <a:ext uri="{FF2B5EF4-FFF2-40B4-BE49-F238E27FC236}">
                <a16:creationId xmlns:a16="http://schemas.microsoft.com/office/drawing/2014/main" id="{D52DA357-0B56-323F-838B-FC0748821175}"/>
              </a:ext>
            </a:extLst>
          </p:cNvPr>
          <p:cNvSpPr>
            <a:spLocks noGrp="1" noChangeAspect="1"/>
          </p:cNvSpPr>
          <p:nvPr>
            <p:ph type="pic" sz="quarter" idx="15" hasCustomPrompt="1"/>
          </p:nvPr>
        </p:nvSpPr>
        <p:spPr>
          <a:xfrm>
            <a:off x="5987888" y="6013832"/>
            <a:ext cx="900000" cy="414170"/>
          </a:xfrm>
          <a:prstGeom prst="rect">
            <a:avLst/>
          </a:prstGeom>
          <a:noFill/>
          <a:ln w="9525">
            <a:noFill/>
            <a:miter lim="800000"/>
            <a:headEnd/>
            <a:tailEnd/>
          </a:ln>
        </p:spPr>
        <p:txBody>
          <a:bodyPr rtlCol="0" anchor="t">
            <a:no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bg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Kopier og indsæt GUDP eller fond-logo</a:t>
            </a:r>
          </a:p>
        </p:txBody>
      </p:sp>
    </p:spTree>
    <p:extLst>
      <p:ext uri="{BB962C8B-B14F-4D97-AF65-F5344CB8AC3E}">
        <p14:creationId xmlns:p14="http://schemas.microsoft.com/office/powerpoint/2010/main" val="2823650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7_Forside - Fuldt billede og små bokse">
    <p:spTree>
      <p:nvGrpSpPr>
        <p:cNvPr id="1" name=""/>
        <p:cNvGrpSpPr/>
        <p:nvPr/>
      </p:nvGrpSpPr>
      <p:grpSpPr>
        <a:xfrm>
          <a:off x="0" y="0"/>
          <a:ext cx="0" cy="0"/>
          <a:chOff x="0" y="0"/>
          <a:chExt cx="0" cy="0"/>
        </a:xfrm>
      </p:grpSpPr>
      <p:pic>
        <p:nvPicPr>
          <p:cNvPr id="5" name="Billede 4" descr="Et billede, der indeholder tøj, Tekniker, person, indendørs&#10;&#10;Automatisk genereret beskrivelse">
            <a:extLst>
              <a:ext uri="{FF2B5EF4-FFF2-40B4-BE49-F238E27FC236}">
                <a16:creationId xmlns:a16="http://schemas.microsoft.com/office/drawing/2014/main" id="{64B4E552-403C-0409-6546-AD48D56A63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513" y="2847"/>
            <a:ext cx="12190413" cy="6855153"/>
          </a:xfrm>
          <a:prstGeom prst="rect">
            <a:avLst/>
          </a:prstGeom>
        </p:spPr>
      </p:pic>
      <p:sp>
        <p:nvSpPr>
          <p:cNvPr id="13" name="Rektangel 12">
            <a:extLst>
              <a:ext uri="{FF2B5EF4-FFF2-40B4-BE49-F238E27FC236}">
                <a16:creationId xmlns:a16="http://schemas.microsoft.com/office/drawing/2014/main" id="{40CFF6E4-837A-4787-A133-ED5B8D91DB9E}"/>
              </a:ext>
            </a:extLst>
          </p:cNvPr>
          <p:cNvSpPr/>
          <p:nvPr userDrawn="1"/>
        </p:nvSpPr>
        <p:spPr>
          <a:xfrm>
            <a:off x="921213" y="-36648"/>
            <a:ext cx="6377362" cy="4496354"/>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solidFill>
                <a:schemeClr val="accent2"/>
              </a:solidFill>
            </a:endParaRPr>
          </a:p>
        </p:txBody>
      </p:sp>
      <p:sp>
        <p:nvSpPr>
          <p:cNvPr id="16" name="Title 1">
            <a:extLst>
              <a:ext uri="{FF2B5EF4-FFF2-40B4-BE49-F238E27FC236}">
                <a16:creationId xmlns:a16="http://schemas.microsoft.com/office/drawing/2014/main" id="{8B585EC9-7D25-4075-BFFF-B2585D0CEC73}"/>
              </a:ext>
            </a:extLst>
          </p:cNvPr>
          <p:cNvSpPr>
            <a:spLocks noGrp="1"/>
          </p:cNvSpPr>
          <p:nvPr>
            <p:ph type="ctrTitle"/>
          </p:nvPr>
        </p:nvSpPr>
        <p:spPr>
          <a:xfrm>
            <a:off x="1223781" y="1711170"/>
            <a:ext cx="5914064" cy="866648"/>
          </a:xfrm>
        </p:spPr>
        <p:txBody>
          <a:bodyPr wrap="square" anchor="b">
            <a:spAutoFit/>
          </a:bodyPr>
          <a:lstStyle>
            <a:lvl1pPr>
              <a:lnSpc>
                <a:spcPct val="88000"/>
              </a:lnSpc>
              <a:defRPr sz="3200">
                <a:solidFill>
                  <a:schemeClr val="bg1"/>
                </a:solidFill>
              </a:defRPr>
            </a:lvl1pPr>
          </a:lstStyle>
          <a:p>
            <a:r>
              <a:rPr lang="da-DK" noProof="0"/>
              <a:t>Klik for at redigere titeltypografien i masteren</a:t>
            </a:r>
            <a:endParaRPr lang="da-DK" noProof="0" dirty="0"/>
          </a:p>
        </p:txBody>
      </p:sp>
      <p:sp>
        <p:nvSpPr>
          <p:cNvPr id="17" name="Text Placeholder 6">
            <a:extLst>
              <a:ext uri="{FF2B5EF4-FFF2-40B4-BE49-F238E27FC236}">
                <a16:creationId xmlns:a16="http://schemas.microsoft.com/office/drawing/2014/main" id="{B4DC2986-95FE-4857-8AA5-D37D9525C401}"/>
              </a:ext>
            </a:extLst>
          </p:cNvPr>
          <p:cNvSpPr>
            <a:spLocks noGrp="1"/>
          </p:cNvSpPr>
          <p:nvPr>
            <p:ph type="body" sz="quarter" idx="27" hasCustomPrompt="1"/>
          </p:nvPr>
        </p:nvSpPr>
        <p:spPr>
          <a:xfrm>
            <a:off x="1223781" y="2868123"/>
            <a:ext cx="5914064" cy="416847"/>
          </a:xfrm>
        </p:spPr>
        <p:txBody>
          <a:bodyPr/>
          <a:lstStyle>
            <a:lvl1pPr marL="0" indent="0">
              <a:buNone/>
              <a:defRPr sz="2400" b="0">
                <a:solidFill>
                  <a:schemeClr val="bg1"/>
                </a:solidFill>
              </a:defRPr>
            </a:lvl1pPr>
            <a:lvl2pPr marL="252000" indent="0">
              <a:buNone/>
              <a:defRPr/>
            </a:lvl2pPr>
          </a:lstStyle>
          <a:p>
            <a:pPr lvl="0"/>
            <a:r>
              <a:rPr lang="da-DK" dirty="0"/>
              <a:t>Klik for at tilføje navn</a:t>
            </a:r>
          </a:p>
        </p:txBody>
      </p:sp>
      <p:sp>
        <p:nvSpPr>
          <p:cNvPr id="18" name="Text Placeholder 6">
            <a:extLst>
              <a:ext uri="{FF2B5EF4-FFF2-40B4-BE49-F238E27FC236}">
                <a16:creationId xmlns:a16="http://schemas.microsoft.com/office/drawing/2014/main" id="{30CDBDF5-5D80-41DE-B0F6-6EF232DC8468}"/>
              </a:ext>
            </a:extLst>
          </p:cNvPr>
          <p:cNvSpPr>
            <a:spLocks noGrp="1"/>
          </p:cNvSpPr>
          <p:nvPr>
            <p:ph type="body" sz="quarter" idx="28" hasCustomPrompt="1"/>
          </p:nvPr>
        </p:nvSpPr>
        <p:spPr>
          <a:xfrm>
            <a:off x="1223781" y="3633003"/>
            <a:ext cx="5914064" cy="375820"/>
          </a:xfrm>
        </p:spPr>
        <p:txBody>
          <a:bodyPr/>
          <a:lstStyle>
            <a:lvl1pPr marL="0" indent="0">
              <a:buNone/>
              <a:defRPr lang="da-DK" sz="2000" b="1" kern="1200" dirty="0">
                <a:solidFill>
                  <a:schemeClr val="bg1"/>
                </a:solidFill>
                <a:latin typeface="+mn-lt"/>
                <a:ea typeface="+mn-ea"/>
                <a:cs typeface="+mn-cs"/>
              </a:defRPr>
            </a:lvl1pPr>
            <a:lvl2pPr marL="252000" indent="0">
              <a:buNone/>
              <a:defRPr/>
            </a:lvl2pPr>
          </a:lstStyle>
          <a:p>
            <a:pPr lvl="0"/>
            <a:r>
              <a:rPr lang="da-DK" dirty="0"/>
              <a:t>Klik for at tilføje dato</a:t>
            </a:r>
          </a:p>
        </p:txBody>
      </p:sp>
      <p:sp>
        <p:nvSpPr>
          <p:cNvPr id="19" name="Rektangel 18">
            <a:extLst>
              <a:ext uri="{FF2B5EF4-FFF2-40B4-BE49-F238E27FC236}">
                <a16:creationId xmlns:a16="http://schemas.microsoft.com/office/drawing/2014/main" id="{A64D6715-5AD4-49FA-8D81-C0C810D491C5}"/>
              </a:ext>
            </a:extLst>
          </p:cNvPr>
          <p:cNvSpPr/>
          <p:nvPr userDrawn="1"/>
        </p:nvSpPr>
        <p:spPr>
          <a:xfrm>
            <a:off x="10834226" y="5999432"/>
            <a:ext cx="892800" cy="374400"/>
          </a:xfrm>
          <a:prstGeom prst="rect">
            <a:avLst/>
          </a:prstGeom>
          <a:blipFill>
            <a:blip r:embed="rId3" cstate="screen">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2" name="Pladsholder til billede 7">
            <a:extLst>
              <a:ext uri="{FF2B5EF4-FFF2-40B4-BE49-F238E27FC236}">
                <a16:creationId xmlns:a16="http://schemas.microsoft.com/office/drawing/2014/main" id="{AC1F1651-55C9-BC74-B74A-9ACB5D28E61A}"/>
              </a:ext>
            </a:extLst>
          </p:cNvPr>
          <p:cNvSpPr>
            <a:spLocks noGrp="1" noChangeAspect="1"/>
          </p:cNvSpPr>
          <p:nvPr>
            <p:ph type="pic" sz="quarter" idx="35" hasCustomPrompt="1"/>
          </p:nvPr>
        </p:nvSpPr>
        <p:spPr>
          <a:xfrm>
            <a:off x="7375465" y="6013832"/>
            <a:ext cx="2966883" cy="360000"/>
          </a:xfrm>
          <a:prstGeom prst="rect">
            <a:avLst/>
          </a:prstGeom>
          <a:noFill/>
          <a:ln w="9525">
            <a:noFill/>
            <a:miter lim="800000"/>
            <a:headEnd/>
            <a:tailEnd/>
          </a:ln>
        </p:spPr>
        <p:txBody>
          <a:bodyPr rtlCol="0" anchor="t">
            <a:norm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bg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Kopier og placér fondslogo i markeringen her</a:t>
            </a:r>
          </a:p>
          <a:p>
            <a:pPr lvl="0"/>
            <a:endParaRPr lang="da-DK" noProof="0" dirty="0"/>
          </a:p>
        </p:txBody>
      </p:sp>
      <p:sp>
        <p:nvSpPr>
          <p:cNvPr id="4" name="Pladsholder til billede 7">
            <a:extLst>
              <a:ext uri="{FF2B5EF4-FFF2-40B4-BE49-F238E27FC236}">
                <a16:creationId xmlns:a16="http://schemas.microsoft.com/office/drawing/2014/main" id="{4AF98FEA-D306-D1A4-2F3A-F1F6AFA19C64}"/>
              </a:ext>
            </a:extLst>
          </p:cNvPr>
          <p:cNvSpPr>
            <a:spLocks noGrp="1" noChangeAspect="1"/>
          </p:cNvSpPr>
          <p:nvPr>
            <p:ph type="pic" sz="quarter" idx="15" hasCustomPrompt="1"/>
          </p:nvPr>
        </p:nvSpPr>
        <p:spPr>
          <a:xfrm>
            <a:off x="5987888" y="6013832"/>
            <a:ext cx="900000" cy="414170"/>
          </a:xfrm>
          <a:prstGeom prst="rect">
            <a:avLst/>
          </a:prstGeom>
          <a:noFill/>
          <a:ln w="9525">
            <a:noFill/>
            <a:miter lim="800000"/>
            <a:headEnd/>
            <a:tailEnd/>
          </a:ln>
        </p:spPr>
        <p:txBody>
          <a:bodyPr rtlCol="0" anchor="t">
            <a:no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bg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Kopier og indsæt GUDP eller fond-logo</a:t>
            </a:r>
          </a:p>
        </p:txBody>
      </p:sp>
    </p:spTree>
    <p:extLst>
      <p:ext uri="{BB962C8B-B14F-4D97-AF65-F5344CB8AC3E}">
        <p14:creationId xmlns:p14="http://schemas.microsoft.com/office/powerpoint/2010/main" val="3802224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8_Forside - Fuldt billede og små bokse">
    <p:spTree>
      <p:nvGrpSpPr>
        <p:cNvPr id="1" name=""/>
        <p:cNvGrpSpPr/>
        <p:nvPr/>
      </p:nvGrpSpPr>
      <p:grpSpPr>
        <a:xfrm>
          <a:off x="0" y="0"/>
          <a:ext cx="0" cy="0"/>
          <a:chOff x="0" y="0"/>
          <a:chExt cx="0" cy="0"/>
        </a:xfrm>
      </p:grpSpPr>
      <p:pic>
        <p:nvPicPr>
          <p:cNvPr id="8" name="Billede 7" descr="Et billede, der indeholder møbel, bord, stol, tøj&#10;&#10;Automatisk genereret beskrivelse">
            <a:extLst>
              <a:ext uri="{FF2B5EF4-FFF2-40B4-BE49-F238E27FC236}">
                <a16:creationId xmlns:a16="http://schemas.microsoft.com/office/drawing/2014/main" id="{C52DFA2D-38A6-C56C-20C8-B6B970E3AF6A}"/>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 y="-365316"/>
            <a:ext cx="12852000" cy="7229250"/>
          </a:xfrm>
          <a:prstGeom prst="rect">
            <a:avLst/>
          </a:prstGeom>
        </p:spPr>
      </p:pic>
      <p:sp>
        <p:nvSpPr>
          <p:cNvPr id="13" name="Rektangel 12">
            <a:extLst>
              <a:ext uri="{FF2B5EF4-FFF2-40B4-BE49-F238E27FC236}">
                <a16:creationId xmlns:a16="http://schemas.microsoft.com/office/drawing/2014/main" id="{40CFF6E4-837A-4787-A133-ED5B8D91DB9E}"/>
              </a:ext>
            </a:extLst>
          </p:cNvPr>
          <p:cNvSpPr/>
          <p:nvPr userDrawn="1"/>
        </p:nvSpPr>
        <p:spPr>
          <a:xfrm>
            <a:off x="921213" y="-36648"/>
            <a:ext cx="6377362" cy="4496354"/>
          </a:xfrm>
          <a:prstGeom prst="rect">
            <a:avLst/>
          </a:prstGeom>
          <a:solidFill>
            <a:schemeClr val="accent5">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solidFill>
                <a:schemeClr val="accent2"/>
              </a:solidFill>
            </a:endParaRPr>
          </a:p>
        </p:txBody>
      </p:sp>
      <p:sp>
        <p:nvSpPr>
          <p:cNvPr id="16" name="Title 1">
            <a:extLst>
              <a:ext uri="{FF2B5EF4-FFF2-40B4-BE49-F238E27FC236}">
                <a16:creationId xmlns:a16="http://schemas.microsoft.com/office/drawing/2014/main" id="{8B585EC9-7D25-4075-BFFF-B2585D0CEC73}"/>
              </a:ext>
            </a:extLst>
          </p:cNvPr>
          <p:cNvSpPr>
            <a:spLocks noGrp="1"/>
          </p:cNvSpPr>
          <p:nvPr>
            <p:ph type="ctrTitle"/>
          </p:nvPr>
        </p:nvSpPr>
        <p:spPr>
          <a:xfrm>
            <a:off x="1223781" y="1711170"/>
            <a:ext cx="5914064" cy="866648"/>
          </a:xfrm>
        </p:spPr>
        <p:txBody>
          <a:bodyPr wrap="square" anchor="b">
            <a:spAutoFit/>
          </a:bodyPr>
          <a:lstStyle>
            <a:lvl1pPr>
              <a:lnSpc>
                <a:spcPct val="88000"/>
              </a:lnSpc>
              <a:defRPr sz="3200">
                <a:solidFill>
                  <a:schemeClr val="bg1"/>
                </a:solidFill>
              </a:defRPr>
            </a:lvl1pPr>
          </a:lstStyle>
          <a:p>
            <a:r>
              <a:rPr lang="da-DK" noProof="0"/>
              <a:t>Klik for at redigere titeltypografien i masteren</a:t>
            </a:r>
            <a:endParaRPr lang="da-DK" noProof="0" dirty="0"/>
          </a:p>
        </p:txBody>
      </p:sp>
      <p:sp>
        <p:nvSpPr>
          <p:cNvPr id="17" name="Text Placeholder 6">
            <a:extLst>
              <a:ext uri="{FF2B5EF4-FFF2-40B4-BE49-F238E27FC236}">
                <a16:creationId xmlns:a16="http://schemas.microsoft.com/office/drawing/2014/main" id="{B4DC2986-95FE-4857-8AA5-D37D9525C401}"/>
              </a:ext>
            </a:extLst>
          </p:cNvPr>
          <p:cNvSpPr>
            <a:spLocks noGrp="1"/>
          </p:cNvSpPr>
          <p:nvPr>
            <p:ph type="body" sz="quarter" idx="27" hasCustomPrompt="1"/>
          </p:nvPr>
        </p:nvSpPr>
        <p:spPr>
          <a:xfrm>
            <a:off x="1223781" y="2868123"/>
            <a:ext cx="5914064" cy="416847"/>
          </a:xfrm>
        </p:spPr>
        <p:txBody>
          <a:bodyPr/>
          <a:lstStyle>
            <a:lvl1pPr marL="0" indent="0">
              <a:buNone/>
              <a:defRPr sz="2400" b="0">
                <a:solidFill>
                  <a:schemeClr val="bg1"/>
                </a:solidFill>
              </a:defRPr>
            </a:lvl1pPr>
            <a:lvl2pPr marL="252000" indent="0">
              <a:buNone/>
              <a:defRPr/>
            </a:lvl2pPr>
          </a:lstStyle>
          <a:p>
            <a:pPr lvl="0"/>
            <a:r>
              <a:rPr lang="da-DK" dirty="0"/>
              <a:t>Klik for at tilføje navn</a:t>
            </a:r>
          </a:p>
        </p:txBody>
      </p:sp>
      <p:sp>
        <p:nvSpPr>
          <p:cNvPr id="18" name="Text Placeholder 6">
            <a:extLst>
              <a:ext uri="{FF2B5EF4-FFF2-40B4-BE49-F238E27FC236}">
                <a16:creationId xmlns:a16="http://schemas.microsoft.com/office/drawing/2014/main" id="{30CDBDF5-5D80-41DE-B0F6-6EF232DC8468}"/>
              </a:ext>
            </a:extLst>
          </p:cNvPr>
          <p:cNvSpPr>
            <a:spLocks noGrp="1"/>
          </p:cNvSpPr>
          <p:nvPr>
            <p:ph type="body" sz="quarter" idx="28" hasCustomPrompt="1"/>
          </p:nvPr>
        </p:nvSpPr>
        <p:spPr>
          <a:xfrm>
            <a:off x="1223781" y="3633003"/>
            <a:ext cx="5914064" cy="375820"/>
          </a:xfrm>
        </p:spPr>
        <p:txBody>
          <a:bodyPr/>
          <a:lstStyle>
            <a:lvl1pPr marL="0" indent="0">
              <a:buNone/>
              <a:defRPr lang="da-DK" sz="2000" b="1" kern="1200" dirty="0">
                <a:solidFill>
                  <a:schemeClr val="bg1"/>
                </a:solidFill>
                <a:latin typeface="+mn-lt"/>
                <a:ea typeface="+mn-ea"/>
                <a:cs typeface="+mn-cs"/>
              </a:defRPr>
            </a:lvl1pPr>
            <a:lvl2pPr marL="252000" indent="0">
              <a:buNone/>
              <a:defRPr/>
            </a:lvl2pPr>
          </a:lstStyle>
          <a:p>
            <a:pPr lvl="0"/>
            <a:r>
              <a:rPr lang="da-DK" dirty="0"/>
              <a:t>Klik for at tilføje dato</a:t>
            </a:r>
          </a:p>
        </p:txBody>
      </p:sp>
      <p:sp>
        <p:nvSpPr>
          <p:cNvPr id="19" name="Rektangel 18">
            <a:extLst>
              <a:ext uri="{FF2B5EF4-FFF2-40B4-BE49-F238E27FC236}">
                <a16:creationId xmlns:a16="http://schemas.microsoft.com/office/drawing/2014/main" id="{A64D6715-5AD4-49FA-8D81-C0C810D491C5}"/>
              </a:ext>
            </a:extLst>
          </p:cNvPr>
          <p:cNvSpPr/>
          <p:nvPr userDrawn="1"/>
        </p:nvSpPr>
        <p:spPr>
          <a:xfrm>
            <a:off x="10834226" y="5999432"/>
            <a:ext cx="892800" cy="374400"/>
          </a:xfrm>
          <a:prstGeom prst="rect">
            <a:avLst/>
          </a:prstGeom>
          <a:blipFill>
            <a:blip r:embed="rId3" cstate="screen">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2" name="Pladsholder til billede 7">
            <a:extLst>
              <a:ext uri="{FF2B5EF4-FFF2-40B4-BE49-F238E27FC236}">
                <a16:creationId xmlns:a16="http://schemas.microsoft.com/office/drawing/2014/main" id="{AC1F1651-55C9-BC74-B74A-9ACB5D28E61A}"/>
              </a:ext>
            </a:extLst>
          </p:cNvPr>
          <p:cNvSpPr>
            <a:spLocks noGrp="1" noChangeAspect="1"/>
          </p:cNvSpPr>
          <p:nvPr>
            <p:ph type="pic" sz="quarter" idx="35" hasCustomPrompt="1"/>
          </p:nvPr>
        </p:nvSpPr>
        <p:spPr>
          <a:xfrm>
            <a:off x="7375465" y="6013832"/>
            <a:ext cx="2966883" cy="360000"/>
          </a:xfrm>
          <a:prstGeom prst="rect">
            <a:avLst/>
          </a:prstGeom>
          <a:noFill/>
          <a:ln w="9525">
            <a:noFill/>
            <a:miter lim="800000"/>
            <a:headEnd/>
            <a:tailEnd/>
          </a:ln>
        </p:spPr>
        <p:txBody>
          <a:bodyPr rtlCol="0" anchor="t">
            <a:norm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bg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Kopier og placér fondslogo i markeringen her</a:t>
            </a:r>
          </a:p>
          <a:p>
            <a:pPr lvl="0"/>
            <a:endParaRPr lang="da-DK" noProof="0" dirty="0"/>
          </a:p>
        </p:txBody>
      </p:sp>
      <p:sp>
        <p:nvSpPr>
          <p:cNvPr id="4" name="Pladsholder til billede 7">
            <a:extLst>
              <a:ext uri="{FF2B5EF4-FFF2-40B4-BE49-F238E27FC236}">
                <a16:creationId xmlns:a16="http://schemas.microsoft.com/office/drawing/2014/main" id="{4AF98FEA-D306-D1A4-2F3A-F1F6AFA19C64}"/>
              </a:ext>
            </a:extLst>
          </p:cNvPr>
          <p:cNvSpPr>
            <a:spLocks noGrp="1" noChangeAspect="1"/>
          </p:cNvSpPr>
          <p:nvPr>
            <p:ph type="pic" sz="quarter" idx="15" hasCustomPrompt="1"/>
          </p:nvPr>
        </p:nvSpPr>
        <p:spPr>
          <a:xfrm>
            <a:off x="5987888" y="6013832"/>
            <a:ext cx="900000" cy="414170"/>
          </a:xfrm>
          <a:prstGeom prst="rect">
            <a:avLst/>
          </a:prstGeom>
          <a:noFill/>
          <a:ln w="9525">
            <a:noFill/>
            <a:miter lim="800000"/>
            <a:headEnd/>
            <a:tailEnd/>
          </a:ln>
        </p:spPr>
        <p:txBody>
          <a:bodyPr rtlCol="0" anchor="t">
            <a:no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bg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Kopier og indsæt GUDP eller fond-logo</a:t>
            </a:r>
          </a:p>
        </p:txBody>
      </p:sp>
    </p:spTree>
    <p:extLst>
      <p:ext uri="{BB962C8B-B14F-4D97-AF65-F5344CB8AC3E}">
        <p14:creationId xmlns:p14="http://schemas.microsoft.com/office/powerpoint/2010/main" val="2825387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9_Forside - Indsæt billede">
    <p:spTree>
      <p:nvGrpSpPr>
        <p:cNvPr id="1" name=""/>
        <p:cNvGrpSpPr/>
        <p:nvPr/>
      </p:nvGrpSpPr>
      <p:grpSpPr>
        <a:xfrm>
          <a:off x="0" y="0"/>
          <a:ext cx="0" cy="0"/>
          <a:chOff x="0" y="0"/>
          <a:chExt cx="0" cy="0"/>
        </a:xfrm>
      </p:grpSpPr>
      <p:sp>
        <p:nvSpPr>
          <p:cNvPr id="4" name="Picture Placeholder 3"/>
          <p:cNvSpPr>
            <a:spLocks noGrp="1" noChangeAspect="1"/>
          </p:cNvSpPr>
          <p:nvPr>
            <p:ph type="pic" sz="quarter" idx="14" hasCustomPrompt="1"/>
          </p:nvPr>
        </p:nvSpPr>
        <p:spPr>
          <a:xfrm>
            <a:off x="0" y="-9525"/>
            <a:ext cx="12190413" cy="6867525"/>
          </a:xfrm>
          <a:ln>
            <a:noFill/>
          </a:ln>
        </p:spPr>
        <p:txBody>
          <a:bodyPr tIns="720000">
            <a:normAutofit/>
          </a:bodyPr>
          <a:lstStyle>
            <a:lvl1pPr marL="0" marR="0" indent="0" algn="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a:t>
            </a:r>
            <a:br>
              <a:rPr lang="da-DK" noProof="0" dirty="0"/>
            </a:br>
            <a:r>
              <a:rPr lang="da-DK" noProof="0" dirty="0"/>
              <a:t>det hvide felt og indsæt billede via ”indsæt </a:t>
            </a:r>
            <a:br>
              <a:rPr lang="da-DK" noProof="0" dirty="0"/>
            </a:br>
            <a:r>
              <a:rPr lang="da-DK" noProof="0" dirty="0"/>
              <a:t>billede” i menulinjen, fx </a:t>
            </a:r>
            <a:r>
              <a:rPr lang="da-DK" dirty="0"/>
              <a:t>Q:\SEGES Visuel identitet\</a:t>
            </a:r>
            <a:br>
              <a:rPr lang="da-DK" dirty="0"/>
            </a:br>
            <a:r>
              <a:rPr lang="da-DK" dirty="0"/>
              <a:t>PowerPoint/Skabeloner\Forsidebilleder til SEGES </a:t>
            </a:r>
            <a:r>
              <a:rPr lang="da-DK" dirty="0" err="1"/>
              <a:t>pptx</a:t>
            </a:r>
            <a:r>
              <a:rPr lang="da-DK" dirty="0"/>
              <a:t> </a:t>
            </a:r>
            <a:endParaRPr lang="da-DK" noProof="0" dirty="0"/>
          </a:p>
        </p:txBody>
      </p:sp>
      <p:sp>
        <p:nvSpPr>
          <p:cNvPr id="16" name="Text Placeholder 13">
            <a:extLst>
              <a:ext uri="{FF2B5EF4-FFF2-40B4-BE49-F238E27FC236}">
                <a16:creationId xmlns:a16="http://schemas.microsoft.com/office/drawing/2014/main" id="{5BFDF063-ACAB-4EDE-A22B-A21C89B4E0BE}"/>
              </a:ext>
            </a:extLst>
          </p:cNvPr>
          <p:cNvSpPr>
            <a:spLocks noGrp="1"/>
          </p:cNvSpPr>
          <p:nvPr>
            <p:ph type="body" sz="quarter" idx="24"/>
          </p:nvPr>
        </p:nvSpPr>
        <p:spPr>
          <a:xfrm>
            <a:off x="934063" y="-9525"/>
            <a:ext cx="6379200" cy="4496400"/>
          </a:xfrm>
          <a:solidFill>
            <a:schemeClr val="accent5">
              <a:alpha val="8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p:nvPr>
        </p:nvSpPr>
        <p:spPr>
          <a:xfrm>
            <a:off x="1223781" y="1711170"/>
            <a:ext cx="5914064" cy="866648"/>
          </a:xfrm>
        </p:spPr>
        <p:txBody>
          <a:bodyPr wrap="square" anchor="b">
            <a:spAutoFit/>
          </a:bodyPr>
          <a:lstStyle>
            <a:lvl1pPr>
              <a:lnSpc>
                <a:spcPct val="88000"/>
              </a:lnSpc>
              <a:defRPr sz="3200">
                <a:solidFill>
                  <a:schemeClr val="bg1"/>
                </a:solidFill>
              </a:defRPr>
            </a:lvl1pPr>
          </a:lstStyle>
          <a:p>
            <a:r>
              <a:rPr lang="da-DK" noProof="0"/>
              <a:t>Klik for at redigere titeltypografien i masteren</a:t>
            </a:r>
            <a:endParaRPr lang="da-DK" noProof="0" dirty="0"/>
          </a:p>
        </p:txBody>
      </p:sp>
      <p:sp>
        <p:nvSpPr>
          <p:cNvPr id="37" name="Text Placeholder 6"/>
          <p:cNvSpPr>
            <a:spLocks noGrp="1"/>
          </p:cNvSpPr>
          <p:nvPr>
            <p:ph type="body" sz="quarter" idx="27" hasCustomPrompt="1"/>
          </p:nvPr>
        </p:nvSpPr>
        <p:spPr>
          <a:xfrm>
            <a:off x="1223781" y="2868123"/>
            <a:ext cx="5914064" cy="416847"/>
          </a:xfrm>
        </p:spPr>
        <p:txBody>
          <a:bodyPr/>
          <a:lstStyle>
            <a:lvl1pPr marL="0" indent="0">
              <a:buNone/>
              <a:defRPr sz="2400" b="0">
                <a:solidFill>
                  <a:schemeClr val="bg1"/>
                </a:solidFill>
              </a:defRPr>
            </a:lvl1pPr>
            <a:lvl2pPr marL="252000" indent="0">
              <a:buNone/>
              <a:defRPr/>
            </a:lvl2pPr>
          </a:lstStyle>
          <a:p>
            <a:pPr lvl="0"/>
            <a:r>
              <a:rPr lang="da-DK" dirty="0"/>
              <a:t>Klik for at tilføje navn</a:t>
            </a:r>
          </a:p>
        </p:txBody>
      </p:sp>
      <p:sp>
        <p:nvSpPr>
          <p:cNvPr id="12" name="Text Placeholder 6">
            <a:extLst>
              <a:ext uri="{FF2B5EF4-FFF2-40B4-BE49-F238E27FC236}">
                <a16:creationId xmlns:a16="http://schemas.microsoft.com/office/drawing/2014/main" id="{1E56204B-D664-46BE-9306-61AD5C5360C2}"/>
              </a:ext>
            </a:extLst>
          </p:cNvPr>
          <p:cNvSpPr>
            <a:spLocks noGrp="1"/>
          </p:cNvSpPr>
          <p:nvPr>
            <p:ph type="body" sz="quarter" idx="28" hasCustomPrompt="1"/>
          </p:nvPr>
        </p:nvSpPr>
        <p:spPr>
          <a:xfrm>
            <a:off x="1223781" y="3633003"/>
            <a:ext cx="5914064" cy="375820"/>
          </a:xfrm>
        </p:spPr>
        <p:txBody>
          <a:bodyPr/>
          <a:lstStyle>
            <a:lvl1pPr marL="0" indent="0">
              <a:buNone/>
              <a:defRPr lang="da-DK" sz="2000" b="1" kern="1200" dirty="0">
                <a:solidFill>
                  <a:schemeClr val="bg1"/>
                </a:solidFill>
                <a:latin typeface="+mn-lt"/>
                <a:ea typeface="+mn-ea"/>
                <a:cs typeface="+mn-cs"/>
              </a:defRPr>
            </a:lvl1pPr>
            <a:lvl2pPr marL="252000" indent="0">
              <a:buNone/>
              <a:defRPr/>
            </a:lvl2pPr>
          </a:lstStyle>
          <a:p>
            <a:pPr lvl="0"/>
            <a:r>
              <a:rPr lang="da-DK" dirty="0"/>
              <a:t>Klik for at tilføje dato</a:t>
            </a:r>
          </a:p>
        </p:txBody>
      </p:sp>
      <p:sp>
        <p:nvSpPr>
          <p:cNvPr id="11" name="Pladsholder til billede 7">
            <a:extLst>
              <a:ext uri="{FF2B5EF4-FFF2-40B4-BE49-F238E27FC236}">
                <a16:creationId xmlns:a16="http://schemas.microsoft.com/office/drawing/2014/main" id="{C31469F3-AE02-107D-306A-2516A1B3FFB2}"/>
              </a:ext>
            </a:extLst>
          </p:cNvPr>
          <p:cNvSpPr>
            <a:spLocks noGrp="1" noChangeAspect="1"/>
          </p:cNvSpPr>
          <p:nvPr>
            <p:ph type="pic" sz="quarter" idx="35" hasCustomPrompt="1"/>
          </p:nvPr>
        </p:nvSpPr>
        <p:spPr>
          <a:xfrm>
            <a:off x="7375465" y="6013832"/>
            <a:ext cx="2966883" cy="360000"/>
          </a:xfrm>
          <a:prstGeom prst="rect">
            <a:avLst/>
          </a:prstGeom>
          <a:noFill/>
          <a:ln w="9525">
            <a:noFill/>
            <a:miter lim="800000"/>
            <a:headEnd/>
            <a:tailEnd/>
          </a:ln>
        </p:spPr>
        <p:txBody>
          <a:bodyPr rtlCol="0" anchor="t">
            <a:norm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tx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Kopier og placér fondslogo ved markeringen her.</a:t>
            </a:r>
          </a:p>
        </p:txBody>
      </p:sp>
      <p:sp>
        <p:nvSpPr>
          <p:cNvPr id="13" name="Pladsholder til billede 7">
            <a:extLst>
              <a:ext uri="{FF2B5EF4-FFF2-40B4-BE49-F238E27FC236}">
                <a16:creationId xmlns:a16="http://schemas.microsoft.com/office/drawing/2014/main" id="{1EBBF7EE-A11A-EA61-2BA7-67758780635D}"/>
              </a:ext>
            </a:extLst>
          </p:cNvPr>
          <p:cNvSpPr>
            <a:spLocks noGrp="1" noChangeAspect="1"/>
          </p:cNvSpPr>
          <p:nvPr>
            <p:ph type="pic" sz="quarter" idx="15" hasCustomPrompt="1"/>
          </p:nvPr>
        </p:nvSpPr>
        <p:spPr>
          <a:xfrm>
            <a:off x="5987888" y="6013832"/>
            <a:ext cx="900000" cy="414170"/>
          </a:xfrm>
          <a:prstGeom prst="rect">
            <a:avLst/>
          </a:prstGeom>
          <a:noFill/>
          <a:ln w="9525">
            <a:noFill/>
            <a:miter lim="800000"/>
            <a:headEnd/>
            <a:tailEnd/>
          </a:ln>
        </p:spPr>
        <p:txBody>
          <a:bodyPr rtlCol="0" anchor="t">
            <a:no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tx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Kopier og placér GUDP eller fondslogo her.</a:t>
            </a:r>
          </a:p>
        </p:txBody>
      </p:sp>
      <p:sp>
        <p:nvSpPr>
          <p:cNvPr id="18" name="Pladsholder til billede 17">
            <a:extLst>
              <a:ext uri="{FF2B5EF4-FFF2-40B4-BE49-F238E27FC236}">
                <a16:creationId xmlns:a16="http://schemas.microsoft.com/office/drawing/2014/main" id="{9013FDBC-50C3-2EDB-6A55-C52C25F5E111}"/>
              </a:ext>
            </a:extLst>
          </p:cNvPr>
          <p:cNvSpPr>
            <a:spLocks noGrp="1"/>
          </p:cNvSpPr>
          <p:nvPr>
            <p:ph type="pic" sz="quarter" idx="36" hasCustomPrompt="1"/>
          </p:nvPr>
        </p:nvSpPr>
        <p:spPr>
          <a:xfrm>
            <a:off x="10828545" y="6013832"/>
            <a:ext cx="856800" cy="360000"/>
          </a:xfrm>
        </p:spPr>
        <p:txBody>
          <a:bodyPr/>
          <a:lstStyle>
            <a:lvl1pPr marL="0" indent="0" algn="ctr">
              <a:buNone/>
              <a:defRPr sz="800"/>
            </a:lvl1pPr>
          </a:lstStyle>
          <a:p>
            <a:r>
              <a:rPr lang="da-DK" dirty="0"/>
              <a:t>Placér mørkt eller lyst SEGES Innovation logo</a:t>
            </a:r>
          </a:p>
        </p:txBody>
      </p:sp>
    </p:spTree>
    <p:extLst>
      <p:ext uri="{BB962C8B-B14F-4D97-AF65-F5344CB8AC3E}">
        <p14:creationId xmlns:p14="http://schemas.microsoft.com/office/powerpoint/2010/main" val="3388695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9792" y="392885"/>
            <a:ext cx="9858808" cy="711638"/>
          </a:xfrm>
          <a:prstGeom prst="rect">
            <a:avLst/>
          </a:prstGeom>
        </p:spPr>
        <p:txBody>
          <a:bodyPr vert="horz" lIns="0" tIns="0" rIns="0" bIns="0" rtlCol="0" anchor="ctr" anchorCtr="0">
            <a:noAutofit/>
          </a:bodyPr>
          <a:lstStyle/>
          <a:p>
            <a:r>
              <a:rPr lang="da-DK" noProof="0" dirty="0"/>
              <a:t>Overskrift i op til 2 linjer</a:t>
            </a:r>
          </a:p>
        </p:txBody>
      </p:sp>
      <p:sp>
        <p:nvSpPr>
          <p:cNvPr id="3" name="Text Placeholder 2"/>
          <p:cNvSpPr>
            <a:spLocks noGrp="1"/>
          </p:cNvSpPr>
          <p:nvPr>
            <p:ph type="body" idx="1"/>
          </p:nvPr>
        </p:nvSpPr>
        <p:spPr>
          <a:xfrm>
            <a:off x="542925" y="1549399"/>
            <a:ext cx="11104642" cy="4148139"/>
          </a:xfrm>
          <a:prstGeom prst="rect">
            <a:avLst/>
          </a:prstGeom>
        </p:spPr>
        <p:txBody>
          <a:bodyPr vert="horz" lIns="0" tIns="0" rIns="0" bIns="0" rtlCol="0">
            <a:noAutofit/>
          </a:bodyPr>
          <a:lstStyle/>
          <a:p>
            <a:pPr lvl="0"/>
            <a:r>
              <a:rPr lang="da-DK" noProof="0" dirty="0"/>
              <a:t>Klik for at redigere i master</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4" name="Date Placeholder 3"/>
          <p:cNvSpPr>
            <a:spLocks noGrp="1"/>
          </p:cNvSpPr>
          <p:nvPr>
            <p:ph type="dt" sz="half" idx="2"/>
          </p:nvPr>
        </p:nvSpPr>
        <p:spPr>
          <a:xfrm>
            <a:off x="10388600" y="452084"/>
            <a:ext cx="1012824" cy="144001"/>
          </a:xfrm>
          <a:prstGeom prst="rect">
            <a:avLst/>
          </a:prstGeom>
        </p:spPr>
        <p:txBody>
          <a:bodyPr vert="horz" lIns="0" tIns="0" rIns="0" bIns="0" rtlCol="0" anchor="t" anchorCtr="0"/>
          <a:lstStyle>
            <a:lvl1pPr algn="r">
              <a:lnSpc>
                <a:spcPct val="92000"/>
              </a:lnSpc>
              <a:defRPr sz="900">
                <a:solidFill>
                  <a:schemeClr val="accent3"/>
                </a:solidFill>
              </a:defRPr>
            </a:lvl1pPr>
          </a:lstStyle>
          <a:p>
            <a:fld id="{2DF656D7-7D58-4B5D-A86F-04246F8E2F68}" type="datetime1">
              <a:rPr lang="da-DK" smtClean="0"/>
              <a:t>15-12-2023</a:t>
            </a:fld>
            <a:endParaRPr lang="da-DK" dirty="0"/>
          </a:p>
        </p:txBody>
      </p:sp>
      <p:sp>
        <p:nvSpPr>
          <p:cNvPr id="6" name="Slide Number Placeholder 5"/>
          <p:cNvSpPr>
            <a:spLocks noGrp="1"/>
          </p:cNvSpPr>
          <p:nvPr>
            <p:ph type="sldNum" sz="quarter" idx="4"/>
          </p:nvPr>
        </p:nvSpPr>
        <p:spPr>
          <a:xfrm>
            <a:off x="11401424" y="452085"/>
            <a:ext cx="246143" cy="144000"/>
          </a:xfrm>
          <a:prstGeom prst="rect">
            <a:avLst/>
          </a:prstGeom>
        </p:spPr>
        <p:txBody>
          <a:bodyPr vert="horz" lIns="0" tIns="0" rIns="0" bIns="0" rtlCol="0" anchor="t" anchorCtr="0"/>
          <a:lstStyle>
            <a:lvl1pPr algn="r">
              <a:lnSpc>
                <a:spcPct val="92000"/>
              </a:lnSpc>
              <a:defRPr sz="900">
                <a:solidFill>
                  <a:schemeClr val="accent3"/>
                </a:solidFill>
              </a:defRPr>
            </a:lvl1pPr>
          </a:lstStyle>
          <a:p>
            <a:fld id="{4F2B6656-7882-4CEF-9850-9EB873E823C4}" type="slidenum">
              <a:rPr lang="da-DK" smtClean="0"/>
              <a:pPr/>
              <a:t>‹nr.›</a:t>
            </a:fld>
            <a:endParaRPr lang="da-DK"/>
          </a:p>
        </p:txBody>
      </p:sp>
      <p:pic>
        <p:nvPicPr>
          <p:cNvPr id="8" name="Billede 7">
            <a:extLst>
              <a:ext uri="{FF2B5EF4-FFF2-40B4-BE49-F238E27FC236}">
                <a16:creationId xmlns:a16="http://schemas.microsoft.com/office/drawing/2014/main" id="{5A28E9EC-BC9A-4D03-A0B6-399FCB73B805}"/>
              </a:ext>
            </a:extLst>
          </p:cNvPr>
          <p:cNvPicPr>
            <a:picLocks noChangeAspect="1"/>
          </p:cNvPicPr>
          <p:nvPr userDrawn="1"/>
        </p:nvPicPr>
        <p:blipFill>
          <a:blip r:embed="rId28" cstate="screen">
            <a:extLst>
              <a:ext uri="{28A0092B-C50C-407E-A947-70E740481C1C}">
                <a14:useLocalDpi xmlns:a14="http://schemas.microsoft.com/office/drawing/2010/main" val="0"/>
              </a:ext>
            </a:extLst>
          </a:blip>
          <a:stretch>
            <a:fillRect/>
          </a:stretch>
        </p:blipFill>
        <p:spPr>
          <a:xfrm>
            <a:off x="10829118" y="6028696"/>
            <a:ext cx="857484" cy="359022"/>
          </a:xfrm>
          <a:prstGeom prst="rect">
            <a:avLst/>
          </a:prstGeom>
        </p:spPr>
      </p:pic>
    </p:spTree>
    <p:extLst>
      <p:ext uri="{BB962C8B-B14F-4D97-AF65-F5344CB8AC3E}">
        <p14:creationId xmlns:p14="http://schemas.microsoft.com/office/powerpoint/2010/main" val="551831889"/>
      </p:ext>
    </p:extLst>
  </p:cSld>
  <p:clrMap bg1="lt1" tx1="dk1" bg2="lt2" tx2="dk2" accent1="accent1" accent2="accent2" accent3="accent3" accent4="accent4" accent5="accent5" accent6="accent6" hlink="hlink" folHlink="folHlink"/>
  <p:sldLayoutIdLst>
    <p:sldLayoutId id="2147483770" r:id="rId1"/>
    <p:sldLayoutId id="2147483729" r:id="rId2"/>
    <p:sldLayoutId id="2147483744" r:id="rId3"/>
    <p:sldLayoutId id="2147483769" r:id="rId4"/>
    <p:sldLayoutId id="2147483748" r:id="rId5"/>
    <p:sldLayoutId id="2147483747" r:id="rId6"/>
    <p:sldLayoutId id="2147483745" r:id="rId7"/>
    <p:sldLayoutId id="2147483767" r:id="rId8"/>
    <p:sldLayoutId id="2147483757" r:id="rId9"/>
    <p:sldLayoutId id="2147483750" r:id="rId10"/>
    <p:sldLayoutId id="2147483756" r:id="rId11"/>
    <p:sldLayoutId id="2147483758" r:id="rId12"/>
    <p:sldLayoutId id="2147483754" r:id="rId13"/>
    <p:sldLayoutId id="2147483755" r:id="rId14"/>
    <p:sldLayoutId id="2147483733" r:id="rId15"/>
    <p:sldLayoutId id="2147483734" r:id="rId16"/>
    <p:sldLayoutId id="2147483735" r:id="rId17"/>
    <p:sldLayoutId id="2147483736" r:id="rId18"/>
    <p:sldLayoutId id="2147483737" r:id="rId19"/>
    <p:sldLayoutId id="2147483739" r:id="rId20"/>
    <p:sldLayoutId id="2147483740" r:id="rId21"/>
    <p:sldLayoutId id="2147483759" r:id="rId22"/>
    <p:sldLayoutId id="2147483760" r:id="rId23"/>
    <p:sldLayoutId id="2147483752" r:id="rId24"/>
    <p:sldLayoutId id="2147483753" r:id="rId25"/>
    <p:sldLayoutId id="2147483771" r:id="rId26"/>
  </p:sldLayoutIdLst>
  <p:hf sldNum="0" hdr="0" ftr="0" dt="0"/>
  <p:txStyles>
    <p:titleStyle>
      <a:lvl1pPr algn="l" defTabSz="914400" rtl="0" eaLnBrk="1" latinLnBrk="0" hangingPunct="1">
        <a:lnSpc>
          <a:spcPct val="90000"/>
        </a:lnSpc>
        <a:spcBef>
          <a:spcPct val="0"/>
        </a:spcBef>
        <a:buNone/>
        <a:defRPr sz="2800" b="1" kern="1200" baseline="0">
          <a:solidFill>
            <a:schemeClr val="tx2"/>
          </a:solidFill>
          <a:latin typeface="+mj-lt"/>
          <a:ea typeface="+mj-ea"/>
          <a:cs typeface="+mj-cs"/>
        </a:defRPr>
      </a:lvl1pPr>
    </p:titleStyle>
    <p:bodyStyle>
      <a:lvl1pPr marL="285750" indent="-285750" algn="l" defTabSz="914400" rtl="0" eaLnBrk="1" latinLnBrk="0" hangingPunct="1">
        <a:lnSpc>
          <a:spcPct val="94000"/>
        </a:lnSpc>
        <a:spcBef>
          <a:spcPts val="0"/>
        </a:spcBef>
        <a:spcAft>
          <a:spcPts val="600"/>
        </a:spcAft>
        <a:buFont typeface="Arial"/>
        <a:buChar char="•"/>
        <a:defRPr sz="2400" b="0" kern="1200">
          <a:solidFill>
            <a:srgbClr val="000000"/>
          </a:solidFill>
          <a:latin typeface="+mn-lt"/>
          <a:ea typeface="+mn-ea"/>
          <a:cs typeface="+mn-cs"/>
        </a:defRPr>
      </a:lvl1pPr>
      <a:lvl2pPr marL="537750" indent="-285750" algn="l" defTabSz="914400" rtl="0" eaLnBrk="1" latinLnBrk="0" hangingPunct="1">
        <a:lnSpc>
          <a:spcPct val="105000"/>
        </a:lnSpc>
        <a:spcBef>
          <a:spcPts val="0"/>
        </a:spcBef>
        <a:spcAft>
          <a:spcPts val="600"/>
        </a:spcAft>
        <a:buFont typeface="Arial"/>
        <a:buChar char="•"/>
        <a:defRPr sz="2200" b="0" kern="1200">
          <a:solidFill>
            <a:srgbClr val="000000"/>
          </a:solidFill>
          <a:latin typeface="+mn-lt"/>
          <a:ea typeface="+mn-ea"/>
          <a:cs typeface="+mn-cs"/>
        </a:defRPr>
      </a:lvl2pPr>
      <a:lvl3pPr marL="807750" indent="-285750" algn="l" defTabSz="914400" rtl="0" eaLnBrk="1" latinLnBrk="0" hangingPunct="1">
        <a:lnSpc>
          <a:spcPct val="105000"/>
        </a:lnSpc>
        <a:spcBef>
          <a:spcPts val="0"/>
        </a:spcBef>
        <a:spcAft>
          <a:spcPts val="600"/>
        </a:spcAft>
        <a:buFont typeface="Arial"/>
        <a:buChar char="•"/>
        <a:defRPr sz="2000" b="0" kern="1200">
          <a:solidFill>
            <a:srgbClr val="000000"/>
          </a:solidFill>
          <a:latin typeface="+mn-lt"/>
          <a:ea typeface="+mn-ea"/>
          <a:cs typeface="+mn-cs"/>
        </a:defRPr>
      </a:lvl3pPr>
      <a:lvl4pPr marL="976950" indent="-285750" algn="l" defTabSz="914400" rtl="0" eaLnBrk="1" latinLnBrk="0" hangingPunct="1">
        <a:lnSpc>
          <a:spcPct val="105000"/>
        </a:lnSpc>
        <a:spcBef>
          <a:spcPts val="0"/>
        </a:spcBef>
        <a:spcAft>
          <a:spcPts val="600"/>
        </a:spcAft>
        <a:buFont typeface="Arial"/>
        <a:buChar char="•"/>
        <a:defRPr sz="1800" b="0" kern="1200">
          <a:solidFill>
            <a:srgbClr val="000000"/>
          </a:solidFill>
          <a:latin typeface="+mn-lt"/>
          <a:ea typeface="+mn-ea"/>
          <a:cs typeface="+mn-cs"/>
        </a:defRPr>
      </a:lvl4pPr>
      <a:lvl5pPr marL="1138950" indent="-285750" algn="l" defTabSz="914400" rtl="0" eaLnBrk="1" latinLnBrk="0" hangingPunct="1">
        <a:lnSpc>
          <a:spcPct val="105000"/>
        </a:lnSpc>
        <a:spcBef>
          <a:spcPts val="0"/>
        </a:spcBef>
        <a:spcAft>
          <a:spcPts val="600"/>
        </a:spcAft>
        <a:buFont typeface="Arial"/>
        <a:buChar char="•"/>
        <a:defRPr sz="1800" b="0" kern="1200">
          <a:solidFill>
            <a:srgbClr val="0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jpg"/><Relationship Id="rId1" Type="http://schemas.openxmlformats.org/officeDocument/2006/relationships/slideLayout" Target="../slideLayouts/slideLayout26.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 Id="rId9" Type="http://schemas.openxmlformats.org/officeDocument/2006/relationships/image" Target="../media/image37.sv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22.jp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billede 4" descr="Et billede, der indeholder græs, udendørs, sky, træ&#10;&#10;Automatisk genereret beskrivelse">
            <a:extLst>
              <a:ext uri="{FF2B5EF4-FFF2-40B4-BE49-F238E27FC236}">
                <a16:creationId xmlns:a16="http://schemas.microsoft.com/office/drawing/2014/main" id="{EC3B8E0D-2FBB-E68A-E7A6-596CBDAF1579}"/>
              </a:ext>
            </a:extLst>
          </p:cNvPr>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t="12443" b="12443"/>
          <a:stretch/>
        </p:blipFill>
        <p:spPr>
          <a:xfrm>
            <a:off x="0" y="0"/>
            <a:ext cx="12190413" cy="6867525"/>
          </a:xfrm>
        </p:spPr>
      </p:pic>
      <p:sp>
        <p:nvSpPr>
          <p:cNvPr id="7" name="Pladsholder til tekst 6">
            <a:extLst>
              <a:ext uri="{FF2B5EF4-FFF2-40B4-BE49-F238E27FC236}">
                <a16:creationId xmlns:a16="http://schemas.microsoft.com/office/drawing/2014/main" id="{C37894BC-584F-4BB9-D591-75D09137B939}"/>
              </a:ext>
            </a:extLst>
          </p:cNvPr>
          <p:cNvSpPr>
            <a:spLocks noGrp="1"/>
          </p:cNvSpPr>
          <p:nvPr>
            <p:ph type="body" sz="quarter" idx="24"/>
          </p:nvPr>
        </p:nvSpPr>
        <p:spPr>
          <a:xfrm>
            <a:off x="934063" y="-9524"/>
            <a:ext cx="6379200" cy="2052334"/>
          </a:xfrm>
        </p:spPr>
        <p:txBody>
          <a:bodyPr/>
          <a:lstStyle/>
          <a:p>
            <a:endParaRPr lang="da-DK" dirty="0"/>
          </a:p>
        </p:txBody>
      </p:sp>
      <p:sp>
        <p:nvSpPr>
          <p:cNvPr id="11" name="Titel 10">
            <a:extLst>
              <a:ext uri="{FF2B5EF4-FFF2-40B4-BE49-F238E27FC236}">
                <a16:creationId xmlns:a16="http://schemas.microsoft.com/office/drawing/2014/main" id="{0D855AAD-0015-7B99-3251-1655F5B00710}"/>
              </a:ext>
            </a:extLst>
          </p:cNvPr>
          <p:cNvSpPr>
            <a:spLocks noGrp="1"/>
          </p:cNvSpPr>
          <p:nvPr>
            <p:ph type="ctrTitle"/>
          </p:nvPr>
        </p:nvSpPr>
        <p:spPr>
          <a:xfrm>
            <a:off x="1223781" y="844522"/>
            <a:ext cx="5914064" cy="866648"/>
          </a:xfrm>
        </p:spPr>
        <p:txBody>
          <a:bodyPr wrap="square" anchor="b">
            <a:normAutofit/>
          </a:bodyPr>
          <a:lstStyle/>
          <a:p>
            <a:r>
              <a:rPr lang="da-DK" dirty="0"/>
              <a:t>Case </a:t>
            </a:r>
            <a:br>
              <a:rPr lang="da-DK" dirty="0"/>
            </a:br>
            <a:r>
              <a:rPr lang="da-DK" dirty="0"/>
              <a:t>Lavbundsprojekt Karlby Enge</a:t>
            </a:r>
          </a:p>
        </p:txBody>
      </p:sp>
      <p:sp>
        <p:nvSpPr>
          <p:cNvPr id="10" name="Pladsholder til billede 9">
            <a:extLst>
              <a:ext uri="{FF2B5EF4-FFF2-40B4-BE49-F238E27FC236}">
                <a16:creationId xmlns:a16="http://schemas.microsoft.com/office/drawing/2014/main" id="{9AEDB460-C64C-646A-EB8C-54C318B13D25}"/>
              </a:ext>
            </a:extLst>
          </p:cNvPr>
          <p:cNvSpPr>
            <a:spLocks noGrp="1"/>
          </p:cNvSpPr>
          <p:nvPr>
            <p:ph type="pic" sz="quarter" idx="35"/>
          </p:nvPr>
        </p:nvSpPr>
        <p:spPr/>
        <p:txBody>
          <a:bodyPr/>
          <a:lstStyle/>
          <a:p>
            <a:endParaRPr lang="da-DK"/>
          </a:p>
        </p:txBody>
      </p:sp>
      <p:sp>
        <p:nvSpPr>
          <p:cNvPr id="6" name="Pladsholder til billede 5">
            <a:extLst>
              <a:ext uri="{FF2B5EF4-FFF2-40B4-BE49-F238E27FC236}">
                <a16:creationId xmlns:a16="http://schemas.microsoft.com/office/drawing/2014/main" id="{F764900F-BDB5-E86B-1E27-41F83CB5E029}"/>
              </a:ext>
            </a:extLst>
          </p:cNvPr>
          <p:cNvSpPr>
            <a:spLocks noGrp="1"/>
          </p:cNvSpPr>
          <p:nvPr>
            <p:ph type="pic" sz="quarter" idx="15"/>
          </p:nvPr>
        </p:nvSpPr>
        <p:spPr/>
        <p:txBody>
          <a:bodyPr/>
          <a:lstStyle/>
          <a:p>
            <a:endParaRPr lang="da-DK"/>
          </a:p>
        </p:txBody>
      </p:sp>
      <p:sp>
        <p:nvSpPr>
          <p:cNvPr id="12" name="Pladsholder til billede 11">
            <a:extLst>
              <a:ext uri="{FF2B5EF4-FFF2-40B4-BE49-F238E27FC236}">
                <a16:creationId xmlns:a16="http://schemas.microsoft.com/office/drawing/2014/main" id="{B7FDB914-0965-FA9B-C470-F67776D90C6C}"/>
              </a:ext>
            </a:extLst>
          </p:cNvPr>
          <p:cNvSpPr>
            <a:spLocks noGrp="1"/>
          </p:cNvSpPr>
          <p:nvPr>
            <p:ph type="pic" sz="quarter" idx="36"/>
          </p:nvPr>
        </p:nvSpPr>
        <p:spPr/>
        <p:txBody>
          <a:bodyPr/>
          <a:lstStyle/>
          <a:p>
            <a:endParaRPr lang="da-DK"/>
          </a:p>
        </p:txBody>
      </p:sp>
    </p:spTree>
    <p:extLst>
      <p:ext uri="{BB962C8B-B14F-4D97-AF65-F5344CB8AC3E}">
        <p14:creationId xmlns:p14="http://schemas.microsoft.com/office/powerpoint/2010/main" val="2787288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0146243-028D-0116-95A4-B4DB69646A8F}"/>
              </a:ext>
            </a:extLst>
          </p:cNvPr>
          <p:cNvSpPr>
            <a:spLocks noGrp="1"/>
          </p:cNvSpPr>
          <p:nvPr>
            <p:ph type="title"/>
          </p:nvPr>
        </p:nvSpPr>
        <p:spPr>
          <a:xfrm>
            <a:off x="529792" y="392885"/>
            <a:ext cx="9385731" cy="711638"/>
          </a:xfrm>
        </p:spPr>
        <p:txBody>
          <a:bodyPr/>
          <a:lstStyle/>
          <a:p>
            <a:r>
              <a:rPr lang="en-US" dirty="0"/>
              <a:t>Fotos </a:t>
            </a:r>
            <a:r>
              <a:rPr lang="en-US" dirty="0" err="1"/>
              <a:t>fra</a:t>
            </a:r>
            <a:r>
              <a:rPr lang="en-US" dirty="0"/>
              <a:t> </a:t>
            </a:r>
            <a:r>
              <a:rPr lang="en-US" dirty="0" err="1"/>
              <a:t>etablering</a:t>
            </a:r>
            <a:r>
              <a:rPr lang="en-US" dirty="0"/>
              <a:t> </a:t>
            </a:r>
            <a:r>
              <a:rPr lang="en-US" dirty="0" err="1"/>
              <a:t>af</a:t>
            </a:r>
            <a:r>
              <a:rPr lang="en-US" dirty="0"/>
              <a:t> </a:t>
            </a:r>
            <a:r>
              <a:rPr lang="en-US" dirty="0" err="1"/>
              <a:t>lavbundsområdet</a:t>
            </a:r>
            <a:r>
              <a:rPr lang="en-US" dirty="0"/>
              <a:t> </a:t>
            </a:r>
            <a:r>
              <a:rPr lang="en-US" dirty="0" err="1"/>
              <a:t>Karlby</a:t>
            </a:r>
            <a:r>
              <a:rPr lang="en-US" dirty="0"/>
              <a:t> </a:t>
            </a:r>
            <a:r>
              <a:rPr lang="en-US" dirty="0" err="1"/>
              <a:t>Enge</a:t>
            </a:r>
            <a:endParaRPr lang="en-US" dirty="0"/>
          </a:p>
        </p:txBody>
      </p:sp>
      <p:pic>
        <p:nvPicPr>
          <p:cNvPr id="5" name="Pladsholder til indhold 4">
            <a:extLst>
              <a:ext uri="{FF2B5EF4-FFF2-40B4-BE49-F238E27FC236}">
                <a16:creationId xmlns:a16="http://schemas.microsoft.com/office/drawing/2014/main" id="{EB7501AE-AE07-9CAA-DD7F-8D22ED361320}"/>
              </a:ext>
            </a:extLst>
          </p:cNvPr>
          <p:cNvPicPr>
            <a:picLocks noGrp="1" noChangeAspect="1"/>
          </p:cNvPicPr>
          <p:nvPr>
            <p:ph type="pic" sz="quarter" idx="14"/>
          </p:nvPr>
        </p:nvPicPr>
        <p:blipFill rotWithShape="1">
          <a:blip r:embed="rId2" cstate="print">
            <a:extLst>
              <a:ext uri="{28A0092B-C50C-407E-A947-70E740481C1C}">
                <a14:useLocalDpi xmlns:a14="http://schemas.microsoft.com/office/drawing/2010/main" val="0"/>
              </a:ext>
            </a:extLst>
          </a:blip>
          <a:srcRect l="24574" r="10336" b="-1"/>
          <a:stretch/>
        </p:blipFill>
        <p:spPr>
          <a:xfrm>
            <a:off x="547843" y="1549397"/>
            <a:ext cx="3600000" cy="4148139"/>
          </a:xfrm>
          <a:prstGeom prst="rect">
            <a:avLst/>
          </a:prstGeom>
          <a:noFill/>
        </p:spPr>
      </p:pic>
      <p:pic>
        <p:nvPicPr>
          <p:cNvPr id="6" name="Billede 5">
            <a:extLst>
              <a:ext uri="{FF2B5EF4-FFF2-40B4-BE49-F238E27FC236}">
                <a16:creationId xmlns:a16="http://schemas.microsoft.com/office/drawing/2014/main" id="{4CF5182D-9347-CFC2-27AA-3C911670E4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931" r="2" b="14267"/>
          <a:stretch/>
        </p:blipFill>
        <p:spPr>
          <a:xfrm>
            <a:off x="4466080" y="1549398"/>
            <a:ext cx="7296257" cy="4148139"/>
          </a:xfrm>
          <a:prstGeom prst="rect">
            <a:avLst/>
          </a:prstGeom>
          <a:noFill/>
        </p:spPr>
      </p:pic>
      <p:sp>
        <p:nvSpPr>
          <p:cNvPr id="7" name="Tekstfelt 6">
            <a:extLst>
              <a:ext uri="{FF2B5EF4-FFF2-40B4-BE49-F238E27FC236}">
                <a16:creationId xmlns:a16="http://schemas.microsoft.com/office/drawing/2014/main" id="{A0B0B4A8-AD10-7723-8255-251C8A35A511}"/>
              </a:ext>
            </a:extLst>
          </p:cNvPr>
          <p:cNvSpPr txBox="1"/>
          <p:nvPr/>
        </p:nvSpPr>
        <p:spPr>
          <a:xfrm>
            <a:off x="628650" y="5895975"/>
            <a:ext cx="4619625" cy="215444"/>
          </a:xfrm>
          <a:prstGeom prst="rect">
            <a:avLst/>
          </a:prstGeom>
          <a:noFill/>
        </p:spPr>
        <p:txBody>
          <a:bodyPr wrap="square" lIns="0" tIns="0" rIns="0" bIns="0" rtlCol="0">
            <a:spAutoFit/>
          </a:bodyPr>
          <a:lstStyle/>
          <a:p>
            <a:r>
              <a:rPr lang="da-DK" sz="1400" dirty="0"/>
              <a:t>Fotos er lånt af Syddjurs Kommune</a:t>
            </a:r>
          </a:p>
        </p:txBody>
      </p:sp>
    </p:spTree>
    <p:extLst>
      <p:ext uri="{BB962C8B-B14F-4D97-AF65-F5344CB8AC3E}">
        <p14:creationId xmlns:p14="http://schemas.microsoft.com/office/powerpoint/2010/main" val="34143507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A649EDC6-4F73-2EEE-BDC7-4F7D92BA7F6B}"/>
              </a:ext>
            </a:extLst>
          </p:cNvPr>
          <p:cNvSpPr/>
          <p:nvPr/>
        </p:nvSpPr>
        <p:spPr>
          <a:xfrm>
            <a:off x="3530" y="7657"/>
            <a:ext cx="12190413" cy="6857107"/>
          </a:xfrm>
          <a:prstGeom prst="rect">
            <a:avLst/>
          </a:prstGeom>
          <a:gradFill flip="none" rotWithShape="1">
            <a:gsLst>
              <a:gs pos="0">
                <a:srgbClr val="75B058"/>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 </a:t>
            </a:r>
          </a:p>
        </p:txBody>
      </p:sp>
      <p:pic>
        <p:nvPicPr>
          <p:cNvPr id="9" name="Billede 8">
            <a:extLst>
              <a:ext uri="{FF2B5EF4-FFF2-40B4-BE49-F238E27FC236}">
                <a16:creationId xmlns:a16="http://schemas.microsoft.com/office/drawing/2014/main" id="{41540E67-583E-898F-926F-C29F316F62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69737" y="-88322"/>
            <a:ext cx="118523" cy="7060622"/>
          </a:xfrm>
          <a:prstGeom prst="rect">
            <a:avLst/>
          </a:prstGeom>
        </p:spPr>
      </p:pic>
      <p:pic>
        <p:nvPicPr>
          <p:cNvPr id="10" name="Grafik 9">
            <a:extLst>
              <a:ext uri="{FF2B5EF4-FFF2-40B4-BE49-F238E27FC236}">
                <a16:creationId xmlns:a16="http://schemas.microsoft.com/office/drawing/2014/main" id="{9C0DFD39-9D57-12D0-4D9D-634403EAEC5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0760" y="6439275"/>
            <a:ext cx="1376951" cy="241397"/>
          </a:xfrm>
          <a:prstGeom prst="rect">
            <a:avLst/>
          </a:prstGeom>
        </p:spPr>
      </p:pic>
      <p:pic>
        <p:nvPicPr>
          <p:cNvPr id="11" name="Grafik 10">
            <a:extLst>
              <a:ext uri="{FF2B5EF4-FFF2-40B4-BE49-F238E27FC236}">
                <a16:creationId xmlns:a16="http://schemas.microsoft.com/office/drawing/2014/main" id="{417B10D1-4EB4-5CB5-A836-AA2738673E0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60880" y="6362701"/>
            <a:ext cx="834680" cy="349663"/>
          </a:xfrm>
          <a:prstGeom prst="rect">
            <a:avLst/>
          </a:prstGeom>
        </p:spPr>
      </p:pic>
      <p:pic>
        <p:nvPicPr>
          <p:cNvPr id="2" name="Billede 1" descr="Et billede, der indeholder tekst, roulette, projektil&#10;&#10;Automatisk genereret beskrivelse">
            <a:extLst>
              <a:ext uri="{FF2B5EF4-FFF2-40B4-BE49-F238E27FC236}">
                <a16:creationId xmlns:a16="http://schemas.microsoft.com/office/drawing/2014/main" id="{7E32117C-17B8-FA5D-E061-D78294016A83}"/>
              </a:ext>
            </a:extLst>
          </p:cNvPr>
          <p:cNvPicPr>
            <a:picLocks noChangeAspect="1"/>
          </p:cNvPicPr>
          <p:nvPr/>
        </p:nvPicPr>
        <p:blipFill>
          <a:blip r:embed="rId7" cstate="screen">
            <a:alphaModFix amt="20000"/>
            <a:extLst>
              <a:ext uri="{28A0092B-C50C-407E-A947-70E740481C1C}">
                <a14:useLocalDpi xmlns:a14="http://schemas.microsoft.com/office/drawing/2010/main" val="0"/>
              </a:ext>
            </a:extLst>
          </a:blip>
          <a:stretch>
            <a:fillRect/>
          </a:stretch>
        </p:blipFill>
        <p:spPr>
          <a:xfrm rot="13410035">
            <a:off x="3289870" y="637572"/>
            <a:ext cx="5582856" cy="5582856"/>
          </a:xfrm>
          <a:prstGeom prst="rect">
            <a:avLst/>
          </a:prstGeom>
        </p:spPr>
      </p:pic>
      <p:sp>
        <p:nvSpPr>
          <p:cNvPr id="5" name="Tekstfelt 4">
            <a:extLst>
              <a:ext uri="{FF2B5EF4-FFF2-40B4-BE49-F238E27FC236}">
                <a16:creationId xmlns:a16="http://schemas.microsoft.com/office/drawing/2014/main" id="{1AC67FF4-F6DB-5FE8-964C-BD73C0B52C15}"/>
              </a:ext>
            </a:extLst>
          </p:cNvPr>
          <p:cNvSpPr txBox="1"/>
          <p:nvPr/>
        </p:nvSpPr>
        <p:spPr>
          <a:xfrm>
            <a:off x="3059565" y="2861681"/>
            <a:ext cx="6043465" cy="1400383"/>
          </a:xfrm>
          <a:prstGeom prst="rect">
            <a:avLst/>
          </a:prstGeom>
          <a:noFill/>
        </p:spPr>
        <p:txBody>
          <a:bodyPr wrap="square" rtlCol="0">
            <a:spAutoFit/>
          </a:bodyPr>
          <a:lstStyle/>
          <a:p>
            <a:pPr algn="ctr">
              <a:spcAft>
                <a:spcPts val="600"/>
              </a:spcAft>
            </a:pPr>
            <a:r>
              <a:rPr lang="da-DK" sz="1000" dirty="0">
                <a:latin typeface="Arial Narrow" panose="020B0606020202030204" pitchFamily="34" charset="0"/>
              </a:rPr>
              <a:t>Forfatter: Lene Overgaard Bruun, SEGES Forlag og Martin Carlsen, Asmildkloster Landbrugsskole</a:t>
            </a:r>
          </a:p>
          <a:p>
            <a:pPr algn="ctr">
              <a:spcAft>
                <a:spcPts val="600"/>
              </a:spcAft>
            </a:pPr>
            <a:r>
              <a:rPr lang="da-DK" sz="1000" dirty="0">
                <a:latin typeface="Arial Narrow" panose="020B0606020202030204" pitchFamily="34" charset="0"/>
              </a:rPr>
              <a:t>Grafiker: Lene Kruse Kessler</a:t>
            </a:r>
          </a:p>
          <a:p>
            <a:pPr marL="446088" indent="-446088" algn="ctr">
              <a:spcAft>
                <a:spcPts val="600"/>
              </a:spcAft>
            </a:pPr>
            <a:r>
              <a:rPr lang="da-DK" sz="1000" dirty="0">
                <a:latin typeface="Arial Narrow" panose="020B0606020202030204" pitchFamily="34" charset="0"/>
              </a:rPr>
              <a:t>Udgiver:  SEGES Forlag© 2023</a:t>
            </a:r>
          </a:p>
          <a:p>
            <a:pPr marL="446088" indent="-446088" algn="ctr">
              <a:spcAft>
                <a:spcPts val="600"/>
              </a:spcAft>
            </a:pPr>
            <a:endParaRPr lang="da-DK" sz="1000" dirty="0">
              <a:latin typeface="Arial Narrow" panose="020B0606020202030204" pitchFamily="34" charset="0"/>
            </a:endParaRPr>
          </a:p>
          <a:p>
            <a:pPr algn="ctr">
              <a:spcAft>
                <a:spcPts val="600"/>
              </a:spcAft>
            </a:pPr>
            <a:r>
              <a:rPr lang="da-DK" sz="1000" dirty="0">
                <a:latin typeface="Arial Narrow" panose="020B0606020202030204" pitchFamily="34" charset="0"/>
              </a:rPr>
              <a:t>Udarbejdet med støtte fra:</a:t>
            </a:r>
          </a:p>
          <a:p>
            <a:pPr algn="ctr">
              <a:spcAft>
                <a:spcPts val="600"/>
              </a:spcAft>
            </a:pPr>
            <a:r>
              <a:rPr lang="da-DK" sz="1000" dirty="0">
                <a:latin typeface="Arial Narrow" panose="020B0606020202030204" pitchFamily="34" charset="0"/>
              </a:rPr>
              <a:t>Børne- og Undervisningsministeriet – Styrelsen for Undervisning og Kvalitet</a:t>
            </a:r>
          </a:p>
        </p:txBody>
      </p:sp>
      <p:pic>
        <p:nvPicPr>
          <p:cNvPr id="13" name="Grafik 12">
            <a:extLst>
              <a:ext uri="{FF2B5EF4-FFF2-40B4-BE49-F238E27FC236}">
                <a16:creationId xmlns:a16="http://schemas.microsoft.com/office/drawing/2014/main" id="{B19386CF-31FB-0168-E1BC-F813B7D1D7C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5294" y="5361103"/>
            <a:ext cx="1339977" cy="1001598"/>
          </a:xfrm>
          <a:prstGeom prst="rect">
            <a:avLst/>
          </a:prstGeom>
        </p:spPr>
      </p:pic>
    </p:spTree>
    <p:extLst>
      <p:ext uri="{BB962C8B-B14F-4D97-AF65-F5344CB8AC3E}">
        <p14:creationId xmlns:p14="http://schemas.microsoft.com/office/powerpoint/2010/main" val="1817738005"/>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id="{0D855AAD-0015-7B99-3251-1655F5B00710}"/>
              </a:ext>
            </a:extLst>
          </p:cNvPr>
          <p:cNvSpPr>
            <a:spLocks noGrp="1"/>
          </p:cNvSpPr>
          <p:nvPr>
            <p:ph type="title"/>
          </p:nvPr>
        </p:nvSpPr>
        <p:spPr>
          <a:xfrm>
            <a:off x="529792" y="392885"/>
            <a:ext cx="5301509" cy="711638"/>
          </a:xfrm>
        </p:spPr>
        <p:txBody>
          <a:bodyPr anchor="ctr">
            <a:normAutofit/>
          </a:bodyPr>
          <a:lstStyle/>
          <a:p>
            <a:r>
              <a:rPr lang="da-DK" sz="2400" dirty="0">
                <a:solidFill>
                  <a:schemeClr val="bg1">
                    <a:lumMod val="50000"/>
                  </a:schemeClr>
                </a:solidFill>
              </a:rPr>
              <a:t>Case </a:t>
            </a:r>
            <a:br>
              <a:rPr lang="da-DK" sz="2400" dirty="0"/>
            </a:br>
            <a:r>
              <a:rPr lang="da-DK" sz="2400" dirty="0"/>
              <a:t>Lavbundsprojekt Karlby Enge</a:t>
            </a:r>
          </a:p>
        </p:txBody>
      </p:sp>
      <p:pic>
        <p:nvPicPr>
          <p:cNvPr id="10" name="Pladsholder til billede 9" descr="Et billede, der indeholder tekst, Font/skrifttype, Grafik, logo&#10;&#10;Automatisk genereret beskrivelse">
            <a:extLst>
              <a:ext uri="{FF2B5EF4-FFF2-40B4-BE49-F238E27FC236}">
                <a16:creationId xmlns:a16="http://schemas.microsoft.com/office/drawing/2014/main" id="{3DE1030D-4010-55E9-F3C0-DAF96AF164C4}"/>
              </a:ext>
            </a:extLst>
          </p:cNvPr>
          <p:cNvPicPr>
            <a:picLocks noGrp="1" noChangeAspect="1"/>
          </p:cNvPicPr>
          <p:nvPr>
            <p:ph type="pic" sz="quarter" idx="36"/>
          </p:nvPr>
        </p:nvPicPr>
        <p:blipFill rotWithShape="1">
          <a:blip r:embed="rId2">
            <a:extLst>
              <a:ext uri="{28A0092B-C50C-407E-A947-70E740481C1C}">
                <a14:useLocalDpi xmlns:a14="http://schemas.microsoft.com/office/drawing/2010/main" val="0"/>
              </a:ext>
            </a:extLst>
          </a:blip>
          <a:srcRect r="-8" b="1049"/>
          <a:stretch/>
        </p:blipFill>
        <p:spPr>
          <a:xfrm>
            <a:off x="10828545" y="6023357"/>
            <a:ext cx="856800" cy="360000"/>
          </a:xfrm>
          <a:prstGeom prst="rect">
            <a:avLst/>
          </a:prstGeom>
          <a:noFill/>
        </p:spPr>
      </p:pic>
      <p:sp>
        <p:nvSpPr>
          <p:cNvPr id="16" name="Content Placeholder 4">
            <a:extLst>
              <a:ext uri="{FF2B5EF4-FFF2-40B4-BE49-F238E27FC236}">
                <a16:creationId xmlns:a16="http://schemas.microsoft.com/office/drawing/2014/main" id="{C71E3283-AB1D-8E22-AB95-17C547752B53}"/>
              </a:ext>
            </a:extLst>
          </p:cNvPr>
          <p:cNvSpPr>
            <a:spLocks noGrp="1"/>
          </p:cNvSpPr>
          <p:nvPr>
            <p:ph sz="quarter" idx="21"/>
          </p:nvPr>
        </p:nvSpPr>
        <p:spPr>
          <a:xfrm>
            <a:off x="542926" y="1338607"/>
            <a:ext cx="5301510" cy="4375558"/>
          </a:xfrm>
        </p:spPr>
        <p:txBody>
          <a:bodyPr/>
          <a:lstStyle/>
          <a:p>
            <a:pPr marL="285750" indent="-285750">
              <a:buFont typeface="Arial" panose="020B0604020202020204" pitchFamily="34" charset="0"/>
              <a:buChar char="•"/>
            </a:pPr>
            <a:r>
              <a:rPr lang="da-DK" sz="1800" dirty="0"/>
              <a:t>En stor del af Karlby Enge har været drænet og anvendt til produktionsjord. </a:t>
            </a:r>
          </a:p>
          <a:p>
            <a:pPr marL="0" indent="0">
              <a:buNone/>
            </a:pPr>
            <a:endParaRPr lang="da-DK" sz="1800" dirty="0"/>
          </a:p>
          <a:p>
            <a:pPr marL="285750" indent="-285750">
              <a:buFont typeface="Arial" panose="020B0604020202020204" pitchFamily="34" charset="0"/>
              <a:buChar char="•"/>
            </a:pPr>
            <a:r>
              <a:rPr lang="da-DK" sz="1800" dirty="0"/>
              <a:t>Lavbundsprojektet har stoppet dræningen og ekstensiveret landbrugsdriften. Der er få jorder i projektet, som stadig bliver anvendt til afgræsning og slæt. </a:t>
            </a:r>
          </a:p>
          <a:p>
            <a:pPr marL="0" indent="0">
              <a:buNone/>
            </a:pPr>
            <a:endParaRPr lang="da-DK" sz="1800" dirty="0"/>
          </a:p>
          <a:p>
            <a:pPr marL="285750" indent="-285750">
              <a:buFont typeface="Arial" panose="020B0604020202020204" pitchFamily="34" charset="0"/>
              <a:buChar char="•"/>
            </a:pPr>
            <a:r>
              <a:rPr lang="da-DK" sz="1800" dirty="0"/>
              <a:t>Når jorden bliver permanent eller periodevis vådere, iltes jorden ikke længere, og nedbrydningen af det organiske materiale bremses. Derved reduceres udledningen af CO</a:t>
            </a:r>
            <a:r>
              <a:rPr lang="da-DK" sz="1800" baseline="-25000" dirty="0"/>
              <a:t>2</a:t>
            </a:r>
            <a:r>
              <a:rPr lang="da-DK" sz="1800" dirty="0"/>
              <a:t> og lattergas.</a:t>
            </a:r>
          </a:p>
          <a:p>
            <a:pPr marL="0" indent="0" algn="r">
              <a:buNone/>
            </a:pPr>
            <a:r>
              <a:rPr lang="da-DK" sz="1100" dirty="0"/>
              <a:t>(kilde: infoskilt ved Karlby Enge) </a:t>
            </a:r>
          </a:p>
          <a:p>
            <a:pPr marL="0" indent="0" algn="r">
              <a:buNone/>
            </a:pPr>
            <a:r>
              <a:rPr lang="da-DK" sz="1100" dirty="0"/>
              <a:t>Foto: Lene Overgaard Bruun</a:t>
            </a:r>
          </a:p>
        </p:txBody>
      </p:sp>
      <p:pic>
        <p:nvPicPr>
          <p:cNvPr id="2" name="Pladsholder til billede 1">
            <a:extLst>
              <a:ext uri="{FF2B5EF4-FFF2-40B4-BE49-F238E27FC236}">
                <a16:creationId xmlns:a16="http://schemas.microsoft.com/office/drawing/2014/main" id="{3016525B-D669-E47D-2772-35CF08834376}"/>
              </a:ext>
            </a:extLst>
          </p:cNvPr>
          <p:cNvPicPr>
            <a:picLocks noGrp="1" noChangeAspect="1"/>
          </p:cNvPicPr>
          <p:nvPr>
            <p:ph type="pic" sz="quarter" idx="31"/>
          </p:nvPr>
        </p:nvPicPr>
        <p:blipFill>
          <a:blip r:embed="rId3">
            <a:extLst>
              <a:ext uri="{28A0092B-C50C-407E-A947-70E740481C1C}">
                <a14:useLocalDpi xmlns:a14="http://schemas.microsoft.com/office/drawing/2010/main" val="0"/>
              </a:ext>
            </a:extLst>
          </a:blip>
          <a:srcRect t="7802" b="7802"/>
          <a:stretch>
            <a:fillRect/>
          </a:stretch>
        </p:blipFill>
        <p:spPr>
          <a:prstGeom prst="rect">
            <a:avLst/>
          </a:prstGeom>
        </p:spPr>
      </p:pic>
      <p:sp>
        <p:nvSpPr>
          <p:cNvPr id="4" name="Tekstfelt 3">
            <a:extLst>
              <a:ext uri="{FF2B5EF4-FFF2-40B4-BE49-F238E27FC236}">
                <a16:creationId xmlns:a16="http://schemas.microsoft.com/office/drawing/2014/main" id="{255167CA-B327-3681-2E47-17B6E52DAAE1}"/>
              </a:ext>
            </a:extLst>
          </p:cNvPr>
          <p:cNvSpPr txBox="1"/>
          <p:nvPr/>
        </p:nvSpPr>
        <p:spPr>
          <a:xfrm>
            <a:off x="1788557" y="5592470"/>
            <a:ext cx="3846206" cy="1077218"/>
          </a:xfrm>
          <a:prstGeom prst="rect">
            <a:avLst/>
          </a:prstGeom>
          <a:noFill/>
        </p:spPr>
        <p:txBody>
          <a:bodyPr wrap="square" lIns="0" tIns="0" rIns="0" bIns="0" rtlCol="0">
            <a:spAutoFit/>
          </a:bodyPr>
          <a:lstStyle/>
          <a:p>
            <a:r>
              <a:rPr lang="da-DK" sz="1400" i="1" dirty="0"/>
              <a:t>Vandmættet lavbundsjord ved Karlby Enge en septemberdag. Vandstanden skal i teorien sættes 20 cm under terræn, men da jordene ikke har en jævn overflade, så vil de i praksis blive en blanding af søer og sump. </a:t>
            </a:r>
          </a:p>
        </p:txBody>
      </p:sp>
    </p:spTree>
    <p:extLst>
      <p:ext uri="{BB962C8B-B14F-4D97-AF65-F5344CB8AC3E}">
        <p14:creationId xmlns:p14="http://schemas.microsoft.com/office/powerpoint/2010/main" val="1642152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id="{0D855AAD-0015-7B99-3251-1655F5B00710}"/>
              </a:ext>
            </a:extLst>
          </p:cNvPr>
          <p:cNvSpPr>
            <a:spLocks noGrp="1"/>
          </p:cNvSpPr>
          <p:nvPr>
            <p:ph type="title"/>
          </p:nvPr>
        </p:nvSpPr>
        <p:spPr>
          <a:xfrm>
            <a:off x="529792" y="392885"/>
            <a:ext cx="5301509" cy="711638"/>
          </a:xfrm>
        </p:spPr>
        <p:txBody>
          <a:bodyPr anchor="ctr">
            <a:normAutofit/>
          </a:bodyPr>
          <a:lstStyle/>
          <a:p>
            <a:r>
              <a:rPr lang="da-DK" sz="2400" dirty="0">
                <a:solidFill>
                  <a:schemeClr val="bg1">
                    <a:lumMod val="50000"/>
                  </a:schemeClr>
                </a:solidFill>
              </a:rPr>
              <a:t>Case </a:t>
            </a:r>
            <a:br>
              <a:rPr lang="da-DK" sz="2400" dirty="0"/>
            </a:br>
            <a:r>
              <a:rPr lang="da-DK" sz="2400" dirty="0"/>
              <a:t>Lavbundsprojekt Karlby Enge</a:t>
            </a:r>
          </a:p>
        </p:txBody>
      </p:sp>
      <p:pic>
        <p:nvPicPr>
          <p:cNvPr id="10" name="Pladsholder til billede 9" descr="Et billede, der indeholder tekst, Font/skrifttype, Grafik, logo&#10;&#10;Automatisk genereret beskrivelse">
            <a:extLst>
              <a:ext uri="{FF2B5EF4-FFF2-40B4-BE49-F238E27FC236}">
                <a16:creationId xmlns:a16="http://schemas.microsoft.com/office/drawing/2014/main" id="{3DE1030D-4010-55E9-F3C0-DAF96AF164C4}"/>
              </a:ext>
            </a:extLst>
          </p:cNvPr>
          <p:cNvPicPr>
            <a:picLocks noGrp="1" noChangeAspect="1"/>
          </p:cNvPicPr>
          <p:nvPr>
            <p:ph type="pic" sz="quarter" idx="36"/>
          </p:nvPr>
        </p:nvPicPr>
        <p:blipFill rotWithShape="1">
          <a:blip r:embed="rId2">
            <a:extLst>
              <a:ext uri="{28A0092B-C50C-407E-A947-70E740481C1C}">
                <a14:useLocalDpi xmlns:a14="http://schemas.microsoft.com/office/drawing/2010/main" val="0"/>
              </a:ext>
            </a:extLst>
          </a:blip>
          <a:srcRect r="-8" b="1049"/>
          <a:stretch/>
        </p:blipFill>
        <p:spPr>
          <a:xfrm>
            <a:off x="10828545" y="6023357"/>
            <a:ext cx="856800" cy="360000"/>
          </a:xfrm>
          <a:prstGeom prst="rect">
            <a:avLst/>
          </a:prstGeom>
          <a:noFill/>
        </p:spPr>
      </p:pic>
      <p:sp>
        <p:nvSpPr>
          <p:cNvPr id="16" name="Content Placeholder 4">
            <a:extLst>
              <a:ext uri="{FF2B5EF4-FFF2-40B4-BE49-F238E27FC236}">
                <a16:creationId xmlns:a16="http://schemas.microsoft.com/office/drawing/2014/main" id="{C71E3283-AB1D-8E22-AB95-17C547752B53}"/>
              </a:ext>
            </a:extLst>
          </p:cNvPr>
          <p:cNvSpPr>
            <a:spLocks noGrp="1"/>
          </p:cNvSpPr>
          <p:nvPr>
            <p:ph sz="quarter" idx="21"/>
          </p:nvPr>
        </p:nvSpPr>
        <p:spPr>
          <a:xfrm>
            <a:off x="542926" y="1489870"/>
            <a:ext cx="5459522" cy="4148139"/>
          </a:xfrm>
        </p:spPr>
        <p:txBody>
          <a:bodyPr/>
          <a:lstStyle/>
          <a:p>
            <a:pPr marL="285750" indent="-285750">
              <a:buFont typeface="Arial" panose="020B0604020202020204" pitchFamily="34" charset="0"/>
              <a:buChar char="•"/>
            </a:pPr>
            <a:r>
              <a:rPr lang="da-DK" sz="1800" dirty="0"/>
              <a:t>Karlby Enge er et område, hvor der har ligget en </a:t>
            </a:r>
            <a:r>
              <a:rPr lang="da-DK" sz="1800" dirty="0" err="1"/>
              <a:t>smeltevandssø</a:t>
            </a:r>
            <a:r>
              <a:rPr lang="da-DK" sz="1800" dirty="0"/>
              <a:t>. </a:t>
            </a:r>
          </a:p>
          <a:p>
            <a:pPr marL="0" indent="0">
              <a:buNone/>
            </a:pPr>
            <a:endParaRPr lang="da-DK" sz="1800" dirty="0"/>
          </a:p>
          <a:p>
            <a:pPr marL="285750" indent="-285750">
              <a:buFont typeface="Arial" panose="020B0604020202020204" pitchFamily="34" charset="0"/>
              <a:buChar char="•"/>
            </a:pPr>
            <a:r>
              <a:rPr lang="da-DK" sz="1800" dirty="0"/>
              <a:t>Lavbundsprojektet består af 163 ha, hvor dræningen er stoppet, ved at alle grøfter og dræn er blokeret ved udløbet til Skørring Å. </a:t>
            </a:r>
          </a:p>
          <a:p>
            <a:pPr marL="0" indent="0">
              <a:buNone/>
            </a:pPr>
            <a:endParaRPr lang="da-DK" sz="1800" dirty="0"/>
          </a:p>
          <a:p>
            <a:pPr marL="342900" indent="-342900">
              <a:buFont typeface="Arial" panose="020B0604020202020204" pitchFamily="34" charset="0"/>
              <a:buChar char="•"/>
            </a:pPr>
            <a:r>
              <a:rPr lang="da-DK" sz="1800" dirty="0"/>
              <a:t>Projektet forventes at reducere CO</a:t>
            </a:r>
            <a:r>
              <a:rPr lang="da-DK" sz="1800" baseline="-25000" dirty="0"/>
              <a:t>2</a:t>
            </a:r>
            <a:r>
              <a:rPr lang="da-DK" sz="1800" dirty="0"/>
              <a:t> udledningen med ca. 3.500 tons, samtidig vil det reducere udledningen af kvælstof til Randers Fjord med ca. 50 kg N/ha svarende til ca. 8 tons pr. år. </a:t>
            </a:r>
            <a:endParaRPr lang="da-DK" dirty="0"/>
          </a:p>
          <a:p>
            <a:pPr marL="0" indent="0" algn="r">
              <a:buNone/>
            </a:pPr>
            <a:r>
              <a:rPr lang="da-DK" sz="1100" dirty="0"/>
              <a:t>(kilde: infoskilt ved Karlby Enge)</a:t>
            </a:r>
          </a:p>
          <a:p>
            <a:pPr marL="0" indent="0" algn="r">
              <a:buNone/>
            </a:pPr>
            <a:r>
              <a:rPr lang="da-DK" sz="1100" dirty="0"/>
              <a:t>Foto: Lene Overgaard Bruun</a:t>
            </a:r>
          </a:p>
        </p:txBody>
      </p:sp>
      <p:pic>
        <p:nvPicPr>
          <p:cNvPr id="19" name="Pladsholder til billede 18">
            <a:extLst>
              <a:ext uri="{FF2B5EF4-FFF2-40B4-BE49-F238E27FC236}">
                <a16:creationId xmlns:a16="http://schemas.microsoft.com/office/drawing/2014/main" id="{FE43C438-2624-6D07-1555-3E56891D13E8}"/>
              </a:ext>
            </a:extLst>
          </p:cNvPr>
          <p:cNvPicPr>
            <a:picLocks noGrp="1" noChangeAspect="1"/>
          </p:cNvPicPr>
          <p:nvPr>
            <p:ph type="pic" sz="quarter" idx="31"/>
          </p:nvPr>
        </p:nvPicPr>
        <p:blipFill>
          <a:blip r:embed="rId3">
            <a:extLst>
              <a:ext uri="{28A0092B-C50C-407E-A947-70E740481C1C}">
                <a14:useLocalDpi xmlns:a14="http://schemas.microsoft.com/office/drawing/2010/main" val="0"/>
              </a:ext>
            </a:extLst>
          </a:blip>
          <a:srcRect t="7802" b="7802"/>
          <a:stretch>
            <a:fillRect/>
          </a:stretch>
        </p:blipFill>
        <p:spPr>
          <a:xfrm>
            <a:off x="6095206" y="5245"/>
            <a:ext cx="6095206" cy="6857999"/>
          </a:xfrm>
          <a:prstGeom prst="rect">
            <a:avLst/>
          </a:prstGeom>
        </p:spPr>
      </p:pic>
      <p:sp>
        <p:nvSpPr>
          <p:cNvPr id="20" name="Tekstfelt 19">
            <a:extLst>
              <a:ext uri="{FF2B5EF4-FFF2-40B4-BE49-F238E27FC236}">
                <a16:creationId xmlns:a16="http://schemas.microsoft.com/office/drawing/2014/main" id="{AB144187-A1B6-7402-C10C-90D98B82660A}"/>
              </a:ext>
            </a:extLst>
          </p:cNvPr>
          <p:cNvSpPr txBox="1"/>
          <p:nvPr/>
        </p:nvSpPr>
        <p:spPr>
          <a:xfrm>
            <a:off x="3333152" y="5422565"/>
            <a:ext cx="2762054" cy="430887"/>
          </a:xfrm>
          <a:prstGeom prst="rect">
            <a:avLst/>
          </a:prstGeom>
          <a:noFill/>
        </p:spPr>
        <p:txBody>
          <a:bodyPr wrap="square" lIns="0" tIns="0" rIns="0" bIns="0" rtlCol="0">
            <a:spAutoFit/>
          </a:bodyPr>
          <a:lstStyle/>
          <a:p>
            <a:r>
              <a:rPr lang="da-DK" sz="1400" i="1" dirty="0"/>
              <a:t>Der findes stadig grøfter i området, men de er alle blokeret.</a:t>
            </a:r>
          </a:p>
        </p:txBody>
      </p:sp>
    </p:spTree>
    <p:extLst>
      <p:ext uri="{BB962C8B-B14F-4D97-AF65-F5344CB8AC3E}">
        <p14:creationId xmlns:p14="http://schemas.microsoft.com/office/powerpoint/2010/main" val="3380064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id="{0D855AAD-0015-7B99-3251-1655F5B00710}"/>
              </a:ext>
            </a:extLst>
          </p:cNvPr>
          <p:cNvSpPr>
            <a:spLocks noGrp="1"/>
          </p:cNvSpPr>
          <p:nvPr>
            <p:ph type="title"/>
          </p:nvPr>
        </p:nvSpPr>
        <p:spPr>
          <a:xfrm>
            <a:off x="529792" y="392885"/>
            <a:ext cx="5301509" cy="711638"/>
          </a:xfrm>
        </p:spPr>
        <p:txBody>
          <a:bodyPr anchor="ctr">
            <a:normAutofit/>
          </a:bodyPr>
          <a:lstStyle/>
          <a:p>
            <a:r>
              <a:rPr lang="da-DK" sz="2400" dirty="0">
                <a:solidFill>
                  <a:schemeClr val="bg1">
                    <a:lumMod val="50000"/>
                  </a:schemeClr>
                </a:solidFill>
              </a:rPr>
              <a:t>Case</a:t>
            </a:r>
            <a:br>
              <a:rPr lang="da-DK" sz="2400" dirty="0"/>
            </a:br>
            <a:r>
              <a:rPr lang="da-DK" sz="2400" dirty="0"/>
              <a:t>Lavbundsprojekt Karlby Enge</a:t>
            </a:r>
          </a:p>
        </p:txBody>
      </p:sp>
      <p:pic>
        <p:nvPicPr>
          <p:cNvPr id="10" name="Pladsholder til billede 9" descr="Et billede, der indeholder tekst, Font/skrifttype, Grafik, logo&#10;&#10;Automatisk genereret beskrivelse">
            <a:extLst>
              <a:ext uri="{FF2B5EF4-FFF2-40B4-BE49-F238E27FC236}">
                <a16:creationId xmlns:a16="http://schemas.microsoft.com/office/drawing/2014/main" id="{3DE1030D-4010-55E9-F3C0-DAF96AF164C4}"/>
              </a:ext>
            </a:extLst>
          </p:cNvPr>
          <p:cNvPicPr>
            <a:picLocks noGrp="1" noChangeAspect="1"/>
          </p:cNvPicPr>
          <p:nvPr>
            <p:ph type="pic" sz="quarter" idx="36"/>
          </p:nvPr>
        </p:nvPicPr>
        <p:blipFill rotWithShape="1">
          <a:blip r:embed="rId2">
            <a:extLst>
              <a:ext uri="{28A0092B-C50C-407E-A947-70E740481C1C}">
                <a14:useLocalDpi xmlns:a14="http://schemas.microsoft.com/office/drawing/2010/main" val="0"/>
              </a:ext>
            </a:extLst>
          </a:blip>
          <a:srcRect r="-8" b="1049"/>
          <a:stretch/>
        </p:blipFill>
        <p:spPr>
          <a:xfrm>
            <a:off x="10828545" y="6023357"/>
            <a:ext cx="856800" cy="360000"/>
          </a:xfrm>
          <a:prstGeom prst="rect">
            <a:avLst/>
          </a:prstGeom>
          <a:noFill/>
        </p:spPr>
      </p:pic>
      <p:sp>
        <p:nvSpPr>
          <p:cNvPr id="16" name="Content Placeholder 4">
            <a:extLst>
              <a:ext uri="{FF2B5EF4-FFF2-40B4-BE49-F238E27FC236}">
                <a16:creationId xmlns:a16="http://schemas.microsoft.com/office/drawing/2014/main" id="{C71E3283-AB1D-8E22-AB95-17C547752B53}"/>
              </a:ext>
            </a:extLst>
          </p:cNvPr>
          <p:cNvSpPr>
            <a:spLocks noGrp="1"/>
          </p:cNvSpPr>
          <p:nvPr>
            <p:ph sz="quarter" idx="21"/>
          </p:nvPr>
        </p:nvSpPr>
        <p:spPr>
          <a:xfrm>
            <a:off x="529791" y="1354930"/>
            <a:ext cx="5301510" cy="4148139"/>
          </a:xfrm>
        </p:spPr>
        <p:txBody>
          <a:bodyPr/>
          <a:lstStyle/>
          <a:p>
            <a:pPr marL="0" indent="0">
              <a:buNone/>
            </a:pPr>
            <a:r>
              <a:rPr lang="da-DK" sz="1800" b="1" dirty="0"/>
              <a:t>Biodiversitet</a:t>
            </a:r>
          </a:p>
          <a:p>
            <a:pPr marL="0" indent="0">
              <a:buNone/>
            </a:pPr>
            <a:r>
              <a:rPr lang="da-DK" sz="1800" dirty="0"/>
              <a:t>Lavbundsprojekter kan øge biodiversiteten i området. I Karlby Enge vil den våde natur kunne blive beriget med arter som maj-gøgeurt, engkarse osv. Odderen forventes at indtage området, da den vil få optimale betingelser med fødeindtag af mindre fisk, padder, insekter ved vandløb, søer, rørskove, våde enge og moser. Fuglelivet vil også blive rigere. </a:t>
            </a:r>
          </a:p>
          <a:p>
            <a:pPr marL="0" indent="0">
              <a:buNone/>
            </a:pPr>
            <a:endParaRPr lang="da-DK" sz="1800" dirty="0">
              <a:highlight>
                <a:srgbClr val="FFFF00"/>
              </a:highlight>
            </a:endParaRPr>
          </a:p>
          <a:p>
            <a:pPr marL="0" indent="0">
              <a:buNone/>
            </a:pPr>
            <a:endParaRPr lang="da-DK" sz="1800" dirty="0">
              <a:highlight>
                <a:srgbClr val="FFFF00"/>
              </a:highlight>
            </a:endParaRPr>
          </a:p>
          <a:p>
            <a:pPr marL="0" marR="0" lvl="0" indent="0" algn="r" defTabSz="914400" rtl="0" eaLnBrk="1" fontAlgn="auto" latinLnBrk="0" hangingPunct="1">
              <a:lnSpc>
                <a:spcPct val="94000"/>
              </a:lnSpc>
              <a:spcBef>
                <a:spcPts val="0"/>
              </a:spcBef>
              <a:spcAft>
                <a:spcPts val="600"/>
              </a:spcAft>
              <a:buClr>
                <a:srgbClr val="005521"/>
              </a:buClr>
              <a:buSzTx/>
              <a:buFont typeface="+mj-lt"/>
              <a:buNone/>
              <a:tabLst/>
              <a:defRPr/>
            </a:pPr>
            <a:endParaRPr kumimoji="0" lang="da-DK" sz="1100" b="0" i="0" u="none" strike="noStrike" kern="1200" cap="none" spc="0" normalizeH="0" baseline="0" noProof="0" dirty="0">
              <a:ln>
                <a:noFill/>
              </a:ln>
              <a:solidFill>
                <a:srgbClr val="005521"/>
              </a:solidFill>
              <a:effectLst/>
              <a:uLnTx/>
              <a:uFillTx/>
              <a:latin typeface="Arial" panose="020B0604020202020204"/>
              <a:ea typeface="+mn-ea"/>
              <a:cs typeface="+mn-cs"/>
            </a:endParaRPr>
          </a:p>
          <a:p>
            <a:pPr marL="0" marR="0" lvl="0" indent="0" algn="r" defTabSz="914400" rtl="0" eaLnBrk="1" fontAlgn="auto" latinLnBrk="0" hangingPunct="1">
              <a:lnSpc>
                <a:spcPct val="94000"/>
              </a:lnSpc>
              <a:spcBef>
                <a:spcPts val="0"/>
              </a:spcBef>
              <a:spcAft>
                <a:spcPts val="600"/>
              </a:spcAft>
              <a:buClr>
                <a:srgbClr val="005521"/>
              </a:buClr>
              <a:buSzTx/>
              <a:buFont typeface="+mj-lt"/>
              <a:buNone/>
              <a:tabLst/>
              <a:defRPr/>
            </a:pPr>
            <a:endParaRPr lang="da-DK" sz="1100" dirty="0">
              <a:solidFill>
                <a:srgbClr val="005521"/>
              </a:solidFill>
              <a:latin typeface="Arial" panose="020B0604020202020204"/>
            </a:endParaRPr>
          </a:p>
          <a:p>
            <a:pPr marL="0" marR="0" lvl="0" indent="0" algn="r" defTabSz="914400" rtl="0" eaLnBrk="1" fontAlgn="auto" latinLnBrk="0" hangingPunct="1">
              <a:lnSpc>
                <a:spcPct val="94000"/>
              </a:lnSpc>
              <a:spcBef>
                <a:spcPts val="0"/>
              </a:spcBef>
              <a:spcAft>
                <a:spcPts val="600"/>
              </a:spcAft>
              <a:buClr>
                <a:srgbClr val="005521"/>
              </a:buClr>
              <a:buSzTx/>
              <a:buFont typeface="+mj-lt"/>
              <a:buNone/>
              <a:tabLst/>
              <a:defRPr/>
            </a:pPr>
            <a:endParaRPr kumimoji="0" lang="da-DK" sz="1100" b="0" i="0" u="none" strike="noStrike" kern="1200" cap="none" spc="0" normalizeH="0" baseline="0" noProof="0" dirty="0">
              <a:ln>
                <a:noFill/>
              </a:ln>
              <a:solidFill>
                <a:srgbClr val="005521"/>
              </a:solidFill>
              <a:effectLst/>
              <a:uLnTx/>
              <a:uFillTx/>
              <a:latin typeface="Arial" panose="020B0604020202020204"/>
              <a:ea typeface="+mn-ea"/>
              <a:cs typeface="+mn-cs"/>
            </a:endParaRPr>
          </a:p>
          <a:p>
            <a:pPr marL="0" marR="0" lvl="0" indent="0" algn="r" defTabSz="914400" rtl="0" eaLnBrk="1" fontAlgn="auto" latinLnBrk="0" hangingPunct="1">
              <a:lnSpc>
                <a:spcPct val="94000"/>
              </a:lnSpc>
              <a:spcBef>
                <a:spcPts val="0"/>
              </a:spcBef>
              <a:spcAft>
                <a:spcPts val="600"/>
              </a:spcAft>
              <a:buClr>
                <a:srgbClr val="005521"/>
              </a:buClr>
              <a:buSzTx/>
              <a:buFont typeface="+mj-lt"/>
              <a:buNone/>
              <a:tabLst/>
              <a:defRPr/>
            </a:pPr>
            <a:endParaRPr lang="da-DK" sz="1100" dirty="0">
              <a:solidFill>
                <a:srgbClr val="005521"/>
              </a:solidFill>
              <a:latin typeface="Arial" panose="020B0604020202020204"/>
            </a:endParaRPr>
          </a:p>
          <a:p>
            <a:pPr marL="0" marR="0" lvl="0" indent="0" algn="r" defTabSz="914400" rtl="0" eaLnBrk="1" fontAlgn="auto" latinLnBrk="0" hangingPunct="1">
              <a:lnSpc>
                <a:spcPct val="94000"/>
              </a:lnSpc>
              <a:spcBef>
                <a:spcPts val="0"/>
              </a:spcBef>
              <a:spcAft>
                <a:spcPts val="600"/>
              </a:spcAft>
              <a:buClr>
                <a:srgbClr val="005521"/>
              </a:buClr>
              <a:buSzTx/>
              <a:buFont typeface="+mj-lt"/>
              <a:buNone/>
              <a:tabLst/>
              <a:defRPr/>
            </a:pPr>
            <a:endParaRPr kumimoji="0" lang="da-DK" sz="1100" b="0" i="0" u="none" strike="noStrike" kern="1200" cap="none" spc="0" normalizeH="0" baseline="0" noProof="0" dirty="0">
              <a:ln>
                <a:noFill/>
              </a:ln>
              <a:solidFill>
                <a:srgbClr val="005521"/>
              </a:solidFill>
              <a:effectLst/>
              <a:uLnTx/>
              <a:uFillTx/>
              <a:latin typeface="Arial" panose="020B0604020202020204"/>
              <a:ea typeface="+mn-ea"/>
              <a:cs typeface="+mn-cs"/>
            </a:endParaRPr>
          </a:p>
          <a:p>
            <a:pPr marL="0" marR="0" lvl="0" indent="0" algn="r" defTabSz="914400" rtl="0" eaLnBrk="1" fontAlgn="auto" latinLnBrk="0" hangingPunct="1">
              <a:lnSpc>
                <a:spcPct val="94000"/>
              </a:lnSpc>
              <a:spcBef>
                <a:spcPts val="0"/>
              </a:spcBef>
              <a:spcAft>
                <a:spcPts val="600"/>
              </a:spcAft>
              <a:buClr>
                <a:srgbClr val="005521"/>
              </a:buClr>
              <a:buSzTx/>
              <a:buFont typeface="+mj-lt"/>
              <a:buNone/>
              <a:tabLst/>
              <a:defRPr/>
            </a:pPr>
            <a:endParaRPr lang="da-DK" sz="1100" dirty="0">
              <a:solidFill>
                <a:srgbClr val="005521"/>
              </a:solidFill>
              <a:latin typeface="Arial" panose="020B0604020202020204"/>
            </a:endParaRPr>
          </a:p>
          <a:p>
            <a:pPr marL="0" marR="0" lvl="0" indent="0" algn="r" defTabSz="914400" rtl="0" eaLnBrk="1" fontAlgn="auto" latinLnBrk="0" hangingPunct="1">
              <a:lnSpc>
                <a:spcPct val="94000"/>
              </a:lnSpc>
              <a:spcBef>
                <a:spcPts val="0"/>
              </a:spcBef>
              <a:spcAft>
                <a:spcPts val="600"/>
              </a:spcAft>
              <a:buClr>
                <a:srgbClr val="005521"/>
              </a:buClr>
              <a:buSzTx/>
              <a:buFont typeface="+mj-lt"/>
              <a:buNone/>
              <a:tabLst/>
              <a:defRPr/>
            </a:pPr>
            <a:endParaRPr kumimoji="0" lang="da-DK" sz="1100" b="0" i="0" u="none" strike="noStrike" kern="1200" cap="none" spc="0" normalizeH="0" baseline="0" noProof="0" dirty="0">
              <a:ln>
                <a:noFill/>
              </a:ln>
              <a:solidFill>
                <a:srgbClr val="005521"/>
              </a:solidFill>
              <a:effectLst/>
              <a:uLnTx/>
              <a:uFillTx/>
              <a:latin typeface="Arial" panose="020B0604020202020204"/>
              <a:ea typeface="+mn-ea"/>
              <a:cs typeface="+mn-cs"/>
            </a:endParaRPr>
          </a:p>
          <a:p>
            <a:pPr marL="0" marR="0" lvl="0" indent="0" algn="r" defTabSz="914400" rtl="0" eaLnBrk="1" fontAlgn="auto" latinLnBrk="0" hangingPunct="1">
              <a:lnSpc>
                <a:spcPct val="94000"/>
              </a:lnSpc>
              <a:spcBef>
                <a:spcPts val="0"/>
              </a:spcBef>
              <a:spcAft>
                <a:spcPts val="600"/>
              </a:spcAft>
              <a:buClr>
                <a:srgbClr val="005521"/>
              </a:buClr>
              <a:buSzTx/>
              <a:buFont typeface="+mj-lt"/>
              <a:buNone/>
              <a:tabLst/>
              <a:defRPr/>
            </a:pPr>
            <a:endParaRPr kumimoji="0" lang="da-DK" sz="1100" b="0" i="0" u="none" strike="noStrike" kern="1200" cap="none" spc="0" normalizeH="0" baseline="0" noProof="0" dirty="0">
              <a:ln>
                <a:noFill/>
              </a:ln>
              <a:solidFill>
                <a:srgbClr val="005521"/>
              </a:solidFill>
              <a:effectLst/>
              <a:uLnTx/>
              <a:uFillTx/>
              <a:latin typeface="Arial" panose="020B0604020202020204"/>
              <a:ea typeface="+mn-ea"/>
              <a:cs typeface="+mn-cs"/>
            </a:endParaRPr>
          </a:p>
          <a:p>
            <a:pPr marL="0" marR="0" lvl="0" indent="0" algn="r" defTabSz="914400" rtl="0" eaLnBrk="1" fontAlgn="auto" latinLnBrk="0" hangingPunct="1">
              <a:lnSpc>
                <a:spcPct val="94000"/>
              </a:lnSpc>
              <a:spcBef>
                <a:spcPts val="0"/>
              </a:spcBef>
              <a:spcAft>
                <a:spcPts val="600"/>
              </a:spcAft>
              <a:buClr>
                <a:srgbClr val="005521"/>
              </a:buClr>
              <a:buSzTx/>
              <a:buFont typeface="+mj-lt"/>
              <a:buNone/>
              <a:tabLst/>
              <a:defRPr/>
            </a:pPr>
            <a:r>
              <a:rPr kumimoji="0" lang="da-DK" sz="1100" b="0" i="0" u="none" strike="noStrike" kern="1200" cap="none" spc="0" normalizeH="0" baseline="0" noProof="0" dirty="0">
                <a:ln>
                  <a:noFill/>
                </a:ln>
                <a:solidFill>
                  <a:srgbClr val="005521"/>
                </a:solidFill>
                <a:effectLst/>
                <a:uLnTx/>
                <a:uFillTx/>
                <a:latin typeface="Arial" panose="020B0604020202020204"/>
                <a:ea typeface="+mn-ea"/>
                <a:cs typeface="+mn-cs"/>
              </a:rPr>
              <a:t>(kilde: infoskilt ved Karlby Enge)</a:t>
            </a:r>
          </a:p>
          <a:p>
            <a:pPr marL="0" marR="0" lvl="0" indent="0" algn="r" defTabSz="914400" rtl="0" eaLnBrk="1" fontAlgn="auto" latinLnBrk="0" hangingPunct="1">
              <a:lnSpc>
                <a:spcPct val="94000"/>
              </a:lnSpc>
              <a:spcBef>
                <a:spcPts val="0"/>
              </a:spcBef>
              <a:spcAft>
                <a:spcPts val="600"/>
              </a:spcAft>
              <a:buClr>
                <a:srgbClr val="005521"/>
              </a:buClr>
              <a:buSzTx/>
              <a:buFont typeface="+mj-lt"/>
              <a:buNone/>
              <a:tabLst/>
              <a:defRPr/>
            </a:pPr>
            <a:r>
              <a:rPr kumimoji="0" lang="da-DK" sz="1100" b="0" i="0" u="none" strike="noStrike" kern="1200" cap="none" spc="0" normalizeH="0" baseline="0" noProof="0" dirty="0">
                <a:ln>
                  <a:noFill/>
                </a:ln>
                <a:solidFill>
                  <a:srgbClr val="005521"/>
                </a:solidFill>
                <a:effectLst/>
                <a:uLnTx/>
                <a:uFillTx/>
                <a:latin typeface="Arial" panose="020B0604020202020204"/>
                <a:ea typeface="+mn-ea"/>
                <a:cs typeface="+mn-cs"/>
              </a:rPr>
              <a:t>Fotos: Lene Overgaard Bruun</a:t>
            </a:r>
          </a:p>
          <a:p>
            <a:pPr marL="0" indent="0">
              <a:buNone/>
            </a:pPr>
            <a:endParaRPr lang="en-US" dirty="0"/>
          </a:p>
          <a:p>
            <a:pPr marL="0" indent="0">
              <a:buNone/>
            </a:pPr>
            <a:endParaRPr lang="en-US" dirty="0"/>
          </a:p>
        </p:txBody>
      </p:sp>
      <p:pic>
        <p:nvPicPr>
          <p:cNvPr id="4" name="Pladsholder til billede 3">
            <a:extLst>
              <a:ext uri="{FF2B5EF4-FFF2-40B4-BE49-F238E27FC236}">
                <a16:creationId xmlns:a16="http://schemas.microsoft.com/office/drawing/2014/main" id="{DACCCC79-7687-8147-4937-1F9D201C8009}"/>
              </a:ext>
            </a:extLst>
          </p:cNvPr>
          <p:cNvPicPr>
            <a:picLocks noGrp="1" noChangeAspect="1"/>
          </p:cNvPicPr>
          <p:nvPr>
            <p:ph type="pic" sz="quarter" idx="31"/>
          </p:nvPr>
        </p:nvPicPr>
        <p:blipFill>
          <a:blip r:embed="rId3">
            <a:extLst>
              <a:ext uri="{28A0092B-C50C-407E-A947-70E740481C1C}">
                <a14:useLocalDpi xmlns:a14="http://schemas.microsoft.com/office/drawing/2010/main" val="0"/>
              </a:ext>
            </a:extLst>
          </a:blip>
          <a:srcRect t="7802" b="7802"/>
          <a:stretch>
            <a:fillRect/>
          </a:stretch>
        </p:blipFill>
        <p:spPr>
          <a:prstGeom prst="rect">
            <a:avLst/>
          </a:prstGeom>
        </p:spPr>
      </p:pic>
      <p:pic>
        <p:nvPicPr>
          <p:cNvPr id="3" name="Billede 2" descr="Et billede, der indeholder udendørs, græs, grøn, sort&#10;&#10;Automatisk genereret beskrivelse">
            <a:extLst>
              <a:ext uri="{FF2B5EF4-FFF2-40B4-BE49-F238E27FC236}">
                <a16:creationId xmlns:a16="http://schemas.microsoft.com/office/drawing/2014/main" id="{CB5CE8AD-DD5B-1C96-8703-A6E7E7D10F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502" t="33764" r="31288" b="27337"/>
          <a:stretch/>
        </p:blipFill>
        <p:spPr>
          <a:xfrm rot="16200000">
            <a:off x="425676" y="3918424"/>
            <a:ext cx="2209049" cy="2000817"/>
          </a:xfrm>
          <a:prstGeom prst="rect">
            <a:avLst/>
          </a:prstGeom>
        </p:spPr>
      </p:pic>
    </p:spTree>
    <p:extLst>
      <p:ext uri="{BB962C8B-B14F-4D97-AF65-F5344CB8AC3E}">
        <p14:creationId xmlns:p14="http://schemas.microsoft.com/office/powerpoint/2010/main" val="1638957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id="{0D855AAD-0015-7B99-3251-1655F5B00710}"/>
              </a:ext>
            </a:extLst>
          </p:cNvPr>
          <p:cNvSpPr>
            <a:spLocks noGrp="1"/>
          </p:cNvSpPr>
          <p:nvPr>
            <p:ph type="title"/>
          </p:nvPr>
        </p:nvSpPr>
        <p:spPr>
          <a:xfrm>
            <a:off x="529792" y="392885"/>
            <a:ext cx="5301509" cy="711638"/>
          </a:xfrm>
        </p:spPr>
        <p:txBody>
          <a:bodyPr anchor="ctr">
            <a:normAutofit/>
          </a:bodyPr>
          <a:lstStyle/>
          <a:p>
            <a:r>
              <a:rPr lang="da-DK" sz="2400" dirty="0">
                <a:solidFill>
                  <a:schemeClr val="bg1">
                    <a:lumMod val="50000"/>
                  </a:schemeClr>
                </a:solidFill>
              </a:rPr>
              <a:t>Case</a:t>
            </a:r>
            <a:br>
              <a:rPr lang="da-DK" sz="2400" dirty="0"/>
            </a:br>
            <a:r>
              <a:rPr lang="da-DK" sz="2400" dirty="0"/>
              <a:t>Lavbundsprojekt Karlby Enge</a:t>
            </a:r>
          </a:p>
        </p:txBody>
      </p:sp>
      <p:pic>
        <p:nvPicPr>
          <p:cNvPr id="9" name="Pladsholder til billede 8" descr="Et billede, der indeholder udendørs, mark, sky, græsmark&#10;&#10;Automatisk genereret beskrivelse">
            <a:extLst>
              <a:ext uri="{FF2B5EF4-FFF2-40B4-BE49-F238E27FC236}">
                <a16:creationId xmlns:a16="http://schemas.microsoft.com/office/drawing/2014/main" id="{F1BE262E-6173-7D3A-9DF1-0BE75955A6F8}"/>
              </a:ext>
            </a:extLst>
          </p:cNvPr>
          <p:cNvPicPr>
            <a:picLocks noGrp="1" noChangeAspect="1"/>
          </p:cNvPicPr>
          <p:nvPr>
            <p:ph type="pic" sz="quarter" idx="31"/>
          </p:nvPr>
        </p:nvPicPr>
        <p:blipFill rotWithShape="1">
          <a:blip r:embed="rId2" cstate="print">
            <a:extLst>
              <a:ext uri="{28A0092B-C50C-407E-A947-70E740481C1C}">
                <a14:useLocalDpi xmlns:a14="http://schemas.microsoft.com/office/drawing/2010/main" val="0"/>
              </a:ext>
            </a:extLst>
          </a:blip>
          <a:srcRect t="15614" r="-2" b="-2"/>
          <a:stretch/>
        </p:blipFill>
        <p:spPr>
          <a:xfrm>
            <a:off x="6106459" y="5245"/>
            <a:ext cx="6072701" cy="6857999"/>
          </a:xfrm>
          <a:prstGeom prst="rect">
            <a:avLst/>
          </a:prstGeom>
          <a:noFill/>
        </p:spPr>
      </p:pic>
      <p:pic>
        <p:nvPicPr>
          <p:cNvPr id="10" name="Pladsholder til billede 9" descr="Et billede, der indeholder tekst, Font/skrifttype, Grafik, logo&#10;&#10;Automatisk genereret beskrivelse">
            <a:extLst>
              <a:ext uri="{FF2B5EF4-FFF2-40B4-BE49-F238E27FC236}">
                <a16:creationId xmlns:a16="http://schemas.microsoft.com/office/drawing/2014/main" id="{3DE1030D-4010-55E9-F3C0-DAF96AF164C4}"/>
              </a:ext>
            </a:extLst>
          </p:cNvPr>
          <p:cNvPicPr>
            <a:picLocks noGrp="1" noChangeAspect="1"/>
          </p:cNvPicPr>
          <p:nvPr>
            <p:ph type="pic" sz="quarter" idx="36"/>
          </p:nvPr>
        </p:nvPicPr>
        <p:blipFill rotWithShape="1">
          <a:blip r:embed="rId3">
            <a:extLst>
              <a:ext uri="{28A0092B-C50C-407E-A947-70E740481C1C}">
                <a14:useLocalDpi xmlns:a14="http://schemas.microsoft.com/office/drawing/2010/main" val="0"/>
              </a:ext>
            </a:extLst>
          </a:blip>
          <a:srcRect r="-8" b="1049"/>
          <a:stretch/>
        </p:blipFill>
        <p:spPr>
          <a:xfrm>
            <a:off x="10828545" y="6023357"/>
            <a:ext cx="856800" cy="360000"/>
          </a:xfrm>
          <a:prstGeom prst="rect">
            <a:avLst/>
          </a:prstGeom>
          <a:noFill/>
        </p:spPr>
      </p:pic>
      <p:sp>
        <p:nvSpPr>
          <p:cNvPr id="16" name="Content Placeholder 4">
            <a:extLst>
              <a:ext uri="{FF2B5EF4-FFF2-40B4-BE49-F238E27FC236}">
                <a16:creationId xmlns:a16="http://schemas.microsoft.com/office/drawing/2014/main" id="{C71E3283-AB1D-8E22-AB95-17C547752B53}"/>
              </a:ext>
            </a:extLst>
          </p:cNvPr>
          <p:cNvSpPr>
            <a:spLocks noGrp="1"/>
          </p:cNvSpPr>
          <p:nvPr>
            <p:ph sz="quarter" idx="21"/>
          </p:nvPr>
        </p:nvSpPr>
        <p:spPr>
          <a:xfrm>
            <a:off x="542925" y="1354930"/>
            <a:ext cx="5541029" cy="4575090"/>
          </a:xfrm>
        </p:spPr>
        <p:txBody>
          <a:bodyPr/>
          <a:lstStyle/>
          <a:p>
            <a:pPr marL="0" indent="0">
              <a:buNone/>
            </a:pPr>
            <a:r>
              <a:rPr lang="da-DK" sz="2000" b="1" dirty="0"/>
              <a:t>Fakta</a:t>
            </a:r>
            <a:endParaRPr lang="da-DK" sz="2000" dirty="0"/>
          </a:p>
          <a:p>
            <a:pPr marL="0" indent="0">
              <a:buNone/>
            </a:pPr>
            <a:r>
              <a:rPr lang="da-DK" sz="2000" dirty="0"/>
              <a:t>Syddjurs kommune har taget initiativ til projektet, og har modtaget 16 millioner kr. fra staten til at gennemføre projektet. </a:t>
            </a:r>
            <a:r>
              <a:rPr lang="da-DK" sz="2000" dirty="0" err="1"/>
              <a:t>Klimalavbundsordningen</a:t>
            </a:r>
            <a:r>
              <a:rPr lang="da-DK" sz="2000" dirty="0"/>
              <a:t> er finansieret 100 % af staten. Mest til </a:t>
            </a:r>
            <a:r>
              <a:rPr lang="da-DK" sz="2000" dirty="0" err="1"/>
              <a:t>engangs</a:t>
            </a:r>
            <a:r>
              <a:rPr lang="da-DK" sz="2000" dirty="0"/>
              <a:t>-udbetalinger. Kommunen eller Landbrugs-styrelsen står bag de store jordfordelings-projekter. Mindre projekter kan være drevet af lodsejere.</a:t>
            </a:r>
          </a:p>
          <a:p>
            <a:pPr marL="342900" indent="-342900">
              <a:buFont typeface="Arial" panose="020B0604020202020204" pitchFamily="34" charset="0"/>
              <a:buChar char="•"/>
            </a:pPr>
            <a:endParaRPr lang="da-DK" sz="2000" dirty="0"/>
          </a:p>
          <a:p>
            <a:pPr marL="0" indent="0">
              <a:buNone/>
            </a:pPr>
            <a:r>
              <a:rPr lang="da-DK" sz="2000" dirty="0"/>
              <a:t>25 lodsejere har deltaget i projektet. De har solgt deres lavbundsjord til kommunen. En del af projektet er også at lave jordfordeling med jord i området, der grænser op til Kalby Enge. </a:t>
            </a:r>
          </a:p>
          <a:p>
            <a:pPr marL="0" indent="0">
              <a:buNone/>
            </a:pPr>
            <a:endParaRPr lang="da-DK" sz="2000" dirty="0"/>
          </a:p>
          <a:p>
            <a:pPr marL="0" marR="0" lvl="0" indent="0" algn="r" defTabSz="914400" rtl="0" eaLnBrk="1" fontAlgn="auto" latinLnBrk="0" hangingPunct="1">
              <a:lnSpc>
                <a:spcPct val="94000"/>
              </a:lnSpc>
              <a:spcBef>
                <a:spcPts val="0"/>
              </a:spcBef>
              <a:spcAft>
                <a:spcPts val="600"/>
              </a:spcAft>
              <a:buClr>
                <a:srgbClr val="005521"/>
              </a:buClr>
              <a:buSzTx/>
              <a:buFont typeface="+mj-lt"/>
              <a:buNone/>
              <a:tabLst/>
              <a:defRPr/>
            </a:pPr>
            <a:r>
              <a:rPr kumimoji="0" lang="da-DK" sz="1100" b="0" i="0" u="none" strike="noStrike" kern="1200" cap="none" spc="0" normalizeH="0" baseline="0" noProof="0" dirty="0">
                <a:ln>
                  <a:noFill/>
                </a:ln>
                <a:solidFill>
                  <a:srgbClr val="005521"/>
                </a:solidFill>
                <a:effectLst/>
                <a:uLnTx/>
                <a:uFillTx/>
                <a:latin typeface="Arial" panose="020B0604020202020204"/>
                <a:ea typeface="+mn-ea"/>
                <a:cs typeface="+mn-cs"/>
              </a:rPr>
              <a:t>Foto: Lene Overgaard Bruun</a:t>
            </a:r>
          </a:p>
          <a:p>
            <a:pPr marL="0" indent="0">
              <a:buNone/>
            </a:pPr>
            <a:endParaRPr lang="da-DK" sz="2000" dirty="0"/>
          </a:p>
          <a:p>
            <a:pPr marL="0" indent="0">
              <a:buNone/>
            </a:pPr>
            <a:endParaRPr lang="da-DK" sz="2000" dirty="0"/>
          </a:p>
          <a:p>
            <a:pPr marL="0" indent="0">
              <a:buNone/>
            </a:pPr>
            <a:endParaRPr lang="da-DK" dirty="0"/>
          </a:p>
        </p:txBody>
      </p:sp>
    </p:spTree>
    <p:extLst>
      <p:ext uri="{BB962C8B-B14F-4D97-AF65-F5344CB8AC3E}">
        <p14:creationId xmlns:p14="http://schemas.microsoft.com/office/powerpoint/2010/main" val="8052296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id="{0D855AAD-0015-7B99-3251-1655F5B00710}"/>
              </a:ext>
            </a:extLst>
          </p:cNvPr>
          <p:cNvSpPr>
            <a:spLocks noGrp="1"/>
          </p:cNvSpPr>
          <p:nvPr>
            <p:ph type="title"/>
          </p:nvPr>
        </p:nvSpPr>
        <p:spPr>
          <a:xfrm>
            <a:off x="529792" y="392885"/>
            <a:ext cx="5301509" cy="711638"/>
          </a:xfrm>
        </p:spPr>
        <p:txBody>
          <a:bodyPr anchor="ctr">
            <a:normAutofit/>
          </a:bodyPr>
          <a:lstStyle/>
          <a:p>
            <a:r>
              <a:rPr lang="da-DK" sz="2400" dirty="0">
                <a:solidFill>
                  <a:schemeClr val="bg1">
                    <a:lumMod val="50000"/>
                  </a:schemeClr>
                </a:solidFill>
              </a:rPr>
              <a:t>Case</a:t>
            </a:r>
            <a:br>
              <a:rPr lang="da-DK" sz="2400" dirty="0"/>
            </a:br>
            <a:r>
              <a:rPr lang="da-DK" sz="2400" dirty="0"/>
              <a:t>Lavbundsprojekt Karlby Enge</a:t>
            </a:r>
          </a:p>
        </p:txBody>
      </p:sp>
      <p:pic>
        <p:nvPicPr>
          <p:cNvPr id="10" name="Pladsholder til billede 9" descr="Et billede, der indeholder tekst, Font/skrifttype, Grafik, logo&#10;&#10;Automatisk genereret beskrivelse">
            <a:extLst>
              <a:ext uri="{FF2B5EF4-FFF2-40B4-BE49-F238E27FC236}">
                <a16:creationId xmlns:a16="http://schemas.microsoft.com/office/drawing/2014/main" id="{3DE1030D-4010-55E9-F3C0-DAF96AF164C4}"/>
              </a:ext>
            </a:extLst>
          </p:cNvPr>
          <p:cNvPicPr>
            <a:picLocks noGrp="1" noChangeAspect="1"/>
          </p:cNvPicPr>
          <p:nvPr>
            <p:ph type="pic" sz="quarter" idx="36"/>
          </p:nvPr>
        </p:nvPicPr>
        <p:blipFill rotWithShape="1">
          <a:blip r:embed="rId2">
            <a:extLst>
              <a:ext uri="{28A0092B-C50C-407E-A947-70E740481C1C}">
                <a14:useLocalDpi xmlns:a14="http://schemas.microsoft.com/office/drawing/2010/main" val="0"/>
              </a:ext>
            </a:extLst>
          </a:blip>
          <a:srcRect r="-8" b="1049"/>
          <a:stretch/>
        </p:blipFill>
        <p:spPr>
          <a:xfrm>
            <a:off x="10828545" y="6023357"/>
            <a:ext cx="856800" cy="360000"/>
          </a:xfrm>
          <a:prstGeom prst="rect">
            <a:avLst/>
          </a:prstGeom>
          <a:noFill/>
        </p:spPr>
      </p:pic>
      <p:sp>
        <p:nvSpPr>
          <p:cNvPr id="16" name="Content Placeholder 4">
            <a:extLst>
              <a:ext uri="{FF2B5EF4-FFF2-40B4-BE49-F238E27FC236}">
                <a16:creationId xmlns:a16="http://schemas.microsoft.com/office/drawing/2014/main" id="{C71E3283-AB1D-8E22-AB95-17C547752B53}"/>
              </a:ext>
            </a:extLst>
          </p:cNvPr>
          <p:cNvSpPr>
            <a:spLocks noGrp="1"/>
          </p:cNvSpPr>
          <p:nvPr>
            <p:ph sz="quarter" idx="21"/>
          </p:nvPr>
        </p:nvSpPr>
        <p:spPr>
          <a:xfrm>
            <a:off x="542925" y="1566026"/>
            <a:ext cx="5441415" cy="3603504"/>
          </a:xfrm>
        </p:spPr>
        <p:txBody>
          <a:bodyPr/>
          <a:lstStyle/>
          <a:p>
            <a:pPr marL="0" indent="0">
              <a:buNone/>
            </a:pPr>
            <a:r>
              <a:rPr lang="da-DK" sz="2000" b="1" dirty="0"/>
              <a:t>Følelser</a:t>
            </a:r>
          </a:p>
          <a:p>
            <a:pPr marL="0" indent="0">
              <a:buNone/>
            </a:pPr>
            <a:endParaRPr lang="da-DK" sz="2000" b="1" dirty="0"/>
          </a:p>
          <a:p>
            <a:pPr marL="0" indent="0">
              <a:buNone/>
            </a:pPr>
            <a:r>
              <a:rPr lang="da-DK" sz="2000" b="1" dirty="0"/>
              <a:t>Biolog og projektleder:</a:t>
            </a:r>
          </a:p>
          <a:p>
            <a:pPr marL="0" indent="0">
              <a:buNone/>
            </a:pPr>
            <a:r>
              <a:rPr lang="da-DK" sz="1400" dirty="0">
                <a:solidFill>
                  <a:schemeClr val="tx1"/>
                </a:solidFill>
              </a:rPr>
              <a:t>Økonomien er afgørende for om projektet lykkes. </a:t>
            </a:r>
            <a:r>
              <a:rPr lang="da-DK" sz="1400" dirty="0">
                <a:solidFill>
                  <a:srgbClr val="242424"/>
                </a:solidFill>
                <a:effectLst/>
                <a:latin typeface="Arial" panose="020B0604020202020204" pitchFamily="34" charset="0"/>
                <a:ea typeface="Times New Roman" panose="02020603050405020304" pitchFamily="18" charset="0"/>
                <a:cs typeface="Arial" panose="020B0604020202020204" pitchFamily="34" charset="0"/>
              </a:rPr>
              <a:t>Mange af lodsejerne har haft deres jord i mange år, og de har mange følelser forbundet med jorden. Det kan være svært, at vi sætter jorden under vand, når folk har arbejdet med den hele deres liv.</a:t>
            </a:r>
          </a:p>
          <a:p>
            <a:pPr marL="0" indent="0">
              <a:buNone/>
            </a:pPr>
            <a:endParaRPr lang="da-DK" sz="2000" b="1" dirty="0"/>
          </a:p>
          <a:p>
            <a:pPr marL="0" indent="0">
              <a:buNone/>
            </a:pPr>
            <a:r>
              <a:rPr lang="da-DK" sz="2000" b="1" dirty="0"/>
              <a:t>Landmand:</a:t>
            </a:r>
          </a:p>
          <a:p>
            <a:pPr marL="0" indent="0">
              <a:buNone/>
            </a:pPr>
            <a:r>
              <a:rPr lang="da-DK"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Økonomi har ikke været afgørende for mig. Jeg kan se fornuften i at tage lavbundsjord ud af drift og bytte til noget andet produktionsjord med mindre CO</a:t>
            </a:r>
            <a:r>
              <a:rPr lang="da-DK" sz="1400" baseline="-25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2</a:t>
            </a:r>
            <a:r>
              <a:rPr lang="da-DK"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-udledning. J</a:t>
            </a:r>
            <a:r>
              <a:rPr lang="da-DK"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eg kan samtidig bidrage til biodiversitet og stadig få noget foder hjem til mine dyr.</a:t>
            </a:r>
            <a:endParaRPr lang="da-DK"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0" indent="0">
              <a:buNone/>
            </a:pPr>
            <a:endParaRPr lang="da-DK"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buNone/>
            </a:pPr>
            <a:endParaRPr lang="da-DK" sz="2000" b="1" dirty="0"/>
          </a:p>
          <a:p>
            <a:pPr marL="0" marR="0" lvl="0" indent="0" algn="r" defTabSz="914400" rtl="0" eaLnBrk="1" fontAlgn="auto" latinLnBrk="0" hangingPunct="1">
              <a:lnSpc>
                <a:spcPct val="94000"/>
              </a:lnSpc>
              <a:spcBef>
                <a:spcPts val="0"/>
              </a:spcBef>
              <a:spcAft>
                <a:spcPts val="600"/>
              </a:spcAft>
              <a:buClr>
                <a:srgbClr val="005521"/>
              </a:buClr>
              <a:buSzTx/>
              <a:buFont typeface="+mj-lt"/>
              <a:buNone/>
              <a:tabLst/>
              <a:defRPr/>
            </a:pPr>
            <a:endParaRPr kumimoji="0" lang="da-DK" sz="1100" b="0" i="0" u="none" strike="noStrike" kern="1200" cap="none" spc="0" normalizeH="0" baseline="0" noProof="0" dirty="0">
              <a:ln>
                <a:noFill/>
              </a:ln>
              <a:solidFill>
                <a:srgbClr val="005521"/>
              </a:solidFill>
              <a:effectLst/>
              <a:uLnTx/>
              <a:uFillTx/>
              <a:latin typeface="Arial" panose="020B0604020202020204"/>
              <a:ea typeface="+mn-ea"/>
              <a:cs typeface="+mn-cs"/>
            </a:endParaRPr>
          </a:p>
          <a:p>
            <a:pPr marL="0" marR="0" lvl="0" indent="0" algn="r" defTabSz="914400" rtl="0" eaLnBrk="1" fontAlgn="auto" latinLnBrk="0" hangingPunct="1">
              <a:lnSpc>
                <a:spcPct val="94000"/>
              </a:lnSpc>
              <a:spcBef>
                <a:spcPts val="0"/>
              </a:spcBef>
              <a:spcAft>
                <a:spcPts val="600"/>
              </a:spcAft>
              <a:buClr>
                <a:srgbClr val="005521"/>
              </a:buClr>
              <a:buSzTx/>
              <a:buFont typeface="+mj-lt"/>
              <a:buNone/>
              <a:tabLst/>
              <a:defRPr/>
            </a:pPr>
            <a:endParaRPr lang="da-DK" sz="1100" dirty="0">
              <a:solidFill>
                <a:srgbClr val="005521"/>
              </a:solidFill>
              <a:latin typeface="Arial" panose="020B0604020202020204"/>
            </a:endParaRPr>
          </a:p>
          <a:p>
            <a:pPr marL="0" marR="0" lvl="0" indent="0" algn="r" defTabSz="914400" rtl="0" eaLnBrk="1" fontAlgn="auto" latinLnBrk="0" hangingPunct="1">
              <a:lnSpc>
                <a:spcPct val="94000"/>
              </a:lnSpc>
              <a:spcBef>
                <a:spcPts val="0"/>
              </a:spcBef>
              <a:spcAft>
                <a:spcPts val="600"/>
              </a:spcAft>
              <a:buClr>
                <a:srgbClr val="005521"/>
              </a:buClr>
              <a:buSzTx/>
              <a:buFont typeface="+mj-lt"/>
              <a:buNone/>
              <a:tabLst/>
              <a:defRPr/>
            </a:pPr>
            <a:r>
              <a:rPr kumimoji="0" lang="da-DK" sz="1100" b="0" i="0" u="none" strike="noStrike" kern="1200" cap="none" spc="0" normalizeH="0" baseline="0" noProof="0" dirty="0">
                <a:ln>
                  <a:noFill/>
                </a:ln>
                <a:solidFill>
                  <a:srgbClr val="005521"/>
                </a:solidFill>
                <a:effectLst/>
                <a:uLnTx/>
                <a:uFillTx/>
                <a:latin typeface="Arial" panose="020B0604020202020204"/>
                <a:ea typeface="+mn-ea"/>
                <a:cs typeface="+mn-cs"/>
              </a:rPr>
              <a:t>Foto: Lene Overgaard Bruun</a:t>
            </a:r>
          </a:p>
          <a:p>
            <a:pPr marL="0" indent="0">
              <a:buNone/>
            </a:pPr>
            <a:endParaRPr lang="da-DK" sz="2000" b="1" dirty="0"/>
          </a:p>
          <a:p>
            <a:pPr marL="0" indent="0">
              <a:buNone/>
            </a:pPr>
            <a:endParaRPr lang="da-DK" sz="2000" b="1" dirty="0"/>
          </a:p>
          <a:p>
            <a:pPr marL="0" indent="0">
              <a:buNone/>
            </a:pPr>
            <a:endParaRPr lang="da-DK" sz="2000" dirty="0"/>
          </a:p>
          <a:p>
            <a:pPr marL="0" indent="0">
              <a:buNone/>
            </a:pPr>
            <a:endParaRPr lang="da-DK" sz="2000" dirty="0"/>
          </a:p>
          <a:p>
            <a:pPr marL="0" indent="0">
              <a:buNone/>
            </a:pPr>
            <a:endParaRPr lang="da-DK" sz="2000" dirty="0"/>
          </a:p>
          <a:p>
            <a:pPr marL="0" indent="0">
              <a:buNone/>
            </a:pPr>
            <a:endParaRPr lang="da-DK" sz="2000" dirty="0"/>
          </a:p>
          <a:p>
            <a:pPr marL="0" indent="0">
              <a:buNone/>
            </a:pPr>
            <a:endParaRPr lang="da-DK" dirty="0"/>
          </a:p>
        </p:txBody>
      </p:sp>
      <p:pic>
        <p:nvPicPr>
          <p:cNvPr id="7" name="Pladsholder til billede 6">
            <a:extLst>
              <a:ext uri="{FF2B5EF4-FFF2-40B4-BE49-F238E27FC236}">
                <a16:creationId xmlns:a16="http://schemas.microsoft.com/office/drawing/2014/main" id="{BC5DDB37-8257-AB27-9D1C-37327424D4B6}"/>
              </a:ext>
            </a:extLst>
          </p:cNvPr>
          <p:cNvPicPr>
            <a:picLocks noGrp="1" noChangeAspect="1"/>
          </p:cNvPicPr>
          <p:nvPr>
            <p:ph type="pic" sz="quarter" idx="31"/>
          </p:nvPr>
        </p:nvPicPr>
        <p:blipFill>
          <a:blip r:embed="rId3">
            <a:extLst>
              <a:ext uri="{28A0092B-C50C-407E-A947-70E740481C1C}">
                <a14:useLocalDpi xmlns:a14="http://schemas.microsoft.com/office/drawing/2010/main" val="0"/>
              </a:ext>
            </a:extLst>
          </a:blip>
          <a:srcRect t="7802" b="7802"/>
          <a:stretch>
            <a:fillRect/>
          </a:stretch>
        </p:blipFill>
        <p:spPr>
          <a:prstGeom prst="rect">
            <a:avLst/>
          </a:prstGeom>
        </p:spPr>
      </p:pic>
      <p:sp>
        <p:nvSpPr>
          <p:cNvPr id="12" name="Tekstfelt 11">
            <a:extLst>
              <a:ext uri="{FF2B5EF4-FFF2-40B4-BE49-F238E27FC236}">
                <a16:creationId xmlns:a16="http://schemas.microsoft.com/office/drawing/2014/main" id="{9B5B22CE-821A-A980-7C93-D0ACE5ABDD9E}"/>
              </a:ext>
            </a:extLst>
          </p:cNvPr>
          <p:cNvSpPr txBox="1"/>
          <p:nvPr/>
        </p:nvSpPr>
        <p:spPr>
          <a:xfrm>
            <a:off x="3711921" y="5359651"/>
            <a:ext cx="2372034" cy="430887"/>
          </a:xfrm>
          <a:prstGeom prst="rect">
            <a:avLst/>
          </a:prstGeom>
          <a:noFill/>
        </p:spPr>
        <p:txBody>
          <a:bodyPr wrap="square" lIns="0" tIns="0" rIns="0" bIns="0" rtlCol="0">
            <a:spAutoFit/>
          </a:bodyPr>
          <a:lstStyle/>
          <a:p>
            <a:r>
              <a:rPr lang="da-DK" sz="1400" i="1" dirty="0"/>
              <a:t>Der er mange gode grunde til at udtage lavbundsjorder.</a:t>
            </a:r>
          </a:p>
        </p:txBody>
      </p:sp>
    </p:spTree>
    <p:extLst>
      <p:ext uri="{BB962C8B-B14F-4D97-AF65-F5344CB8AC3E}">
        <p14:creationId xmlns:p14="http://schemas.microsoft.com/office/powerpoint/2010/main" val="1438958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6E848412-7E8B-D562-A461-6FB7263BADEE}"/>
              </a:ext>
            </a:extLst>
          </p:cNvPr>
          <p:cNvSpPr>
            <a:spLocks noGrp="1"/>
          </p:cNvSpPr>
          <p:nvPr>
            <p:ph type="title"/>
          </p:nvPr>
        </p:nvSpPr>
        <p:spPr>
          <a:xfrm>
            <a:off x="529793" y="392885"/>
            <a:ext cx="5197240" cy="711638"/>
          </a:xfrm>
        </p:spPr>
        <p:txBody>
          <a:bodyPr anchor="ctr">
            <a:normAutofit/>
          </a:bodyPr>
          <a:lstStyle/>
          <a:p>
            <a:r>
              <a:rPr lang="da-DK" dirty="0"/>
              <a:t>Mød landmand Martin Fisker</a:t>
            </a:r>
          </a:p>
        </p:txBody>
      </p:sp>
      <p:sp>
        <p:nvSpPr>
          <p:cNvPr id="7" name="Pladsholder til indhold 6">
            <a:extLst>
              <a:ext uri="{FF2B5EF4-FFF2-40B4-BE49-F238E27FC236}">
                <a16:creationId xmlns:a16="http://schemas.microsoft.com/office/drawing/2014/main" id="{F7DA7724-8101-C7EA-C591-41B68E8B7EE3}"/>
              </a:ext>
            </a:extLst>
          </p:cNvPr>
          <p:cNvSpPr>
            <a:spLocks noGrp="1"/>
          </p:cNvSpPr>
          <p:nvPr>
            <p:ph sz="quarter" idx="21"/>
          </p:nvPr>
        </p:nvSpPr>
        <p:spPr>
          <a:xfrm>
            <a:off x="542925" y="1549399"/>
            <a:ext cx="5184107" cy="4148139"/>
          </a:xfrm>
        </p:spPr>
        <p:txBody>
          <a:bodyPr>
            <a:normAutofit/>
          </a:bodyPr>
          <a:lstStyle/>
          <a:p>
            <a:pPr marL="0" indent="0">
              <a:buNone/>
            </a:pPr>
            <a:r>
              <a:rPr lang="da-DK" sz="2000" dirty="0"/>
              <a:t>Martin er landmand og har deltaget i lavbundsprojekt Karlby Enge. Martin har udtaget 60 ha lavbundsjord til projektet. </a:t>
            </a:r>
          </a:p>
          <a:p>
            <a:pPr marL="0" indent="0">
              <a:buNone/>
            </a:pPr>
            <a:endParaRPr lang="da-DK" sz="2000" dirty="0"/>
          </a:p>
          <a:p>
            <a:pPr marL="0" indent="0">
              <a:buNone/>
            </a:pPr>
            <a:r>
              <a:rPr lang="da-DK" sz="2000" dirty="0"/>
              <a:t>I videoen, som er en del af dette undervisningsforløb fortæller han om processen, og hvorfor han som landmand har valgt at gå aktivt og positivt ind i projektet. </a:t>
            </a:r>
          </a:p>
          <a:p>
            <a:pPr marL="0" indent="0">
              <a:buNone/>
            </a:pPr>
            <a:endParaRPr lang="da-DK" sz="2000" dirty="0"/>
          </a:p>
          <a:p>
            <a:pPr marL="0" indent="0">
              <a:buNone/>
            </a:pPr>
            <a:r>
              <a:rPr lang="da-DK" sz="2000" dirty="0"/>
              <a:t>I projektet bliver Martin tilbudt en engangserstatning eller jordfordeling. Se i videoen, hvad Martin valgte og hvorfor.  </a:t>
            </a:r>
          </a:p>
        </p:txBody>
      </p:sp>
      <p:pic>
        <p:nvPicPr>
          <p:cNvPr id="2" name="Billede 1">
            <a:extLst>
              <a:ext uri="{FF2B5EF4-FFF2-40B4-BE49-F238E27FC236}">
                <a16:creationId xmlns:a16="http://schemas.microsoft.com/office/drawing/2014/main" id="{57C4228C-5291-63FB-9497-259218A65F2E}"/>
              </a:ext>
            </a:extLst>
          </p:cNvPr>
          <p:cNvPicPr>
            <a:picLocks noChangeAspect="1"/>
          </p:cNvPicPr>
          <p:nvPr/>
        </p:nvPicPr>
        <p:blipFill rotWithShape="1">
          <a:blip r:embed="rId2">
            <a:extLst>
              <a:ext uri="{28A0092B-C50C-407E-A947-70E740481C1C}">
                <a14:useLocalDpi xmlns:a14="http://schemas.microsoft.com/office/drawing/2010/main" val="0"/>
              </a:ext>
            </a:extLst>
          </a:blip>
          <a:srcRect r="-2" b="15613"/>
          <a:stretch/>
        </p:blipFill>
        <p:spPr>
          <a:xfrm>
            <a:off x="6095206" y="7243"/>
            <a:ext cx="6095207" cy="6858000"/>
          </a:xfrm>
          <a:prstGeom prst="rect">
            <a:avLst/>
          </a:prstGeom>
          <a:noFill/>
        </p:spPr>
      </p:pic>
    </p:spTree>
    <p:extLst>
      <p:ext uri="{BB962C8B-B14F-4D97-AF65-F5344CB8AC3E}">
        <p14:creationId xmlns:p14="http://schemas.microsoft.com/office/powerpoint/2010/main" val="458486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6E848412-7E8B-D562-A461-6FB7263BADEE}"/>
              </a:ext>
            </a:extLst>
          </p:cNvPr>
          <p:cNvSpPr>
            <a:spLocks noGrp="1"/>
          </p:cNvSpPr>
          <p:nvPr>
            <p:ph type="title"/>
          </p:nvPr>
        </p:nvSpPr>
        <p:spPr>
          <a:xfrm>
            <a:off x="529792" y="392885"/>
            <a:ext cx="5301509" cy="711638"/>
          </a:xfrm>
        </p:spPr>
        <p:txBody>
          <a:bodyPr anchor="ctr">
            <a:normAutofit/>
          </a:bodyPr>
          <a:lstStyle/>
          <a:p>
            <a:r>
              <a:rPr lang="da-DK" sz="2400"/>
              <a:t>Mød underviser Martin Carlsen, Asmildkloster Landbrugsskole</a:t>
            </a:r>
          </a:p>
        </p:txBody>
      </p:sp>
      <p:pic>
        <p:nvPicPr>
          <p:cNvPr id="2" name="Billede 1">
            <a:extLst>
              <a:ext uri="{FF2B5EF4-FFF2-40B4-BE49-F238E27FC236}">
                <a16:creationId xmlns:a16="http://schemas.microsoft.com/office/drawing/2014/main" id="{1C015E1E-CC95-9CA2-CB47-2719B6F4FACF}"/>
              </a:ext>
            </a:extLst>
          </p:cNvPr>
          <p:cNvPicPr>
            <a:picLocks noChangeAspect="1"/>
          </p:cNvPicPr>
          <p:nvPr/>
        </p:nvPicPr>
        <p:blipFill rotWithShape="1">
          <a:blip r:embed="rId2">
            <a:extLst>
              <a:ext uri="{28A0092B-C50C-407E-A947-70E740481C1C}">
                <a14:useLocalDpi xmlns:a14="http://schemas.microsoft.com/office/drawing/2010/main" val="0"/>
              </a:ext>
            </a:extLst>
          </a:blip>
          <a:srcRect r="-2" b="15613"/>
          <a:stretch/>
        </p:blipFill>
        <p:spPr>
          <a:xfrm>
            <a:off x="6083955" y="5245"/>
            <a:ext cx="6095206" cy="6857999"/>
          </a:xfrm>
          <a:prstGeom prst="rect">
            <a:avLst/>
          </a:prstGeom>
          <a:noFill/>
        </p:spPr>
      </p:pic>
      <p:sp>
        <p:nvSpPr>
          <p:cNvPr id="12" name="Picture Placeholder 3">
            <a:extLst>
              <a:ext uri="{FF2B5EF4-FFF2-40B4-BE49-F238E27FC236}">
                <a16:creationId xmlns:a16="http://schemas.microsoft.com/office/drawing/2014/main" id="{E4B72754-56BE-4D54-3D1F-5A4FE91EF8E2}"/>
              </a:ext>
            </a:extLst>
          </p:cNvPr>
          <p:cNvSpPr>
            <a:spLocks noGrp="1"/>
          </p:cNvSpPr>
          <p:nvPr>
            <p:ph type="pic" sz="quarter" idx="36"/>
          </p:nvPr>
        </p:nvSpPr>
        <p:spPr>
          <a:xfrm>
            <a:off x="10828545" y="6023357"/>
            <a:ext cx="856800" cy="360000"/>
          </a:xfrm>
        </p:spPr>
        <p:txBody>
          <a:bodyPr/>
          <a:lstStyle/>
          <a:p>
            <a:endParaRPr lang="da-DK"/>
          </a:p>
        </p:txBody>
      </p:sp>
      <p:sp>
        <p:nvSpPr>
          <p:cNvPr id="7" name="Pladsholder til indhold 6">
            <a:extLst>
              <a:ext uri="{FF2B5EF4-FFF2-40B4-BE49-F238E27FC236}">
                <a16:creationId xmlns:a16="http://schemas.microsoft.com/office/drawing/2014/main" id="{F7DA7724-8101-C7EA-C591-41B68E8B7EE3}"/>
              </a:ext>
            </a:extLst>
          </p:cNvPr>
          <p:cNvSpPr>
            <a:spLocks noGrp="1"/>
          </p:cNvSpPr>
          <p:nvPr>
            <p:ph sz="quarter" idx="21"/>
          </p:nvPr>
        </p:nvSpPr>
        <p:spPr>
          <a:xfrm>
            <a:off x="542926" y="1566025"/>
            <a:ext cx="5301510" cy="4148139"/>
          </a:xfrm>
        </p:spPr>
        <p:txBody>
          <a:bodyPr>
            <a:normAutofit fontScale="25000" lnSpcReduction="20000"/>
          </a:bodyPr>
          <a:lstStyle/>
          <a:p>
            <a:pPr marL="0" indent="0">
              <a:buNone/>
            </a:pPr>
            <a:r>
              <a:rPr lang="da-DK" sz="6200" dirty="0"/>
              <a:t>Underviser Martin Carlsen er taget til Karlby Enge for at fortælle jer om lavbundsjorde, og hvorfor det kan være en rigtig god idé at tage dem ud af drift. </a:t>
            </a:r>
          </a:p>
          <a:p>
            <a:pPr marL="0" indent="0">
              <a:buNone/>
            </a:pPr>
            <a:endParaRPr lang="da-DK" sz="6200" dirty="0"/>
          </a:p>
          <a:p>
            <a:pPr marL="0" indent="0">
              <a:buNone/>
            </a:pPr>
            <a:r>
              <a:rPr lang="da-DK" sz="6200" dirty="0">
                <a:effectLst/>
              </a:rPr>
              <a:t>Lavbundsprojekt Karlby Enge har ændret afvandingen af området, så det bliver vådere. </a:t>
            </a:r>
          </a:p>
          <a:p>
            <a:pPr marL="0" indent="0">
              <a:buNone/>
            </a:pPr>
            <a:r>
              <a:rPr lang="da-DK" sz="6200" dirty="0">
                <a:effectLst/>
              </a:rPr>
              <a:t>Omsætningen af lavbunds- og tørvejorde kan kun forhindres ved at sætte jordene under vand igen. Dermed minimeres nedtrængning af ilt i jorden og </a:t>
            </a:r>
            <a:r>
              <a:rPr lang="da-DK" sz="6200" dirty="0" err="1">
                <a:effectLst/>
              </a:rPr>
              <a:t>mineralisering</a:t>
            </a:r>
            <a:r>
              <a:rPr lang="da-DK" sz="6200" dirty="0">
                <a:effectLst/>
              </a:rPr>
              <a:t> af denne – formålet er at nedbringe CO</a:t>
            </a:r>
            <a:r>
              <a:rPr lang="da-DK" sz="6200" baseline="-25000" dirty="0">
                <a:effectLst/>
              </a:rPr>
              <a:t>2</a:t>
            </a:r>
            <a:r>
              <a:rPr lang="da-DK" sz="6200" dirty="0">
                <a:effectLst/>
              </a:rPr>
              <a:t>. </a:t>
            </a:r>
          </a:p>
          <a:p>
            <a:pPr marL="0" indent="0">
              <a:buNone/>
            </a:pPr>
            <a:endParaRPr lang="da-DK" sz="6200" dirty="0"/>
          </a:p>
          <a:p>
            <a:pPr marL="0" indent="0">
              <a:buNone/>
            </a:pPr>
            <a:r>
              <a:rPr lang="da-DK" sz="6200" dirty="0">
                <a:effectLst/>
              </a:rPr>
              <a:t>Plantevæksten på områderne vil øge kulstofbindingen på arealerne igen og humuslaget vil vokse. </a:t>
            </a:r>
          </a:p>
          <a:p>
            <a:pPr marL="0" indent="0">
              <a:buNone/>
            </a:pPr>
            <a:endParaRPr lang="da-DK" sz="6200" dirty="0"/>
          </a:p>
          <a:p>
            <a:pPr marL="0" indent="0">
              <a:buNone/>
            </a:pPr>
            <a:r>
              <a:rPr lang="da-DK" sz="6200" dirty="0">
                <a:effectLst/>
              </a:rPr>
              <a:t>Hør Martin fortælle meget mere om de biologiske processer og se flotte droneoptagelser fra området. </a:t>
            </a:r>
          </a:p>
          <a:p>
            <a:pPr marL="0" indent="0">
              <a:buNone/>
            </a:pPr>
            <a:r>
              <a:rPr lang="da-DK" sz="6200" dirty="0"/>
              <a:t>Du finder videoen med Martin i dette undervisningsforløb om lavbundsjorde. </a:t>
            </a:r>
            <a:endParaRPr lang="da-DK" sz="6200" dirty="0">
              <a:effectLst/>
            </a:endParaRPr>
          </a:p>
          <a:p>
            <a:pPr marL="0" indent="0">
              <a:buNone/>
            </a:pPr>
            <a:endParaRPr lang="da-DK" sz="1900" dirty="0">
              <a:effectLst/>
            </a:endParaRPr>
          </a:p>
          <a:p>
            <a:pPr marL="0" indent="0">
              <a:buNone/>
            </a:pPr>
            <a:endParaRPr lang="da-DK" sz="1900" dirty="0"/>
          </a:p>
          <a:p>
            <a:pPr marL="0" indent="0">
              <a:buNone/>
            </a:pPr>
            <a:endParaRPr lang="da-DK" sz="1900" dirty="0">
              <a:effectLst/>
            </a:endParaRPr>
          </a:p>
          <a:p>
            <a:pPr marL="0" indent="0">
              <a:buNone/>
            </a:pPr>
            <a:endParaRPr lang="da-DK" sz="1900" dirty="0">
              <a:effectLst/>
            </a:endParaRPr>
          </a:p>
          <a:p>
            <a:pPr marL="0" indent="0">
              <a:buNone/>
            </a:pPr>
            <a:endParaRPr lang="da-DK" sz="1900" dirty="0"/>
          </a:p>
          <a:p>
            <a:pPr marL="0" indent="0">
              <a:buNone/>
            </a:pPr>
            <a:r>
              <a:rPr lang="da-DK" sz="1900" dirty="0">
                <a:effectLst/>
              </a:rPr>
              <a:t> </a:t>
            </a:r>
            <a:endParaRPr lang="da-DK" sz="1900" dirty="0"/>
          </a:p>
          <a:p>
            <a:pPr marL="0" indent="0">
              <a:buNone/>
            </a:pPr>
            <a:endParaRPr lang="da-DK" sz="1900" dirty="0"/>
          </a:p>
          <a:p>
            <a:pPr marL="0" indent="0">
              <a:buNone/>
            </a:pPr>
            <a:endParaRPr lang="da-DK" sz="1900" dirty="0"/>
          </a:p>
        </p:txBody>
      </p:sp>
    </p:spTree>
    <p:extLst>
      <p:ext uri="{BB962C8B-B14F-4D97-AF65-F5344CB8AC3E}">
        <p14:creationId xmlns:p14="http://schemas.microsoft.com/office/powerpoint/2010/main" val="3723471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6E848412-7E8B-D562-A461-6FB7263BADEE}"/>
              </a:ext>
            </a:extLst>
          </p:cNvPr>
          <p:cNvSpPr>
            <a:spLocks noGrp="1"/>
          </p:cNvSpPr>
          <p:nvPr>
            <p:ph type="title"/>
          </p:nvPr>
        </p:nvSpPr>
        <p:spPr>
          <a:xfrm>
            <a:off x="529792" y="392885"/>
            <a:ext cx="5301509" cy="711638"/>
          </a:xfrm>
        </p:spPr>
        <p:txBody>
          <a:bodyPr anchor="ctr">
            <a:normAutofit fontScale="90000"/>
          </a:bodyPr>
          <a:lstStyle/>
          <a:p>
            <a:r>
              <a:rPr lang="da-DK" sz="2400" dirty="0"/>
              <a:t>Mød projektleder og biolog Steen Ravn Kristensen, Syddjurs Kommune</a:t>
            </a:r>
          </a:p>
        </p:txBody>
      </p:sp>
      <p:pic>
        <p:nvPicPr>
          <p:cNvPr id="8" name="Billede 7">
            <a:extLst>
              <a:ext uri="{FF2B5EF4-FFF2-40B4-BE49-F238E27FC236}">
                <a16:creationId xmlns:a16="http://schemas.microsoft.com/office/drawing/2014/main" id="{0E7A4235-E0A5-E753-EA62-D5595FD6782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191" r="36815"/>
          <a:stretch/>
        </p:blipFill>
        <p:spPr>
          <a:xfrm>
            <a:off x="6083955" y="5245"/>
            <a:ext cx="6095206" cy="6857999"/>
          </a:xfrm>
          <a:prstGeom prst="rect">
            <a:avLst/>
          </a:prstGeom>
          <a:noFill/>
        </p:spPr>
      </p:pic>
      <p:sp>
        <p:nvSpPr>
          <p:cNvPr id="13" name="Picture Placeholder 3">
            <a:extLst>
              <a:ext uri="{FF2B5EF4-FFF2-40B4-BE49-F238E27FC236}">
                <a16:creationId xmlns:a16="http://schemas.microsoft.com/office/drawing/2014/main" id="{9EDEAD66-8932-042F-D10C-14B8608EC050}"/>
              </a:ext>
            </a:extLst>
          </p:cNvPr>
          <p:cNvSpPr>
            <a:spLocks noGrp="1"/>
          </p:cNvSpPr>
          <p:nvPr>
            <p:ph type="pic" sz="quarter" idx="36"/>
          </p:nvPr>
        </p:nvSpPr>
        <p:spPr>
          <a:xfrm>
            <a:off x="10828545" y="6023357"/>
            <a:ext cx="856800" cy="360000"/>
          </a:xfrm>
        </p:spPr>
        <p:txBody>
          <a:bodyPr/>
          <a:lstStyle/>
          <a:p>
            <a:endParaRPr lang="da-DK"/>
          </a:p>
        </p:txBody>
      </p:sp>
      <p:sp>
        <p:nvSpPr>
          <p:cNvPr id="7" name="Pladsholder til indhold 6">
            <a:extLst>
              <a:ext uri="{FF2B5EF4-FFF2-40B4-BE49-F238E27FC236}">
                <a16:creationId xmlns:a16="http://schemas.microsoft.com/office/drawing/2014/main" id="{F7DA7724-8101-C7EA-C591-41B68E8B7EE3}"/>
              </a:ext>
            </a:extLst>
          </p:cNvPr>
          <p:cNvSpPr>
            <a:spLocks noGrp="1"/>
          </p:cNvSpPr>
          <p:nvPr>
            <p:ph sz="quarter" idx="21"/>
          </p:nvPr>
        </p:nvSpPr>
        <p:spPr>
          <a:xfrm>
            <a:off x="542926" y="1566025"/>
            <a:ext cx="5301510" cy="4148139"/>
          </a:xfrm>
        </p:spPr>
        <p:txBody>
          <a:bodyPr>
            <a:normAutofit fontScale="92500" lnSpcReduction="10000"/>
          </a:bodyPr>
          <a:lstStyle/>
          <a:p>
            <a:pPr marL="0" indent="0">
              <a:buNone/>
            </a:pPr>
            <a:r>
              <a:rPr lang="da-DK" sz="1900" dirty="0"/>
              <a:t>Steen Ravn Kristensen har været projektleder på lavbundsprojekt Karlby Enge, lige fra de første forundersøgelser i området, til undersøgelser af CO</a:t>
            </a:r>
            <a:r>
              <a:rPr lang="da-DK" sz="1900" baseline="-25000" dirty="0"/>
              <a:t>2</a:t>
            </a:r>
            <a:r>
              <a:rPr lang="da-DK" sz="1900" dirty="0"/>
              <a:t> udledning og fremtidig vandstand i området. Han har også været i dialog med landmændene i området, og har fulgt projektet med både de tekniske beregninger og det praktiske arbejde med at </a:t>
            </a:r>
            <a:r>
              <a:rPr lang="da-DK" sz="1900" dirty="0" err="1"/>
              <a:t>vådlægge</a:t>
            </a:r>
            <a:r>
              <a:rPr lang="da-DK" sz="1900" dirty="0"/>
              <a:t> Karlby Enge. Se eksempler på dette arbejde på næste slide.</a:t>
            </a:r>
          </a:p>
          <a:p>
            <a:pPr marL="0" indent="0">
              <a:buNone/>
            </a:pPr>
            <a:endParaRPr lang="da-DK" sz="1900" dirty="0"/>
          </a:p>
          <a:p>
            <a:pPr marL="0" indent="0">
              <a:buNone/>
            </a:pPr>
            <a:r>
              <a:rPr lang="da-DK" sz="1900" dirty="0"/>
              <a:t>Steen har været med i projektet fra start til slut.</a:t>
            </a:r>
          </a:p>
          <a:p>
            <a:pPr marL="0" indent="0">
              <a:buNone/>
            </a:pPr>
            <a:endParaRPr lang="da-DK" sz="1900" dirty="0"/>
          </a:p>
          <a:p>
            <a:pPr marL="0" indent="0">
              <a:buNone/>
            </a:pPr>
            <a:r>
              <a:rPr lang="da-DK" sz="1900" dirty="0"/>
              <a:t>Lyt til podcasten, som er produceret til dette undervisningsforløb. Her fortæller Steen Ravn Kristensen om processen, sine oplevelser og iagttagelser undervejs.</a:t>
            </a:r>
          </a:p>
        </p:txBody>
      </p:sp>
    </p:spTree>
    <p:extLst>
      <p:ext uri="{BB962C8B-B14F-4D97-AF65-F5344CB8AC3E}">
        <p14:creationId xmlns:p14="http://schemas.microsoft.com/office/powerpoint/2010/main" val="3502332223"/>
      </p:ext>
    </p:extLst>
  </p:cSld>
  <p:clrMapOvr>
    <a:masterClrMapping/>
  </p:clrMapOvr>
</p:sld>
</file>

<file path=ppt/theme/theme1.xml><?xml version="1.0" encoding="utf-8"?>
<a:theme xmlns:a="http://schemas.openxmlformats.org/drawingml/2006/main" name="SEGES Innovation">
  <a:themeElements>
    <a:clrScheme name="SEGES Innovation_23">
      <a:dk1>
        <a:srgbClr val="000000"/>
      </a:dk1>
      <a:lt1>
        <a:sysClr val="window" lastClr="FFFFFF"/>
      </a:lt1>
      <a:dk2>
        <a:srgbClr val="005521"/>
      </a:dk2>
      <a:lt2>
        <a:srgbClr val="CECCBB"/>
      </a:lt2>
      <a:accent1>
        <a:srgbClr val="71AE89"/>
      </a:accent1>
      <a:accent2>
        <a:srgbClr val="48280C"/>
      </a:accent2>
      <a:accent3>
        <a:srgbClr val="7AB6C6"/>
      </a:accent3>
      <a:accent4>
        <a:srgbClr val="904406"/>
      </a:accent4>
      <a:accent5>
        <a:srgbClr val="004363"/>
      </a:accent5>
      <a:accent6>
        <a:srgbClr val="E0AA00"/>
      </a:accent6>
      <a:hlink>
        <a:srgbClr val="004363"/>
      </a:hlink>
      <a:folHlink>
        <a:srgbClr val="00552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1"/>
          </a:solid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400" dirty="0" err="1" smtClean="0"/>
        </a:defPPr>
      </a:lstStyle>
    </a:txDef>
  </a:objectDefaults>
  <a:extraClrSchemeLst/>
  <a:extLst>
    <a:ext uri="{05A4C25C-085E-4340-85A3-A5531E510DB2}">
      <thm15:themeFamily xmlns:thm15="http://schemas.microsoft.com/office/thememl/2012/main" name="SEGES_Innovation_dansk" id="{51D9116F-AB61-489F-8C83-0B4174451B05}" vid="{75CF9CAD-F92F-4936-A158-A6B4AF825E3B}"/>
    </a:ext>
  </a:extLst>
</a:theme>
</file>

<file path=ppt/theme/theme2.xml><?xml version="1.0" encoding="utf-8"?>
<a:theme xmlns:a="http://schemas.openxmlformats.org/drawingml/2006/main" name="Office Theme">
  <a:themeElements>
    <a:clrScheme name="SEGES PS">
      <a:dk1>
        <a:srgbClr val="000000"/>
      </a:dk1>
      <a:lt1>
        <a:sysClr val="window" lastClr="FFFFFF"/>
      </a:lt1>
      <a:dk2>
        <a:srgbClr val="005521"/>
      </a:dk2>
      <a:lt2>
        <a:srgbClr val="FFFFFF"/>
      </a:lt2>
      <a:accent1>
        <a:srgbClr val="71AE89"/>
      </a:accent1>
      <a:accent2>
        <a:srgbClr val="00435E"/>
      </a:accent2>
      <a:accent3>
        <a:srgbClr val="CECCBB"/>
      </a:accent3>
      <a:accent4>
        <a:srgbClr val="9DDCF9"/>
      </a:accent4>
      <a:accent5>
        <a:srgbClr val="4B3E31"/>
      </a:accent5>
      <a:accent6>
        <a:srgbClr val="EE6C00"/>
      </a:accent6>
      <a:hlink>
        <a:srgbClr val="00435E"/>
      </a:hlink>
      <a:folHlink>
        <a:srgbClr val="09562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SEGES PS">
      <a:dk1>
        <a:srgbClr val="000000"/>
      </a:dk1>
      <a:lt1>
        <a:sysClr val="window" lastClr="FFFFFF"/>
      </a:lt1>
      <a:dk2>
        <a:srgbClr val="005521"/>
      </a:dk2>
      <a:lt2>
        <a:srgbClr val="FFFFFF"/>
      </a:lt2>
      <a:accent1>
        <a:srgbClr val="71AE89"/>
      </a:accent1>
      <a:accent2>
        <a:srgbClr val="00435E"/>
      </a:accent2>
      <a:accent3>
        <a:srgbClr val="CECCBB"/>
      </a:accent3>
      <a:accent4>
        <a:srgbClr val="9DDCF9"/>
      </a:accent4>
      <a:accent5>
        <a:srgbClr val="4B3E31"/>
      </a:accent5>
      <a:accent6>
        <a:srgbClr val="EE6C00"/>
      </a:accent6>
      <a:hlink>
        <a:srgbClr val="00435E"/>
      </a:hlink>
      <a:folHlink>
        <a:srgbClr val="09562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SEGES Innovation</Template>
  <TotalTime>0</TotalTime>
  <Words>913</Words>
  <Application>Microsoft Office PowerPoint</Application>
  <PresentationFormat>Brugerdefineret</PresentationFormat>
  <Paragraphs>98</Paragraphs>
  <Slides>11</Slides>
  <Notes>0</Notes>
  <HiddenSlides>0</HiddenSlides>
  <MMClips>0</MMClips>
  <ScaleCrop>false</ScaleCrop>
  <HeadingPairs>
    <vt:vector size="6" baseType="variant">
      <vt:variant>
        <vt:lpstr>Benyttede skrifttyper</vt:lpstr>
      </vt:variant>
      <vt:variant>
        <vt:i4>2</vt:i4>
      </vt:variant>
      <vt:variant>
        <vt:lpstr>Tema</vt:lpstr>
      </vt:variant>
      <vt:variant>
        <vt:i4>1</vt:i4>
      </vt:variant>
      <vt:variant>
        <vt:lpstr>Slidetitler</vt:lpstr>
      </vt:variant>
      <vt:variant>
        <vt:i4>11</vt:i4>
      </vt:variant>
    </vt:vector>
  </HeadingPairs>
  <TitlesOfParts>
    <vt:vector size="14" baseType="lpstr">
      <vt:lpstr>Arial</vt:lpstr>
      <vt:lpstr>Arial Narrow</vt:lpstr>
      <vt:lpstr>SEGES Innovation</vt:lpstr>
      <vt:lpstr>Case  Lavbundsprojekt Karlby Enge</vt:lpstr>
      <vt:lpstr>Case  Lavbundsprojekt Karlby Enge</vt:lpstr>
      <vt:lpstr>Case  Lavbundsprojekt Karlby Enge</vt:lpstr>
      <vt:lpstr>Case Lavbundsprojekt Karlby Enge</vt:lpstr>
      <vt:lpstr>Case Lavbundsprojekt Karlby Enge</vt:lpstr>
      <vt:lpstr>Case Lavbundsprojekt Karlby Enge</vt:lpstr>
      <vt:lpstr>Mød landmand Martin Fisker</vt:lpstr>
      <vt:lpstr>Mød underviser Martin Carlsen, Asmildkloster Landbrugsskole</vt:lpstr>
      <vt:lpstr>Mød projektleder og biolog Steen Ravn Kristensen, Syddjurs Kommune</vt:lpstr>
      <vt:lpstr>Fotos fra etablering af lavbundsområdet Karlby Enge</vt:lpstr>
      <vt:lpstr>PowerPoint-præsentation</vt:lpstr>
    </vt:vector>
  </TitlesOfParts>
  <Company>SEGES Innovation - Marketing &amp; Fagkommunikation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Case  Lavbundsprojekt Karlby Enge</dc:title>
  <dc:creator>Lene Overgaard Bruun</dc:creator>
  <cp:lastModifiedBy>Max Jørgensen</cp:lastModifiedBy>
  <cp:revision>11</cp:revision>
  <dcterms:created xsi:type="dcterms:W3CDTF">2023-12-14T15:25:08Z</dcterms:created>
  <dcterms:modified xsi:type="dcterms:W3CDTF">2023-12-15T13:43:47Z</dcterms:modified>
</cp:coreProperties>
</file>