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4"/>
  </p:sldMasterIdLst>
  <p:notesMasterIdLst>
    <p:notesMasterId r:id="rId25"/>
  </p:notesMasterIdLst>
  <p:sldIdLst>
    <p:sldId id="979" r:id="rId5"/>
    <p:sldId id="7184" r:id="rId6"/>
    <p:sldId id="2147478120" r:id="rId7"/>
    <p:sldId id="2147478115" r:id="rId8"/>
    <p:sldId id="2147478116" r:id="rId9"/>
    <p:sldId id="2147478117" r:id="rId10"/>
    <p:sldId id="2147478118" r:id="rId11"/>
    <p:sldId id="2147478119" r:id="rId12"/>
    <p:sldId id="2147478123" r:id="rId13"/>
    <p:sldId id="2147478127" r:id="rId14"/>
    <p:sldId id="2147478114" r:id="rId15"/>
    <p:sldId id="268" r:id="rId16"/>
    <p:sldId id="2147478128" r:id="rId17"/>
    <p:sldId id="2147478129" r:id="rId18"/>
    <p:sldId id="2147478130" r:id="rId19"/>
    <p:sldId id="271" r:id="rId20"/>
    <p:sldId id="272" r:id="rId21"/>
    <p:sldId id="376" r:id="rId22"/>
    <p:sldId id="1288" r:id="rId23"/>
    <p:sldId id="21474781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userDrawn="1">
          <p15:clr>
            <a:srgbClr val="A4A3A4"/>
          </p15:clr>
        </p15:guide>
        <p15:guide id="2" orient="horz" pos="2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89902E-1033-35CB-D189-E2828C70ED8B}" name="Sigrid Beth Rasmussen" initials="SB" userId="S::sibr@danbred.com::fe76ff3c-97dc-4f94-a8ee-8e112a3a19fb" providerId="AD"/>
  <p188:author id="{EEE86CC4-7B9A-1E9D-FB84-647324FBAE5D}" name="Ellen Sofie Stensberg" initials="ESS" userId="S::elst@danbred.com::04ccc353-1886-4a7c-a102-6f9c6ad6d2aa" providerId="AD"/>
  <p188:author id="{C34F76C6-DCD6-30FE-0678-BB4A22E07293}" name="Lizette Vestergaard Horndrup" initials="LH" userId="S::livh@danbred.com::1be02d34-f312-4be0-9433-5a479377c1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aela Ohl" initials="MO" lastIdx="32" clrIdx="0">
    <p:extLst>
      <p:ext uri="{19B8F6BF-5375-455C-9EA6-DF929625EA0E}">
        <p15:presenceInfo xmlns:p15="http://schemas.microsoft.com/office/powerpoint/2012/main" userId="S::mwo@danbred.com::f1fd3f3e-5052-4f66-aae6-6d53cb06a052" providerId="AD"/>
      </p:ext>
    </p:extLst>
  </p:cmAuthor>
  <p:cmAuthor id="2" name="Mathias Caspersen" initials="MC" lastIdx="2" clrIdx="1">
    <p:extLst>
      <p:ext uri="{19B8F6BF-5375-455C-9EA6-DF929625EA0E}">
        <p15:presenceInfo xmlns:p15="http://schemas.microsoft.com/office/powerpoint/2012/main" userId="S::mc@kogp.dk::7ff3497f-8893-4c6f-88f9-25dbf95ef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359"/>
    <a:srgbClr val="800020"/>
    <a:srgbClr val="81002A"/>
    <a:srgbClr val="A79C94"/>
    <a:srgbClr val="B81D2F"/>
    <a:srgbClr val="C43E1C"/>
    <a:srgbClr val="ED7A08"/>
    <a:srgbClr val="000000"/>
    <a:srgbClr val="ED7A06"/>
    <a:srgbClr val="F4F2E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225E7-E6D4-44D7-A0C2-244705F4B865}" v="41" dt="2025-07-10T08:00:08.67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Mørkt layout 2 - Markering 3/Markerin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llemlayout 1 - Marker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13" autoAdjust="0"/>
    <p:restoredTop sz="64527" autoAdjust="0"/>
  </p:normalViewPr>
  <p:slideViewPr>
    <p:cSldViewPr snapToGrid="0" snapToObjects="1">
      <p:cViewPr varScale="1">
        <p:scale>
          <a:sx n="72" d="100"/>
          <a:sy n="72" d="100"/>
        </p:scale>
        <p:origin x="420" y="60"/>
      </p:cViewPr>
      <p:guideLst>
        <p:guide pos="393"/>
        <p:guide orient="horz" pos="2568"/>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rid Beth Rasmussen" userId="fe76ff3c-97dc-4f94-a8ee-8e112a3a19fb" providerId="ADAL" clId="{BA3225E7-E6D4-44D7-A0C2-244705F4B865}"/>
    <pc:docChg chg="undo custSel delSld modSld sldOrd">
      <pc:chgData name="Sigrid Beth Rasmussen" userId="fe76ff3c-97dc-4f94-a8ee-8e112a3a19fb" providerId="ADAL" clId="{BA3225E7-E6D4-44D7-A0C2-244705F4B865}" dt="2025-07-10T08:00:58.047" v="245" actId="1076"/>
      <pc:docMkLst>
        <pc:docMk/>
      </pc:docMkLst>
      <pc:sldChg chg="del">
        <pc:chgData name="Sigrid Beth Rasmussen" userId="fe76ff3c-97dc-4f94-a8ee-8e112a3a19fb" providerId="ADAL" clId="{BA3225E7-E6D4-44D7-A0C2-244705F4B865}" dt="2025-05-08T19:56:07.728" v="1" actId="47"/>
        <pc:sldMkLst>
          <pc:docMk/>
          <pc:sldMk cId="4257268818" sldId="259"/>
        </pc:sldMkLst>
      </pc:sldChg>
      <pc:sldChg chg="del">
        <pc:chgData name="Sigrid Beth Rasmussen" userId="fe76ff3c-97dc-4f94-a8ee-8e112a3a19fb" providerId="ADAL" clId="{BA3225E7-E6D4-44D7-A0C2-244705F4B865}" dt="2025-05-08T19:56:07.728" v="1" actId="47"/>
        <pc:sldMkLst>
          <pc:docMk/>
          <pc:sldMk cId="1853940701" sldId="275"/>
        </pc:sldMkLst>
      </pc:sldChg>
      <pc:sldChg chg="del">
        <pc:chgData name="Sigrid Beth Rasmussen" userId="fe76ff3c-97dc-4f94-a8ee-8e112a3a19fb" providerId="ADAL" clId="{BA3225E7-E6D4-44D7-A0C2-244705F4B865}" dt="2025-05-08T19:56:07.728" v="1" actId="47"/>
        <pc:sldMkLst>
          <pc:docMk/>
          <pc:sldMk cId="4112577728" sldId="354"/>
        </pc:sldMkLst>
      </pc:sldChg>
      <pc:sldChg chg="del">
        <pc:chgData name="Sigrid Beth Rasmussen" userId="fe76ff3c-97dc-4f94-a8ee-8e112a3a19fb" providerId="ADAL" clId="{BA3225E7-E6D4-44D7-A0C2-244705F4B865}" dt="2025-05-08T19:56:07.728" v="1" actId="47"/>
        <pc:sldMkLst>
          <pc:docMk/>
          <pc:sldMk cId="333462307" sldId="359"/>
        </pc:sldMkLst>
      </pc:sldChg>
      <pc:sldChg chg="modSp mod">
        <pc:chgData name="Sigrid Beth Rasmussen" userId="fe76ff3c-97dc-4f94-a8ee-8e112a3a19fb" providerId="ADAL" clId="{BA3225E7-E6D4-44D7-A0C2-244705F4B865}" dt="2025-05-09T07:38:28.654" v="27" actId="14826"/>
        <pc:sldMkLst>
          <pc:docMk/>
          <pc:sldMk cId="1646736586" sldId="979"/>
        </pc:sldMkLst>
        <pc:spChg chg="mod">
          <ac:chgData name="Sigrid Beth Rasmussen" userId="fe76ff3c-97dc-4f94-a8ee-8e112a3a19fb" providerId="ADAL" clId="{BA3225E7-E6D4-44D7-A0C2-244705F4B865}" dt="2025-05-08T19:56:32.848" v="5" actId="20577"/>
          <ac:spMkLst>
            <pc:docMk/>
            <pc:sldMk cId="1646736586" sldId="979"/>
            <ac:spMk id="10" creationId="{D31018F1-F7E8-46AC-A072-15623897BB8F}"/>
          </ac:spMkLst>
        </pc:spChg>
        <pc:picChg chg="mod">
          <ac:chgData name="Sigrid Beth Rasmussen" userId="fe76ff3c-97dc-4f94-a8ee-8e112a3a19fb" providerId="ADAL" clId="{BA3225E7-E6D4-44D7-A0C2-244705F4B865}" dt="2025-05-09T07:38:28.654" v="27" actId="14826"/>
          <ac:picMkLst>
            <pc:docMk/>
            <pc:sldMk cId="1646736586" sldId="979"/>
            <ac:picMk id="4" creationId="{DC83AC03-7EB3-4159-B742-605E738C8ACE}"/>
          </ac:picMkLst>
        </pc:picChg>
      </pc:sldChg>
      <pc:sldChg chg="modSp">
        <pc:chgData name="Sigrid Beth Rasmussen" userId="fe76ff3c-97dc-4f94-a8ee-8e112a3a19fb" providerId="ADAL" clId="{BA3225E7-E6D4-44D7-A0C2-244705F4B865}" dt="2025-05-08T19:56:57.276" v="20" actId="20577"/>
        <pc:sldMkLst>
          <pc:docMk/>
          <pc:sldMk cId="1141599659" sldId="1288"/>
        </pc:sldMkLst>
        <pc:spChg chg="mod">
          <ac:chgData name="Sigrid Beth Rasmussen" userId="fe76ff3c-97dc-4f94-a8ee-8e112a3a19fb" providerId="ADAL" clId="{BA3225E7-E6D4-44D7-A0C2-244705F4B865}" dt="2025-05-08T19:56:57.276" v="20" actId="20577"/>
          <ac:spMkLst>
            <pc:docMk/>
            <pc:sldMk cId="1141599659" sldId="1288"/>
            <ac:spMk id="11" creationId="{00000000-0000-0000-0000-000000000000}"/>
          </ac:spMkLst>
        </pc:spChg>
      </pc:sldChg>
      <pc:sldChg chg="del">
        <pc:chgData name="Sigrid Beth Rasmussen" userId="fe76ff3c-97dc-4f94-a8ee-8e112a3a19fb" providerId="ADAL" clId="{BA3225E7-E6D4-44D7-A0C2-244705F4B865}" dt="2025-05-08T19:56:07.728" v="1" actId="47"/>
        <pc:sldMkLst>
          <pc:docMk/>
          <pc:sldMk cId="1032499652" sldId="7148"/>
        </pc:sldMkLst>
      </pc:sldChg>
      <pc:sldChg chg="del">
        <pc:chgData name="Sigrid Beth Rasmussen" userId="fe76ff3c-97dc-4f94-a8ee-8e112a3a19fb" providerId="ADAL" clId="{BA3225E7-E6D4-44D7-A0C2-244705F4B865}" dt="2025-05-08T19:54:07.943" v="0" actId="47"/>
        <pc:sldMkLst>
          <pc:docMk/>
          <pc:sldMk cId="3329882810" sldId="7183"/>
        </pc:sldMkLst>
      </pc:sldChg>
      <pc:sldChg chg="del">
        <pc:chgData name="Sigrid Beth Rasmussen" userId="fe76ff3c-97dc-4f94-a8ee-8e112a3a19fb" providerId="ADAL" clId="{BA3225E7-E6D4-44D7-A0C2-244705F4B865}" dt="2025-05-08T19:56:07.728" v="1" actId="47"/>
        <pc:sldMkLst>
          <pc:docMk/>
          <pc:sldMk cId="1929361375" sldId="7185"/>
        </pc:sldMkLst>
      </pc:sldChg>
      <pc:sldChg chg="del">
        <pc:chgData name="Sigrid Beth Rasmussen" userId="fe76ff3c-97dc-4f94-a8ee-8e112a3a19fb" providerId="ADAL" clId="{BA3225E7-E6D4-44D7-A0C2-244705F4B865}" dt="2025-05-08T19:56:07.728" v="1" actId="47"/>
        <pc:sldMkLst>
          <pc:docMk/>
          <pc:sldMk cId="1591200482" sldId="7192"/>
        </pc:sldMkLst>
      </pc:sldChg>
      <pc:sldChg chg="del">
        <pc:chgData name="Sigrid Beth Rasmussen" userId="fe76ff3c-97dc-4f94-a8ee-8e112a3a19fb" providerId="ADAL" clId="{BA3225E7-E6D4-44D7-A0C2-244705F4B865}" dt="2025-05-08T19:56:07.728" v="1" actId="47"/>
        <pc:sldMkLst>
          <pc:docMk/>
          <pc:sldMk cId="3721584366" sldId="7194"/>
        </pc:sldMkLst>
      </pc:sldChg>
      <pc:sldChg chg="del">
        <pc:chgData name="Sigrid Beth Rasmussen" userId="fe76ff3c-97dc-4f94-a8ee-8e112a3a19fb" providerId="ADAL" clId="{BA3225E7-E6D4-44D7-A0C2-244705F4B865}" dt="2025-05-08T19:56:07.728" v="1" actId="47"/>
        <pc:sldMkLst>
          <pc:docMk/>
          <pc:sldMk cId="3770075731" sldId="7195"/>
        </pc:sldMkLst>
      </pc:sldChg>
      <pc:sldChg chg="del">
        <pc:chgData name="Sigrid Beth Rasmussen" userId="fe76ff3c-97dc-4f94-a8ee-8e112a3a19fb" providerId="ADAL" clId="{BA3225E7-E6D4-44D7-A0C2-244705F4B865}" dt="2025-05-08T19:56:07.728" v="1" actId="47"/>
        <pc:sldMkLst>
          <pc:docMk/>
          <pc:sldMk cId="2580765967" sldId="7224"/>
        </pc:sldMkLst>
      </pc:sldChg>
      <pc:sldChg chg="del">
        <pc:chgData name="Sigrid Beth Rasmussen" userId="fe76ff3c-97dc-4f94-a8ee-8e112a3a19fb" providerId="ADAL" clId="{BA3225E7-E6D4-44D7-A0C2-244705F4B865}" dt="2025-05-08T19:56:07.728" v="1" actId="47"/>
        <pc:sldMkLst>
          <pc:docMk/>
          <pc:sldMk cId="3736712661" sldId="2147478043"/>
        </pc:sldMkLst>
      </pc:sldChg>
      <pc:sldChg chg="del">
        <pc:chgData name="Sigrid Beth Rasmussen" userId="fe76ff3c-97dc-4f94-a8ee-8e112a3a19fb" providerId="ADAL" clId="{BA3225E7-E6D4-44D7-A0C2-244705F4B865}" dt="2025-05-08T19:56:07.728" v="1" actId="47"/>
        <pc:sldMkLst>
          <pc:docMk/>
          <pc:sldMk cId="206212480" sldId="2147478053"/>
        </pc:sldMkLst>
      </pc:sldChg>
      <pc:sldChg chg="del">
        <pc:chgData name="Sigrid Beth Rasmussen" userId="fe76ff3c-97dc-4f94-a8ee-8e112a3a19fb" providerId="ADAL" clId="{BA3225E7-E6D4-44D7-A0C2-244705F4B865}" dt="2025-05-08T19:56:07.728" v="1" actId="47"/>
        <pc:sldMkLst>
          <pc:docMk/>
          <pc:sldMk cId="3178716802" sldId="2147478054"/>
        </pc:sldMkLst>
      </pc:sldChg>
      <pc:sldChg chg="del">
        <pc:chgData name="Sigrid Beth Rasmussen" userId="fe76ff3c-97dc-4f94-a8ee-8e112a3a19fb" providerId="ADAL" clId="{BA3225E7-E6D4-44D7-A0C2-244705F4B865}" dt="2025-05-08T19:56:07.728" v="1" actId="47"/>
        <pc:sldMkLst>
          <pc:docMk/>
          <pc:sldMk cId="28226908" sldId="2147478055"/>
        </pc:sldMkLst>
      </pc:sldChg>
      <pc:sldChg chg="del">
        <pc:chgData name="Sigrid Beth Rasmussen" userId="fe76ff3c-97dc-4f94-a8ee-8e112a3a19fb" providerId="ADAL" clId="{BA3225E7-E6D4-44D7-A0C2-244705F4B865}" dt="2025-05-08T19:56:07.728" v="1" actId="47"/>
        <pc:sldMkLst>
          <pc:docMk/>
          <pc:sldMk cId="1717285022" sldId="2147478066"/>
        </pc:sldMkLst>
      </pc:sldChg>
      <pc:sldChg chg="del">
        <pc:chgData name="Sigrid Beth Rasmussen" userId="fe76ff3c-97dc-4f94-a8ee-8e112a3a19fb" providerId="ADAL" clId="{BA3225E7-E6D4-44D7-A0C2-244705F4B865}" dt="2025-05-08T19:56:07.728" v="1" actId="47"/>
        <pc:sldMkLst>
          <pc:docMk/>
          <pc:sldMk cId="116229177" sldId="2147478077"/>
        </pc:sldMkLst>
      </pc:sldChg>
      <pc:sldChg chg="del">
        <pc:chgData name="Sigrid Beth Rasmussen" userId="fe76ff3c-97dc-4f94-a8ee-8e112a3a19fb" providerId="ADAL" clId="{BA3225E7-E6D4-44D7-A0C2-244705F4B865}" dt="2025-05-08T19:56:07.728" v="1" actId="47"/>
        <pc:sldMkLst>
          <pc:docMk/>
          <pc:sldMk cId="1083674816" sldId="2147478078"/>
        </pc:sldMkLst>
      </pc:sldChg>
      <pc:sldChg chg="del">
        <pc:chgData name="Sigrid Beth Rasmussen" userId="fe76ff3c-97dc-4f94-a8ee-8e112a3a19fb" providerId="ADAL" clId="{BA3225E7-E6D4-44D7-A0C2-244705F4B865}" dt="2025-05-08T19:56:07.728" v="1" actId="47"/>
        <pc:sldMkLst>
          <pc:docMk/>
          <pc:sldMk cId="587173641" sldId="2147478079"/>
        </pc:sldMkLst>
      </pc:sldChg>
      <pc:sldChg chg="del">
        <pc:chgData name="Sigrid Beth Rasmussen" userId="fe76ff3c-97dc-4f94-a8ee-8e112a3a19fb" providerId="ADAL" clId="{BA3225E7-E6D4-44D7-A0C2-244705F4B865}" dt="2025-05-08T19:56:07.728" v="1" actId="47"/>
        <pc:sldMkLst>
          <pc:docMk/>
          <pc:sldMk cId="3956235128" sldId="2147478080"/>
        </pc:sldMkLst>
      </pc:sldChg>
      <pc:sldChg chg="del">
        <pc:chgData name="Sigrid Beth Rasmussen" userId="fe76ff3c-97dc-4f94-a8ee-8e112a3a19fb" providerId="ADAL" clId="{BA3225E7-E6D4-44D7-A0C2-244705F4B865}" dt="2025-05-08T19:56:07.728" v="1" actId="47"/>
        <pc:sldMkLst>
          <pc:docMk/>
          <pc:sldMk cId="1275155238" sldId="2147478081"/>
        </pc:sldMkLst>
      </pc:sldChg>
      <pc:sldChg chg="del">
        <pc:chgData name="Sigrid Beth Rasmussen" userId="fe76ff3c-97dc-4f94-a8ee-8e112a3a19fb" providerId="ADAL" clId="{BA3225E7-E6D4-44D7-A0C2-244705F4B865}" dt="2025-05-08T19:56:07.728" v="1" actId="47"/>
        <pc:sldMkLst>
          <pc:docMk/>
          <pc:sldMk cId="718948058" sldId="2147478083"/>
        </pc:sldMkLst>
      </pc:sldChg>
      <pc:sldChg chg="del">
        <pc:chgData name="Sigrid Beth Rasmussen" userId="fe76ff3c-97dc-4f94-a8ee-8e112a3a19fb" providerId="ADAL" clId="{BA3225E7-E6D4-44D7-A0C2-244705F4B865}" dt="2025-05-08T19:56:07.728" v="1" actId="47"/>
        <pc:sldMkLst>
          <pc:docMk/>
          <pc:sldMk cId="753688632" sldId="2147478084"/>
        </pc:sldMkLst>
      </pc:sldChg>
      <pc:sldChg chg="del">
        <pc:chgData name="Sigrid Beth Rasmussen" userId="fe76ff3c-97dc-4f94-a8ee-8e112a3a19fb" providerId="ADAL" clId="{BA3225E7-E6D4-44D7-A0C2-244705F4B865}" dt="2025-05-08T19:56:07.728" v="1" actId="47"/>
        <pc:sldMkLst>
          <pc:docMk/>
          <pc:sldMk cId="1187109886" sldId="2147478085"/>
        </pc:sldMkLst>
      </pc:sldChg>
      <pc:sldChg chg="del">
        <pc:chgData name="Sigrid Beth Rasmussen" userId="fe76ff3c-97dc-4f94-a8ee-8e112a3a19fb" providerId="ADAL" clId="{BA3225E7-E6D4-44D7-A0C2-244705F4B865}" dt="2025-05-08T19:56:07.728" v="1" actId="47"/>
        <pc:sldMkLst>
          <pc:docMk/>
          <pc:sldMk cId="3980618420" sldId="2147478086"/>
        </pc:sldMkLst>
      </pc:sldChg>
      <pc:sldChg chg="del">
        <pc:chgData name="Sigrid Beth Rasmussen" userId="fe76ff3c-97dc-4f94-a8ee-8e112a3a19fb" providerId="ADAL" clId="{BA3225E7-E6D4-44D7-A0C2-244705F4B865}" dt="2025-05-08T19:56:07.728" v="1" actId="47"/>
        <pc:sldMkLst>
          <pc:docMk/>
          <pc:sldMk cId="3562451137" sldId="2147478095"/>
        </pc:sldMkLst>
      </pc:sldChg>
      <pc:sldChg chg="del">
        <pc:chgData name="Sigrid Beth Rasmussen" userId="fe76ff3c-97dc-4f94-a8ee-8e112a3a19fb" providerId="ADAL" clId="{BA3225E7-E6D4-44D7-A0C2-244705F4B865}" dt="2025-05-08T19:56:07.728" v="1" actId="47"/>
        <pc:sldMkLst>
          <pc:docMk/>
          <pc:sldMk cId="4139123181" sldId="2147478096"/>
        </pc:sldMkLst>
      </pc:sldChg>
      <pc:sldChg chg="del">
        <pc:chgData name="Sigrid Beth Rasmussen" userId="fe76ff3c-97dc-4f94-a8ee-8e112a3a19fb" providerId="ADAL" clId="{BA3225E7-E6D4-44D7-A0C2-244705F4B865}" dt="2025-05-08T19:56:07.728" v="1" actId="47"/>
        <pc:sldMkLst>
          <pc:docMk/>
          <pc:sldMk cId="2278396929" sldId="2147478099"/>
        </pc:sldMkLst>
      </pc:sldChg>
      <pc:sldChg chg="del">
        <pc:chgData name="Sigrid Beth Rasmussen" userId="fe76ff3c-97dc-4f94-a8ee-8e112a3a19fb" providerId="ADAL" clId="{BA3225E7-E6D4-44D7-A0C2-244705F4B865}" dt="2025-05-08T19:56:07.728" v="1" actId="47"/>
        <pc:sldMkLst>
          <pc:docMk/>
          <pc:sldMk cId="1045058398" sldId="2147478100"/>
        </pc:sldMkLst>
      </pc:sldChg>
      <pc:sldChg chg="del">
        <pc:chgData name="Sigrid Beth Rasmussen" userId="fe76ff3c-97dc-4f94-a8ee-8e112a3a19fb" providerId="ADAL" clId="{BA3225E7-E6D4-44D7-A0C2-244705F4B865}" dt="2025-05-08T19:56:07.728" v="1" actId="47"/>
        <pc:sldMkLst>
          <pc:docMk/>
          <pc:sldMk cId="1924941643" sldId="2147478102"/>
        </pc:sldMkLst>
      </pc:sldChg>
      <pc:sldChg chg="del">
        <pc:chgData name="Sigrid Beth Rasmussen" userId="fe76ff3c-97dc-4f94-a8ee-8e112a3a19fb" providerId="ADAL" clId="{BA3225E7-E6D4-44D7-A0C2-244705F4B865}" dt="2025-05-08T19:56:07.728" v="1" actId="47"/>
        <pc:sldMkLst>
          <pc:docMk/>
          <pc:sldMk cId="1671590478" sldId="2147478104"/>
        </pc:sldMkLst>
      </pc:sldChg>
      <pc:sldChg chg="del">
        <pc:chgData name="Sigrid Beth Rasmussen" userId="fe76ff3c-97dc-4f94-a8ee-8e112a3a19fb" providerId="ADAL" clId="{BA3225E7-E6D4-44D7-A0C2-244705F4B865}" dt="2025-05-08T19:56:07.728" v="1" actId="47"/>
        <pc:sldMkLst>
          <pc:docMk/>
          <pc:sldMk cId="4126061749" sldId="2147478105"/>
        </pc:sldMkLst>
      </pc:sldChg>
      <pc:sldChg chg="del">
        <pc:chgData name="Sigrid Beth Rasmussen" userId="fe76ff3c-97dc-4f94-a8ee-8e112a3a19fb" providerId="ADAL" clId="{BA3225E7-E6D4-44D7-A0C2-244705F4B865}" dt="2025-05-08T19:56:07.728" v="1" actId="47"/>
        <pc:sldMkLst>
          <pc:docMk/>
          <pc:sldMk cId="2639216568" sldId="2147478111"/>
        </pc:sldMkLst>
      </pc:sldChg>
      <pc:sldChg chg="del">
        <pc:chgData name="Sigrid Beth Rasmussen" userId="fe76ff3c-97dc-4f94-a8ee-8e112a3a19fb" providerId="ADAL" clId="{BA3225E7-E6D4-44D7-A0C2-244705F4B865}" dt="2025-05-08T19:56:07.728" v="1" actId="47"/>
        <pc:sldMkLst>
          <pc:docMk/>
          <pc:sldMk cId="1348914869" sldId="2147478112"/>
        </pc:sldMkLst>
      </pc:sldChg>
      <pc:sldChg chg="addSp delSp modSp mod">
        <pc:chgData name="Sigrid Beth Rasmussen" userId="fe76ff3c-97dc-4f94-a8ee-8e112a3a19fb" providerId="ADAL" clId="{BA3225E7-E6D4-44D7-A0C2-244705F4B865}" dt="2025-07-10T08:00:58.047" v="245" actId="1076"/>
        <pc:sldMkLst>
          <pc:docMk/>
          <pc:sldMk cId="3938258818" sldId="2147478114"/>
        </pc:sldMkLst>
        <pc:spChg chg="add del mod">
          <ac:chgData name="Sigrid Beth Rasmussen" userId="fe76ff3c-97dc-4f94-a8ee-8e112a3a19fb" providerId="ADAL" clId="{BA3225E7-E6D4-44D7-A0C2-244705F4B865}" dt="2025-07-10T07:59:53.297" v="214"/>
          <ac:spMkLst>
            <pc:docMk/>
            <pc:sldMk cId="3938258818" sldId="2147478114"/>
            <ac:spMk id="7" creationId="{DD8F3C6C-C650-03E1-BC02-BC6BB2172C7A}"/>
          </ac:spMkLst>
        </pc:spChg>
        <pc:spChg chg="add del mod">
          <ac:chgData name="Sigrid Beth Rasmussen" userId="fe76ff3c-97dc-4f94-a8ee-8e112a3a19fb" providerId="ADAL" clId="{BA3225E7-E6D4-44D7-A0C2-244705F4B865}" dt="2025-07-10T08:00:06.932" v="217"/>
          <ac:spMkLst>
            <pc:docMk/>
            <pc:sldMk cId="3938258818" sldId="2147478114"/>
            <ac:spMk id="8" creationId="{25795189-78A7-AADA-C262-575A71E04B22}"/>
          </ac:spMkLst>
        </pc:spChg>
        <pc:spChg chg="add mod">
          <ac:chgData name="Sigrid Beth Rasmussen" userId="fe76ff3c-97dc-4f94-a8ee-8e112a3a19fb" providerId="ADAL" clId="{BA3225E7-E6D4-44D7-A0C2-244705F4B865}" dt="2025-07-10T08:00:06.932" v="217"/>
          <ac:spMkLst>
            <pc:docMk/>
            <pc:sldMk cId="3938258818" sldId="2147478114"/>
            <ac:spMk id="9" creationId="{ACC30B7C-2317-17EC-F739-A736DBF4056F}"/>
          </ac:spMkLst>
        </pc:spChg>
        <pc:spChg chg="add mod">
          <ac:chgData name="Sigrid Beth Rasmussen" userId="fe76ff3c-97dc-4f94-a8ee-8e112a3a19fb" providerId="ADAL" clId="{BA3225E7-E6D4-44D7-A0C2-244705F4B865}" dt="2025-07-10T08:00:58.047" v="245" actId="1076"/>
          <ac:spMkLst>
            <pc:docMk/>
            <pc:sldMk cId="3938258818" sldId="2147478114"/>
            <ac:spMk id="11" creationId="{FC82EA19-19CB-C17E-0015-69D8B40AC8BF}"/>
          </ac:spMkLst>
        </pc:spChg>
        <pc:picChg chg="del">
          <ac:chgData name="Sigrid Beth Rasmussen" userId="fe76ff3c-97dc-4f94-a8ee-8e112a3a19fb" providerId="ADAL" clId="{BA3225E7-E6D4-44D7-A0C2-244705F4B865}" dt="2025-07-10T07:59:37.179" v="211" actId="478"/>
          <ac:picMkLst>
            <pc:docMk/>
            <pc:sldMk cId="3938258818" sldId="2147478114"/>
            <ac:picMk id="10" creationId="{5183ABF3-D8C2-E54C-C821-CF2EA72EAE59}"/>
          </ac:picMkLst>
        </pc:picChg>
        <pc:picChg chg="add mod">
          <ac:chgData name="Sigrid Beth Rasmussen" userId="fe76ff3c-97dc-4f94-a8ee-8e112a3a19fb" providerId="ADAL" clId="{BA3225E7-E6D4-44D7-A0C2-244705F4B865}" dt="2025-07-10T07:59:39.944" v="213" actId="1076"/>
          <ac:picMkLst>
            <pc:docMk/>
            <pc:sldMk cId="3938258818" sldId="2147478114"/>
            <ac:picMk id="2050" creationId="{61E92680-3D21-963C-2EB0-68CDF5A8E8D1}"/>
          </ac:picMkLst>
        </pc:picChg>
        <pc:picChg chg="add del mod">
          <ac:chgData name="Sigrid Beth Rasmussen" userId="fe76ff3c-97dc-4f94-a8ee-8e112a3a19fb" providerId="ADAL" clId="{BA3225E7-E6D4-44D7-A0C2-244705F4B865}" dt="2025-07-10T07:59:55.484" v="215" actId="478"/>
          <ac:picMkLst>
            <pc:docMk/>
            <pc:sldMk cId="3938258818" sldId="2147478114"/>
            <ac:picMk id="2052" creationId="{B214C107-2BCC-023A-31AB-CB3AAEB328C9}"/>
          </ac:picMkLst>
        </pc:picChg>
      </pc:sldChg>
      <pc:sldChg chg="addSp delSp modSp mod modClrScheme chgLayout">
        <pc:chgData name="Sigrid Beth Rasmussen" userId="fe76ff3c-97dc-4f94-a8ee-8e112a3a19fb" providerId="ADAL" clId="{BA3225E7-E6D4-44D7-A0C2-244705F4B865}" dt="2025-07-10T07:50:07.621" v="177" actId="14100"/>
        <pc:sldMkLst>
          <pc:docMk/>
          <pc:sldMk cId="3436445" sldId="2147478115"/>
        </pc:sldMkLst>
        <pc:spChg chg="mod">
          <ac:chgData name="Sigrid Beth Rasmussen" userId="fe76ff3c-97dc-4f94-a8ee-8e112a3a19fb" providerId="ADAL" clId="{BA3225E7-E6D4-44D7-A0C2-244705F4B865}" dt="2025-07-10T07:49:06.160" v="127" actId="26606"/>
          <ac:spMkLst>
            <pc:docMk/>
            <pc:sldMk cId="3436445" sldId="2147478115"/>
            <ac:spMk id="2" creationId="{A7421456-F0F3-9044-3765-A78233C0B98A}"/>
          </ac:spMkLst>
        </pc:spChg>
        <pc:spChg chg="mod">
          <ac:chgData name="Sigrid Beth Rasmussen" userId="fe76ff3c-97dc-4f94-a8ee-8e112a3a19fb" providerId="ADAL" clId="{BA3225E7-E6D4-44D7-A0C2-244705F4B865}" dt="2025-07-10T07:49:06.160" v="127" actId="26606"/>
          <ac:spMkLst>
            <pc:docMk/>
            <pc:sldMk cId="3436445" sldId="2147478115"/>
            <ac:spMk id="3" creationId="{5342841E-8171-F2BF-FBDE-7E2F1CC834EB}"/>
          </ac:spMkLst>
        </pc:spChg>
        <pc:spChg chg="mod">
          <ac:chgData name="Sigrid Beth Rasmussen" userId="fe76ff3c-97dc-4f94-a8ee-8e112a3a19fb" providerId="ADAL" clId="{BA3225E7-E6D4-44D7-A0C2-244705F4B865}" dt="2025-07-10T07:49:23.880" v="131" actId="1076"/>
          <ac:spMkLst>
            <pc:docMk/>
            <pc:sldMk cId="3436445" sldId="2147478115"/>
            <ac:spMk id="4" creationId="{6C46C6A5-1A0F-0277-F6C2-A341F710EF9F}"/>
          </ac:spMkLst>
        </pc:spChg>
        <pc:spChg chg="del">
          <ac:chgData name="Sigrid Beth Rasmussen" userId="fe76ff3c-97dc-4f94-a8ee-8e112a3a19fb" providerId="ADAL" clId="{BA3225E7-E6D4-44D7-A0C2-244705F4B865}" dt="2025-07-10T07:48:32.276" v="115" actId="478"/>
          <ac:spMkLst>
            <pc:docMk/>
            <pc:sldMk cId="3436445" sldId="2147478115"/>
            <ac:spMk id="6" creationId="{16CF3732-551A-6867-FC71-0154AEB6414C}"/>
          </ac:spMkLst>
        </pc:spChg>
        <pc:spChg chg="del">
          <ac:chgData name="Sigrid Beth Rasmussen" userId="fe76ff3c-97dc-4f94-a8ee-8e112a3a19fb" providerId="ADAL" clId="{BA3225E7-E6D4-44D7-A0C2-244705F4B865}" dt="2025-07-10T07:48:37.982" v="120" actId="478"/>
          <ac:spMkLst>
            <pc:docMk/>
            <pc:sldMk cId="3436445" sldId="2147478115"/>
            <ac:spMk id="8" creationId="{BC7C30A6-177B-FE23-D5C5-5706392CCC21}"/>
          </ac:spMkLst>
        </pc:spChg>
        <pc:spChg chg="del">
          <ac:chgData name="Sigrid Beth Rasmussen" userId="fe76ff3c-97dc-4f94-a8ee-8e112a3a19fb" providerId="ADAL" clId="{BA3225E7-E6D4-44D7-A0C2-244705F4B865}" dt="2025-07-10T07:48:35.052" v="118" actId="478"/>
          <ac:spMkLst>
            <pc:docMk/>
            <pc:sldMk cId="3436445" sldId="2147478115"/>
            <ac:spMk id="10" creationId="{1E487BBA-D30B-94DB-21D9-3DB01721169E}"/>
          </ac:spMkLst>
        </pc:spChg>
        <pc:spChg chg="add mod">
          <ac:chgData name="Sigrid Beth Rasmussen" userId="fe76ff3c-97dc-4f94-a8ee-8e112a3a19fb" providerId="ADAL" clId="{BA3225E7-E6D4-44D7-A0C2-244705F4B865}" dt="2025-07-10T07:50:07.621" v="177" actId="14100"/>
          <ac:spMkLst>
            <pc:docMk/>
            <pc:sldMk cId="3436445" sldId="2147478115"/>
            <ac:spMk id="15" creationId="{34D04A3F-E80C-5F80-5F41-6450FEB224A5}"/>
          </ac:spMkLst>
        </pc:spChg>
        <pc:spChg chg="add mod">
          <ac:chgData name="Sigrid Beth Rasmussen" userId="fe76ff3c-97dc-4f94-a8ee-8e112a3a19fb" providerId="ADAL" clId="{BA3225E7-E6D4-44D7-A0C2-244705F4B865}" dt="2025-07-10T07:49:06.160" v="127" actId="26606"/>
          <ac:spMkLst>
            <pc:docMk/>
            <pc:sldMk cId="3436445" sldId="2147478115"/>
            <ac:spMk id="19" creationId="{50DB5AB4-55A7-DECA-CA84-DA778DBF12BE}"/>
          </ac:spMkLst>
        </pc:spChg>
        <pc:picChg chg="del">
          <ac:chgData name="Sigrid Beth Rasmussen" userId="fe76ff3c-97dc-4f94-a8ee-8e112a3a19fb" providerId="ADAL" clId="{BA3225E7-E6D4-44D7-A0C2-244705F4B865}" dt="2025-07-10T07:48:29.741" v="114" actId="478"/>
          <ac:picMkLst>
            <pc:docMk/>
            <pc:sldMk cId="3436445" sldId="2147478115"/>
            <ac:picMk id="5" creationId="{E12F0DB5-7500-0E8D-5082-DEB5426ECEE6}"/>
          </ac:picMkLst>
        </pc:picChg>
        <pc:picChg chg="add mod">
          <ac:chgData name="Sigrid Beth Rasmussen" userId="fe76ff3c-97dc-4f94-a8ee-8e112a3a19fb" providerId="ADAL" clId="{BA3225E7-E6D4-44D7-A0C2-244705F4B865}" dt="2025-07-10T07:47:38.334" v="113"/>
          <ac:picMkLst>
            <pc:docMk/>
            <pc:sldMk cId="3436445" sldId="2147478115"/>
            <ac:picMk id="12" creationId="{5014C93F-CBC0-FE29-AA23-426EB8978476}"/>
          </ac:picMkLst>
        </pc:picChg>
        <pc:picChg chg="add mod ord">
          <ac:chgData name="Sigrid Beth Rasmussen" userId="fe76ff3c-97dc-4f94-a8ee-8e112a3a19fb" providerId="ADAL" clId="{BA3225E7-E6D4-44D7-A0C2-244705F4B865}" dt="2025-07-10T07:49:27.118" v="132" actId="1076"/>
          <ac:picMkLst>
            <pc:docMk/>
            <pc:sldMk cId="3436445" sldId="2147478115"/>
            <ac:picMk id="14" creationId="{23EBCBDF-64D9-F4E1-1C7F-2574F4AFFB2A}"/>
          </ac:picMkLst>
        </pc:picChg>
        <pc:cxnChg chg="del">
          <ac:chgData name="Sigrid Beth Rasmussen" userId="fe76ff3c-97dc-4f94-a8ee-8e112a3a19fb" providerId="ADAL" clId="{BA3225E7-E6D4-44D7-A0C2-244705F4B865}" dt="2025-07-10T07:48:33.006" v="116" actId="478"/>
          <ac:cxnSpMkLst>
            <pc:docMk/>
            <pc:sldMk cId="3436445" sldId="2147478115"/>
            <ac:cxnSpMk id="7" creationId="{B0A90C1D-103C-1FA4-C95E-CE2257CFD4CF}"/>
          </ac:cxnSpMkLst>
        </pc:cxnChg>
        <pc:cxnChg chg="del">
          <ac:chgData name="Sigrid Beth Rasmussen" userId="fe76ff3c-97dc-4f94-a8ee-8e112a3a19fb" providerId="ADAL" clId="{BA3225E7-E6D4-44D7-A0C2-244705F4B865}" dt="2025-07-10T07:48:36.717" v="119" actId="478"/>
          <ac:cxnSpMkLst>
            <pc:docMk/>
            <pc:sldMk cId="3436445" sldId="2147478115"/>
            <ac:cxnSpMk id="9" creationId="{63D2DD8D-C351-D8DB-87E2-E22ED9DB632B}"/>
          </ac:cxnSpMkLst>
        </pc:cxnChg>
        <pc:cxnChg chg="del">
          <ac:chgData name="Sigrid Beth Rasmussen" userId="fe76ff3c-97dc-4f94-a8ee-8e112a3a19fb" providerId="ADAL" clId="{BA3225E7-E6D4-44D7-A0C2-244705F4B865}" dt="2025-07-10T07:48:33.834" v="117" actId="478"/>
          <ac:cxnSpMkLst>
            <pc:docMk/>
            <pc:sldMk cId="3436445" sldId="2147478115"/>
            <ac:cxnSpMk id="11" creationId="{72A0A426-0EC5-A25C-6AD9-3A81ACD1309F}"/>
          </ac:cxnSpMkLst>
        </pc:cxnChg>
      </pc:sldChg>
      <pc:sldChg chg="modSp mod">
        <pc:chgData name="Sigrid Beth Rasmussen" userId="fe76ff3c-97dc-4f94-a8ee-8e112a3a19fb" providerId="ADAL" clId="{BA3225E7-E6D4-44D7-A0C2-244705F4B865}" dt="2025-07-10T07:50:38.562" v="178" actId="1076"/>
        <pc:sldMkLst>
          <pc:docMk/>
          <pc:sldMk cId="1286341002" sldId="2147478116"/>
        </pc:sldMkLst>
        <pc:spChg chg="mod">
          <ac:chgData name="Sigrid Beth Rasmussen" userId="fe76ff3c-97dc-4f94-a8ee-8e112a3a19fb" providerId="ADAL" clId="{BA3225E7-E6D4-44D7-A0C2-244705F4B865}" dt="2025-07-10T07:50:38.562" v="178" actId="1076"/>
          <ac:spMkLst>
            <pc:docMk/>
            <pc:sldMk cId="1286341002" sldId="2147478116"/>
            <ac:spMk id="8" creationId="{FE553834-5E84-B119-887A-D43EA2FE8B0B}"/>
          </ac:spMkLst>
        </pc:spChg>
      </pc:sldChg>
      <pc:sldChg chg="addSp modSp mod">
        <pc:chgData name="Sigrid Beth Rasmussen" userId="fe76ff3c-97dc-4f94-a8ee-8e112a3a19fb" providerId="ADAL" clId="{BA3225E7-E6D4-44D7-A0C2-244705F4B865}" dt="2025-07-10T06:21:04.200" v="67"/>
        <pc:sldMkLst>
          <pc:docMk/>
          <pc:sldMk cId="2322056132" sldId="2147478118"/>
        </pc:sldMkLst>
        <pc:spChg chg="add mod">
          <ac:chgData name="Sigrid Beth Rasmussen" userId="fe76ff3c-97dc-4f94-a8ee-8e112a3a19fb" providerId="ADAL" clId="{BA3225E7-E6D4-44D7-A0C2-244705F4B865}" dt="2025-07-10T06:21:04.200" v="67"/>
          <ac:spMkLst>
            <pc:docMk/>
            <pc:sldMk cId="2322056132" sldId="2147478118"/>
            <ac:spMk id="5" creationId="{6D8D7E0F-F4EE-A02E-BB6C-0F8018646F84}"/>
          </ac:spMkLst>
        </pc:spChg>
        <pc:spChg chg="mod">
          <ac:chgData name="Sigrid Beth Rasmussen" userId="fe76ff3c-97dc-4f94-a8ee-8e112a3a19fb" providerId="ADAL" clId="{BA3225E7-E6D4-44D7-A0C2-244705F4B865}" dt="2025-05-08T19:58:12.719" v="25" actId="20577"/>
          <ac:spMkLst>
            <pc:docMk/>
            <pc:sldMk cId="2322056132" sldId="2147478118"/>
            <ac:spMk id="6" creationId="{B26F4F32-30CD-464E-BE36-521FF6BB72FA}"/>
          </ac:spMkLst>
        </pc:spChg>
        <pc:picChg chg="mod">
          <ac:chgData name="Sigrid Beth Rasmussen" userId="fe76ff3c-97dc-4f94-a8ee-8e112a3a19fb" providerId="ADAL" clId="{BA3225E7-E6D4-44D7-A0C2-244705F4B865}" dt="2025-05-08T19:58:16.700" v="26" actId="1076"/>
          <ac:picMkLst>
            <pc:docMk/>
            <pc:sldMk cId="2322056132" sldId="2147478118"/>
            <ac:picMk id="1026" creationId="{E90E4B93-164C-56F9-1E5B-2CE1EB7A64EF}"/>
          </ac:picMkLst>
        </pc:picChg>
      </pc:sldChg>
      <pc:sldChg chg="addSp modSp mod">
        <pc:chgData name="Sigrid Beth Rasmussen" userId="fe76ff3c-97dc-4f94-a8ee-8e112a3a19fb" providerId="ADAL" clId="{BA3225E7-E6D4-44D7-A0C2-244705F4B865}" dt="2025-07-10T06:21:00.543" v="66" actId="1076"/>
        <pc:sldMkLst>
          <pc:docMk/>
          <pc:sldMk cId="3221899575" sldId="2147478119"/>
        </pc:sldMkLst>
        <pc:spChg chg="add mod">
          <ac:chgData name="Sigrid Beth Rasmussen" userId="fe76ff3c-97dc-4f94-a8ee-8e112a3a19fb" providerId="ADAL" clId="{BA3225E7-E6D4-44D7-A0C2-244705F4B865}" dt="2025-07-10T06:21:00.543" v="66" actId="1076"/>
          <ac:spMkLst>
            <pc:docMk/>
            <pc:sldMk cId="3221899575" sldId="2147478119"/>
            <ac:spMk id="6" creationId="{C768EB4A-6EA9-D20C-BD4A-93613CE2ADE9}"/>
          </ac:spMkLst>
        </pc:spChg>
      </pc:sldChg>
      <pc:sldChg chg="addSp modSp mod modNotesTx">
        <pc:chgData name="Sigrid Beth Rasmussen" userId="fe76ff3c-97dc-4f94-a8ee-8e112a3a19fb" providerId="ADAL" clId="{BA3225E7-E6D4-44D7-A0C2-244705F4B865}" dt="2025-07-10T07:38:31.326" v="112" actId="14100"/>
        <pc:sldMkLst>
          <pc:docMk/>
          <pc:sldMk cId="903114096" sldId="2147478120"/>
        </pc:sldMkLst>
        <pc:spChg chg="add mod">
          <ac:chgData name="Sigrid Beth Rasmussen" userId="fe76ff3c-97dc-4f94-a8ee-8e112a3a19fb" providerId="ADAL" clId="{BA3225E7-E6D4-44D7-A0C2-244705F4B865}" dt="2025-07-10T07:38:31.326" v="112" actId="14100"/>
          <ac:spMkLst>
            <pc:docMk/>
            <pc:sldMk cId="903114096" sldId="2147478120"/>
            <ac:spMk id="7" creationId="{916637D1-421E-AA95-9356-BD1ED2FCDEF8}"/>
          </ac:spMkLst>
        </pc:spChg>
      </pc:sldChg>
      <pc:sldChg chg="addSp modSp mod ord">
        <pc:chgData name="Sigrid Beth Rasmussen" userId="fe76ff3c-97dc-4f94-a8ee-8e112a3a19fb" providerId="ADAL" clId="{BA3225E7-E6D4-44D7-A0C2-244705F4B865}" dt="2025-07-10T06:18:09.186" v="34" actId="1076"/>
        <pc:sldMkLst>
          <pc:docMk/>
          <pc:sldMk cId="2009976777" sldId="2147478121"/>
        </pc:sldMkLst>
        <pc:spChg chg="add mod">
          <ac:chgData name="Sigrid Beth Rasmussen" userId="fe76ff3c-97dc-4f94-a8ee-8e112a3a19fb" providerId="ADAL" clId="{BA3225E7-E6D4-44D7-A0C2-244705F4B865}" dt="2025-07-10T06:18:09.186" v="34" actId="1076"/>
          <ac:spMkLst>
            <pc:docMk/>
            <pc:sldMk cId="2009976777" sldId="2147478121"/>
            <ac:spMk id="6" creationId="{906620F2-661C-ED2A-7248-6B5257B92416}"/>
          </ac:spMkLst>
        </pc:spChg>
      </pc:sldChg>
      <pc:sldChg chg="addSp delSp modSp mod">
        <pc:chgData name="Sigrid Beth Rasmussen" userId="fe76ff3c-97dc-4f94-a8ee-8e112a3a19fb" providerId="ADAL" clId="{BA3225E7-E6D4-44D7-A0C2-244705F4B865}" dt="2025-07-10T07:54:44.645" v="210" actId="20577"/>
        <pc:sldMkLst>
          <pc:docMk/>
          <pc:sldMk cId="2378467703" sldId="2147478123"/>
        </pc:sldMkLst>
        <pc:spChg chg="add mod">
          <ac:chgData name="Sigrid Beth Rasmussen" userId="fe76ff3c-97dc-4f94-a8ee-8e112a3a19fb" providerId="ADAL" clId="{BA3225E7-E6D4-44D7-A0C2-244705F4B865}" dt="2025-07-10T06:33:03.414" v="69" actId="478"/>
          <ac:spMkLst>
            <pc:docMk/>
            <pc:sldMk cId="2378467703" sldId="2147478123"/>
            <ac:spMk id="8" creationId="{2D2A3F66-222C-E407-244A-CD058CBEEF54}"/>
          </ac:spMkLst>
        </pc:spChg>
        <pc:spChg chg="add">
          <ac:chgData name="Sigrid Beth Rasmussen" userId="fe76ff3c-97dc-4f94-a8ee-8e112a3a19fb" providerId="ADAL" clId="{BA3225E7-E6D4-44D7-A0C2-244705F4B865}" dt="2025-07-10T07:53:46.761" v="180"/>
          <ac:spMkLst>
            <pc:docMk/>
            <pc:sldMk cId="2378467703" sldId="2147478123"/>
            <ac:spMk id="11" creationId="{AC3731C3-3CDB-DD68-457A-39A119818385}"/>
          </ac:spMkLst>
        </pc:spChg>
        <pc:spChg chg="add del mod">
          <ac:chgData name="Sigrid Beth Rasmussen" userId="fe76ff3c-97dc-4f94-a8ee-8e112a3a19fb" providerId="ADAL" clId="{BA3225E7-E6D4-44D7-A0C2-244705F4B865}" dt="2025-07-10T07:53:59.597" v="183" actId="478"/>
          <ac:spMkLst>
            <pc:docMk/>
            <pc:sldMk cId="2378467703" sldId="2147478123"/>
            <ac:spMk id="12" creationId="{01D60848-B5B1-DC63-FFF8-CECD248C2A06}"/>
          </ac:spMkLst>
        </pc:spChg>
        <pc:spChg chg="add mod">
          <ac:chgData name="Sigrid Beth Rasmussen" userId="fe76ff3c-97dc-4f94-a8ee-8e112a3a19fb" providerId="ADAL" clId="{BA3225E7-E6D4-44D7-A0C2-244705F4B865}" dt="2025-07-10T07:54:44.645" v="210" actId="20577"/>
          <ac:spMkLst>
            <pc:docMk/>
            <pc:sldMk cId="2378467703" sldId="2147478123"/>
            <ac:spMk id="13" creationId="{BF834FBD-6FF8-1406-AFD4-844C675E9B5B}"/>
          </ac:spMkLst>
        </pc:spChg>
        <pc:picChg chg="del mod">
          <ac:chgData name="Sigrid Beth Rasmussen" userId="fe76ff3c-97dc-4f94-a8ee-8e112a3a19fb" providerId="ADAL" clId="{BA3225E7-E6D4-44D7-A0C2-244705F4B865}" dt="2025-07-10T06:33:03.414" v="69" actId="478"/>
          <ac:picMkLst>
            <pc:docMk/>
            <pc:sldMk cId="2378467703" sldId="2147478123"/>
            <ac:picMk id="7" creationId="{FB225354-8A5A-6FAB-25ED-1C1C0D27815B}"/>
          </ac:picMkLst>
        </pc:picChg>
        <pc:picChg chg="add del mod">
          <ac:chgData name="Sigrid Beth Rasmussen" userId="fe76ff3c-97dc-4f94-a8ee-8e112a3a19fb" providerId="ADAL" clId="{BA3225E7-E6D4-44D7-A0C2-244705F4B865}" dt="2025-07-10T07:53:45.051" v="179" actId="478"/>
          <ac:picMkLst>
            <pc:docMk/>
            <pc:sldMk cId="2378467703" sldId="2147478123"/>
            <ac:picMk id="10" creationId="{4B13CBE9-4B22-5DDA-198C-C9D11880063F}"/>
          </ac:picMkLst>
        </pc:picChg>
        <pc:picChg chg="add mod">
          <ac:chgData name="Sigrid Beth Rasmussen" userId="fe76ff3c-97dc-4f94-a8ee-8e112a3a19fb" providerId="ADAL" clId="{BA3225E7-E6D4-44D7-A0C2-244705F4B865}" dt="2025-07-10T07:54:25.721" v="187" actId="1076"/>
          <ac:picMkLst>
            <pc:docMk/>
            <pc:sldMk cId="2378467703" sldId="2147478123"/>
            <ac:picMk id="1030" creationId="{C5E1B515-877D-F83F-7D2E-525CC4686FCD}"/>
          </ac:picMkLst>
        </pc:picChg>
      </pc:sldChg>
      <pc:sldChg chg="addSp modSp mod">
        <pc:chgData name="Sigrid Beth Rasmussen" userId="fe76ff3c-97dc-4f94-a8ee-8e112a3a19fb" providerId="ADAL" clId="{BA3225E7-E6D4-44D7-A0C2-244705F4B865}" dt="2025-07-10T06:20:39.316" v="64" actId="1076"/>
        <pc:sldMkLst>
          <pc:docMk/>
          <pc:sldMk cId="1608694319" sldId="2147478128"/>
        </pc:sldMkLst>
        <pc:spChg chg="add mod">
          <ac:chgData name="Sigrid Beth Rasmussen" userId="fe76ff3c-97dc-4f94-a8ee-8e112a3a19fb" providerId="ADAL" clId="{BA3225E7-E6D4-44D7-A0C2-244705F4B865}" dt="2025-07-10T06:20:39.316" v="64" actId="1076"/>
          <ac:spMkLst>
            <pc:docMk/>
            <pc:sldMk cId="1608694319" sldId="2147478128"/>
            <ac:spMk id="6" creationId="{70A1B77B-CC2F-41FC-C9DF-5ED0408C5F68}"/>
          </ac:spMkLst>
        </pc:spChg>
      </pc:sldChg>
      <pc:sldChg chg="del">
        <pc:chgData name="Sigrid Beth Rasmussen" userId="fe76ff3c-97dc-4f94-a8ee-8e112a3a19fb" providerId="ADAL" clId="{BA3225E7-E6D4-44D7-A0C2-244705F4B865}" dt="2025-05-08T19:56:07.728" v="1" actId="47"/>
        <pc:sldMkLst>
          <pc:docMk/>
          <pc:sldMk cId="3682340553" sldId="2147478135"/>
        </pc:sldMkLst>
      </pc:sldChg>
      <pc:sldChg chg="del">
        <pc:chgData name="Sigrid Beth Rasmussen" userId="fe76ff3c-97dc-4f94-a8ee-8e112a3a19fb" providerId="ADAL" clId="{BA3225E7-E6D4-44D7-A0C2-244705F4B865}" dt="2025-05-08T19:56:07.728" v="1" actId="47"/>
        <pc:sldMkLst>
          <pc:docMk/>
          <pc:sldMk cId="11135769" sldId="2147478137"/>
        </pc:sldMkLst>
      </pc:sldChg>
      <pc:sldChg chg="del">
        <pc:chgData name="Sigrid Beth Rasmussen" userId="fe76ff3c-97dc-4f94-a8ee-8e112a3a19fb" providerId="ADAL" clId="{BA3225E7-E6D4-44D7-A0C2-244705F4B865}" dt="2025-05-08T19:56:07.728" v="1" actId="47"/>
        <pc:sldMkLst>
          <pc:docMk/>
          <pc:sldMk cId="253102491" sldId="2147478139"/>
        </pc:sldMkLst>
      </pc:sldChg>
      <pc:sldChg chg="del">
        <pc:chgData name="Sigrid Beth Rasmussen" userId="fe76ff3c-97dc-4f94-a8ee-8e112a3a19fb" providerId="ADAL" clId="{BA3225E7-E6D4-44D7-A0C2-244705F4B865}" dt="2025-05-08T19:56:07.728" v="1" actId="47"/>
        <pc:sldMkLst>
          <pc:docMk/>
          <pc:sldMk cId="3206787914" sldId="2147478140"/>
        </pc:sldMkLst>
      </pc:sldChg>
      <pc:sldChg chg="del">
        <pc:chgData name="Sigrid Beth Rasmussen" userId="fe76ff3c-97dc-4f94-a8ee-8e112a3a19fb" providerId="ADAL" clId="{BA3225E7-E6D4-44D7-A0C2-244705F4B865}" dt="2025-05-08T19:56:07.728" v="1" actId="47"/>
        <pc:sldMkLst>
          <pc:docMk/>
          <pc:sldMk cId="2505678866" sldId="2147478141"/>
        </pc:sldMkLst>
      </pc:sldChg>
      <pc:sldChg chg="del">
        <pc:chgData name="Sigrid Beth Rasmussen" userId="fe76ff3c-97dc-4f94-a8ee-8e112a3a19fb" providerId="ADAL" clId="{BA3225E7-E6D4-44D7-A0C2-244705F4B865}" dt="2025-05-08T19:56:07.728" v="1" actId="47"/>
        <pc:sldMkLst>
          <pc:docMk/>
          <pc:sldMk cId="4021837174" sldId="2147478142"/>
        </pc:sldMkLst>
      </pc:sldChg>
      <pc:sldChg chg="del">
        <pc:chgData name="Sigrid Beth Rasmussen" userId="fe76ff3c-97dc-4f94-a8ee-8e112a3a19fb" providerId="ADAL" clId="{BA3225E7-E6D4-44D7-A0C2-244705F4B865}" dt="2025-05-08T19:56:07.728" v="1" actId="47"/>
        <pc:sldMkLst>
          <pc:docMk/>
          <pc:sldMk cId="1200847143" sldId="2147478143"/>
        </pc:sldMkLst>
      </pc:sldChg>
      <pc:sldChg chg="del">
        <pc:chgData name="Sigrid Beth Rasmussen" userId="fe76ff3c-97dc-4f94-a8ee-8e112a3a19fb" providerId="ADAL" clId="{BA3225E7-E6D4-44D7-A0C2-244705F4B865}" dt="2025-05-08T19:56:07.728" v="1" actId="47"/>
        <pc:sldMkLst>
          <pc:docMk/>
          <pc:sldMk cId="3215708791" sldId="2147478144"/>
        </pc:sldMkLst>
      </pc:sldChg>
      <pc:sldChg chg="del">
        <pc:chgData name="Sigrid Beth Rasmussen" userId="fe76ff3c-97dc-4f94-a8ee-8e112a3a19fb" providerId="ADAL" clId="{BA3225E7-E6D4-44D7-A0C2-244705F4B865}" dt="2025-05-08T19:56:07.728" v="1" actId="47"/>
        <pc:sldMkLst>
          <pc:docMk/>
          <pc:sldMk cId="1085408215" sldId="2147478145"/>
        </pc:sldMkLst>
      </pc:sldChg>
      <pc:sldChg chg="del">
        <pc:chgData name="Sigrid Beth Rasmussen" userId="fe76ff3c-97dc-4f94-a8ee-8e112a3a19fb" providerId="ADAL" clId="{BA3225E7-E6D4-44D7-A0C2-244705F4B865}" dt="2025-05-08T19:56:07.728" v="1" actId="47"/>
        <pc:sldMkLst>
          <pc:docMk/>
          <pc:sldMk cId="2918755630" sldId="2147478146"/>
        </pc:sldMkLst>
      </pc:sldChg>
      <pc:sldChg chg="del">
        <pc:chgData name="Sigrid Beth Rasmussen" userId="fe76ff3c-97dc-4f94-a8ee-8e112a3a19fb" providerId="ADAL" clId="{BA3225E7-E6D4-44D7-A0C2-244705F4B865}" dt="2025-05-08T19:56:07.728" v="1" actId="47"/>
        <pc:sldMkLst>
          <pc:docMk/>
          <pc:sldMk cId="1380591672" sldId="2147478147"/>
        </pc:sldMkLst>
      </pc:sldChg>
      <pc:sldChg chg="del">
        <pc:chgData name="Sigrid Beth Rasmussen" userId="fe76ff3c-97dc-4f94-a8ee-8e112a3a19fb" providerId="ADAL" clId="{BA3225E7-E6D4-44D7-A0C2-244705F4B865}" dt="2025-05-08T19:56:07.728" v="1" actId="47"/>
        <pc:sldMkLst>
          <pc:docMk/>
          <pc:sldMk cId="2396889645" sldId="2147478148"/>
        </pc:sldMkLst>
      </pc:sldChg>
      <pc:sldChg chg="del">
        <pc:chgData name="Sigrid Beth Rasmussen" userId="fe76ff3c-97dc-4f94-a8ee-8e112a3a19fb" providerId="ADAL" clId="{BA3225E7-E6D4-44D7-A0C2-244705F4B865}" dt="2025-05-08T19:56:07.728" v="1" actId="47"/>
        <pc:sldMkLst>
          <pc:docMk/>
          <pc:sldMk cId="1081500522" sldId="2147478150"/>
        </pc:sldMkLst>
      </pc:sldChg>
      <pc:sldChg chg="del">
        <pc:chgData name="Sigrid Beth Rasmussen" userId="fe76ff3c-97dc-4f94-a8ee-8e112a3a19fb" providerId="ADAL" clId="{BA3225E7-E6D4-44D7-A0C2-244705F4B865}" dt="2025-05-08T19:56:07.728" v="1" actId="47"/>
        <pc:sldMkLst>
          <pc:docMk/>
          <pc:sldMk cId="4045069413" sldId="2147478151"/>
        </pc:sldMkLst>
      </pc:sldChg>
      <pc:sldChg chg="del">
        <pc:chgData name="Sigrid Beth Rasmussen" userId="fe76ff3c-97dc-4f94-a8ee-8e112a3a19fb" providerId="ADAL" clId="{BA3225E7-E6D4-44D7-A0C2-244705F4B865}" dt="2025-05-08T19:56:07.728" v="1" actId="47"/>
        <pc:sldMkLst>
          <pc:docMk/>
          <pc:sldMk cId="3485577810" sldId="2147478152"/>
        </pc:sldMkLst>
      </pc:sldChg>
      <pc:sldChg chg="del">
        <pc:chgData name="Sigrid Beth Rasmussen" userId="fe76ff3c-97dc-4f94-a8ee-8e112a3a19fb" providerId="ADAL" clId="{BA3225E7-E6D4-44D7-A0C2-244705F4B865}" dt="2025-05-08T19:56:07.728" v="1" actId="47"/>
        <pc:sldMkLst>
          <pc:docMk/>
          <pc:sldMk cId="278383381" sldId="2147478153"/>
        </pc:sldMkLst>
      </pc:sldChg>
      <pc:sldChg chg="del">
        <pc:chgData name="Sigrid Beth Rasmussen" userId="fe76ff3c-97dc-4f94-a8ee-8e112a3a19fb" providerId="ADAL" clId="{BA3225E7-E6D4-44D7-A0C2-244705F4B865}" dt="2025-05-08T19:56:07.728" v="1" actId="47"/>
        <pc:sldMkLst>
          <pc:docMk/>
          <pc:sldMk cId="3099314945" sldId="2147478154"/>
        </pc:sldMkLst>
      </pc:sldChg>
      <pc:sldChg chg="del">
        <pc:chgData name="Sigrid Beth Rasmussen" userId="fe76ff3c-97dc-4f94-a8ee-8e112a3a19fb" providerId="ADAL" clId="{BA3225E7-E6D4-44D7-A0C2-244705F4B865}" dt="2025-05-08T19:56:07.728" v="1" actId="47"/>
        <pc:sldMkLst>
          <pc:docMk/>
          <pc:sldMk cId="15557802" sldId="2147478156"/>
        </pc:sldMkLst>
      </pc:sldChg>
      <pc:sldChg chg="del">
        <pc:chgData name="Sigrid Beth Rasmussen" userId="fe76ff3c-97dc-4f94-a8ee-8e112a3a19fb" providerId="ADAL" clId="{BA3225E7-E6D4-44D7-A0C2-244705F4B865}" dt="2025-05-08T19:56:07.728" v="1" actId="47"/>
        <pc:sldMkLst>
          <pc:docMk/>
          <pc:sldMk cId="3315476385" sldId="2147478157"/>
        </pc:sldMkLst>
      </pc:sldChg>
      <pc:sldChg chg="del">
        <pc:chgData name="Sigrid Beth Rasmussen" userId="fe76ff3c-97dc-4f94-a8ee-8e112a3a19fb" providerId="ADAL" clId="{BA3225E7-E6D4-44D7-A0C2-244705F4B865}" dt="2025-05-08T19:56:07.728" v="1" actId="47"/>
        <pc:sldMkLst>
          <pc:docMk/>
          <pc:sldMk cId="1484979307" sldId="2147478158"/>
        </pc:sldMkLst>
      </pc:sldChg>
      <pc:sldChg chg="del">
        <pc:chgData name="Sigrid Beth Rasmussen" userId="fe76ff3c-97dc-4f94-a8ee-8e112a3a19fb" providerId="ADAL" clId="{BA3225E7-E6D4-44D7-A0C2-244705F4B865}" dt="2025-05-08T19:56:07.728" v="1" actId="47"/>
        <pc:sldMkLst>
          <pc:docMk/>
          <pc:sldMk cId="422799191" sldId="2147478159"/>
        </pc:sldMkLst>
      </pc:sldChg>
      <pc:sldChg chg="del">
        <pc:chgData name="Sigrid Beth Rasmussen" userId="fe76ff3c-97dc-4f94-a8ee-8e112a3a19fb" providerId="ADAL" clId="{BA3225E7-E6D4-44D7-A0C2-244705F4B865}" dt="2025-05-08T19:56:07.728" v="1" actId="47"/>
        <pc:sldMkLst>
          <pc:docMk/>
          <pc:sldMk cId="1085087184" sldId="2147478160"/>
        </pc:sldMkLst>
      </pc:sldChg>
      <pc:sldChg chg="del">
        <pc:chgData name="Sigrid Beth Rasmussen" userId="fe76ff3c-97dc-4f94-a8ee-8e112a3a19fb" providerId="ADAL" clId="{BA3225E7-E6D4-44D7-A0C2-244705F4B865}" dt="2025-05-08T19:56:07.728" v="1" actId="47"/>
        <pc:sldMkLst>
          <pc:docMk/>
          <pc:sldMk cId="4024920779" sldId="2147478161"/>
        </pc:sldMkLst>
      </pc:sldChg>
      <pc:sldMasterChg chg="delSldLayout">
        <pc:chgData name="Sigrid Beth Rasmussen" userId="fe76ff3c-97dc-4f94-a8ee-8e112a3a19fb" providerId="ADAL" clId="{BA3225E7-E6D4-44D7-A0C2-244705F4B865}" dt="2025-05-08T19:56:07.728" v="1" actId="47"/>
        <pc:sldMasterMkLst>
          <pc:docMk/>
          <pc:sldMasterMk cId="2225722398" sldId="2147483705"/>
        </pc:sldMasterMkLst>
        <pc:sldLayoutChg chg="del">
          <pc:chgData name="Sigrid Beth Rasmussen" userId="fe76ff3c-97dc-4f94-a8ee-8e112a3a19fb" providerId="ADAL" clId="{BA3225E7-E6D4-44D7-A0C2-244705F4B865}" dt="2025-05-08T19:56:07.728" v="1" actId="47"/>
          <pc:sldLayoutMkLst>
            <pc:docMk/>
            <pc:sldMasterMk cId="2225722398" sldId="2147483705"/>
            <pc:sldLayoutMk cId="1145314505" sldId="214748376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rlewis\My%20Documents\Accounts\Normal_Dist_Graph_Bell_Curv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rlewis\My%20Documents\Accounts\Normal_Dist_Graph_Bell_Curv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rlewis\My%20Documents\Accounts\Normal_Dist_Graph_Bell_Curv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84126440717225E-2"/>
          <c:y val="2.2607603497416685E-3"/>
          <c:w val="0.95925021872265959"/>
          <c:h val="0.87531787693204999"/>
        </c:manualLayout>
      </c:layout>
      <c:areaChart>
        <c:grouping val="standard"/>
        <c:varyColors val="0"/>
        <c:ser>
          <c:idx val="2"/>
          <c:order val="2"/>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0-F58C-41FE-BDF0-356AC0A5994F}"/>
            </c:ext>
          </c:extLst>
        </c:ser>
        <c:ser>
          <c:idx val="3"/>
          <c:order val="3"/>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1-F58C-41FE-BDF0-356AC0A5994F}"/>
            </c:ext>
          </c:extLst>
        </c:ser>
        <c:ser>
          <c:idx val="1"/>
          <c:order val="1"/>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2-F58C-41FE-BDF0-356AC0A5994F}"/>
            </c:ext>
          </c:extLst>
        </c:ser>
        <c:ser>
          <c:idx val="0"/>
          <c:order val="0"/>
          <c:tx>
            <c:strRef>
              <c:f>GCX!$E$1</c:f>
              <c:strCache>
                <c:ptCount val="1"/>
                <c:pt idx="0">
                  <c:v>Normal Distribution</c:v>
                </c:pt>
              </c:strCache>
            </c:strRef>
          </c:tx>
          <c:spPr>
            <a:solidFill>
              <a:srgbClr val="B82233"/>
            </a:solidFill>
            <a:ln w="31750">
              <a:solidFill>
                <a:srgbClr val="B82233"/>
              </a:solidFill>
            </a:ln>
          </c:spPr>
          <c:cat>
            <c:numRef>
              <c:f>GCX!$I$5:$I$405</c:f>
              <c:numCache>
                <c:formatCode>General</c:formatCode>
                <c:ptCount val="401"/>
                <c:pt idx="199" formatCode="0">
                  <c:v>99.6</c:v>
                </c:pt>
                <c:pt idx="218" formatCode="0">
                  <c:v>107.2</c:v>
                </c:pt>
                <c:pt idx="237" formatCode="0">
                  <c:v>114.8</c:v>
                </c:pt>
                <c:pt idx="265" formatCode="0">
                  <c:v>126</c:v>
                </c:pt>
                <c:pt idx="287" formatCode="0">
                  <c:v>134.80000000000021</c:v>
                </c:pt>
              </c:numCache>
            </c:numRef>
          </c:cat>
          <c:val>
            <c:numRef>
              <c:f>GCX!$E$5:$E$405</c:f>
              <c:numCache>
                <c:formatCode>0.00000</c:formatCode>
                <c:ptCount val="401"/>
                <c:pt idx="0">
                  <c:v>1.3383022576488621E-4</c:v>
                </c:pt>
                <c:pt idx="1">
                  <c:v>1.4494756042389103E-4</c:v>
                </c:pt>
                <c:pt idx="2">
                  <c:v>1.5692563406553421E-4</c:v>
                </c:pt>
                <c:pt idx="3">
                  <c:v>1.698255994293538E-4</c:v>
                </c:pt>
                <c:pt idx="4">
                  <c:v>1.83712498002457E-4</c:v>
                </c:pt>
                <c:pt idx="5">
                  <c:v>1.986554713927812E-4</c:v>
                </c:pt>
                <c:pt idx="6">
                  <c:v>2.1472798150036802E-4</c:v>
                </c:pt>
                <c:pt idx="7">
                  <c:v>2.3200803965694412E-4</c:v>
                </c:pt>
                <c:pt idx="8">
                  <c:v>2.5057844489087278E-4</c:v>
                </c:pt>
                <c:pt idx="9">
                  <c:v>2.7052703146152214E-4</c:v>
                </c:pt>
                <c:pt idx="10">
                  <c:v>2.9194692579146206E-4</c:v>
                </c:pt>
                <c:pt idx="11">
                  <c:v>3.1493681290752209E-4</c:v>
                </c:pt>
                <c:pt idx="12">
                  <c:v>3.3960121248365516E-4</c:v>
                </c:pt>
                <c:pt idx="13">
                  <c:v>3.6605076455735247E-4</c:v>
                </c:pt>
                <c:pt idx="14">
                  <c:v>3.9440252496917118E-4</c:v>
                </c:pt>
                <c:pt idx="15">
                  <c:v>4.2478027055077144E-4</c:v>
                </c:pt>
                <c:pt idx="16">
                  <c:v>4.5731481405987789E-4</c:v>
                </c:pt>
                <c:pt idx="17">
                  <c:v>4.9214432883291416E-4</c:v>
                </c:pt>
                <c:pt idx="18">
                  <c:v>5.2941468309493508E-4</c:v>
                </c:pt>
                <c:pt idx="19">
                  <c:v>5.6927978383425337E-4</c:v>
                </c:pt>
                <c:pt idx="20">
                  <c:v>6.1190193011377439E-4</c:v>
                </c:pt>
                <c:pt idx="21">
                  <c:v>6.5745217565467732E-4</c:v>
                </c:pt>
                <c:pt idx="22">
                  <c:v>7.0611070048805648E-4</c:v>
                </c:pt>
                <c:pt idx="23">
                  <c:v>7.5806719142873947E-4</c:v>
                </c:pt>
                <c:pt idx="24">
                  <c:v>8.1352123108181025E-4</c:v>
                </c:pt>
                <c:pt idx="25">
                  <c:v>8.7268269504576243E-4</c:v>
                </c:pt>
                <c:pt idx="26">
                  <c:v>9.3577215692748226E-4</c:v>
                </c:pt>
                <c:pt idx="27">
                  <c:v>1.0030213007342398E-3</c:v>
                </c:pt>
                <c:pt idx="28">
                  <c:v>1.0746733401537421E-3</c:v>
                </c:pt>
                <c:pt idx="29">
                  <c:v>1.1509834441785392E-3</c:v>
                </c:pt>
                <c:pt idx="30">
                  <c:v>1.232219168473067E-3</c:v>
                </c:pt>
                <c:pt idx="31">
                  <c:v>1.3186608918227657E-3</c:v>
                </c:pt>
                <c:pt idx="32">
                  <c:v>1.4106022569413941E-3</c:v>
                </c:pt>
                <c:pt idx="33">
                  <c:v>1.5083506148503465E-3</c:v>
                </c:pt>
                <c:pt idx="34">
                  <c:v>1.6122274719771775E-3</c:v>
                </c:pt>
                <c:pt idx="35">
                  <c:v>1.7225689390537406E-3</c:v>
                </c:pt>
                <c:pt idx="36">
                  <c:v>1.8397261808242821E-3</c:v>
                </c:pt>
                <c:pt idx="37">
                  <c:v>1.9640658655044286E-3</c:v>
                </c:pt>
                <c:pt idx="38">
                  <c:v>2.0959706128580004E-3</c:v>
                </c:pt>
                <c:pt idx="39">
                  <c:v>2.2358394396885398E-3</c:v>
                </c:pt>
                <c:pt idx="40">
                  <c:v>2.3840882014648408E-3</c:v>
                </c:pt>
                <c:pt idx="41">
                  <c:v>2.5411500287266138E-3</c:v>
                </c:pt>
                <c:pt idx="42">
                  <c:v>2.7074757568408166E-3</c:v>
                </c:pt>
                <c:pt idx="43">
                  <c:v>2.8835343476036031E-3</c:v>
                </c:pt>
                <c:pt idx="44">
                  <c:v>3.0698133011047412E-3</c:v>
                </c:pt>
                <c:pt idx="45">
                  <c:v>3.2668190562000136E-3</c:v>
                </c:pt>
                <c:pt idx="46">
                  <c:v>3.4750773778549652E-3</c:v>
                </c:pt>
                <c:pt idx="47">
                  <c:v>3.6951337295591338E-3</c:v>
                </c:pt>
                <c:pt idx="48">
                  <c:v>3.9275536289248006E-3</c:v>
                </c:pt>
                <c:pt idx="49">
                  <c:v>4.172922984524147E-3</c:v>
                </c:pt>
                <c:pt idx="50">
                  <c:v>4.4318484119382912E-3</c:v>
                </c:pt>
                <c:pt idx="51">
                  <c:v>4.7049575269339765E-3</c:v>
                </c:pt>
                <c:pt idx="52">
                  <c:v>4.9928992136124024E-3</c:v>
                </c:pt>
                <c:pt idx="53">
                  <c:v>5.296343865311243E-3</c:v>
                </c:pt>
                <c:pt idx="54">
                  <c:v>5.6159835959909733E-3</c:v>
                </c:pt>
                <c:pt idx="55">
                  <c:v>5.9525324197758633E-3</c:v>
                </c:pt>
                <c:pt idx="56">
                  <c:v>6.3067263962659414E-3</c:v>
                </c:pt>
                <c:pt idx="57">
                  <c:v>6.6793237392029055E-3</c:v>
                </c:pt>
                <c:pt idx="58">
                  <c:v>7.0711048860194504E-3</c:v>
                </c:pt>
                <c:pt idx="59">
                  <c:v>7.482872525780792E-3</c:v>
                </c:pt>
                <c:pt idx="60">
                  <c:v>7.9154515829799824E-3</c:v>
                </c:pt>
                <c:pt idx="61">
                  <c:v>8.3696891546535153E-3</c:v>
                </c:pt>
                <c:pt idx="62">
                  <c:v>8.846454398237653E-3</c:v>
                </c:pt>
                <c:pt idx="63">
                  <c:v>9.3466383676123546E-3</c:v>
                </c:pt>
                <c:pt idx="64">
                  <c:v>9.8711537947511318E-3</c:v>
                </c:pt>
                <c:pt idx="65">
                  <c:v>1.04209348144226E-2</c:v>
                </c:pt>
                <c:pt idx="66">
                  <c:v>1.0996936629405599E-2</c:v>
                </c:pt>
                <c:pt idx="67">
                  <c:v>1.1600135113703187E-2</c:v>
                </c:pt>
                <c:pt idx="68">
                  <c:v>1.2231526351278004E-2</c:v>
                </c:pt>
                <c:pt idx="69">
                  <c:v>1.2892126107895301E-2</c:v>
                </c:pt>
                <c:pt idx="70">
                  <c:v>1.3582969233686074E-2</c:v>
                </c:pt>
                <c:pt idx="71">
                  <c:v>1.4305108994149699E-2</c:v>
                </c:pt>
                <c:pt idx="72">
                  <c:v>1.5059616327377396E-2</c:v>
                </c:pt>
                <c:pt idx="73">
                  <c:v>1.5847579025361387E-2</c:v>
                </c:pt>
                <c:pt idx="74">
                  <c:v>1.6670100837381269E-2</c:v>
                </c:pt>
                <c:pt idx="75">
                  <c:v>1.7528300493568641E-2</c:v>
                </c:pt>
                <c:pt idx="76">
                  <c:v>1.8423310646862808E-2</c:v>
                </c:pt>
                <c:pt idx="77">
                  <c:v>1.9356276731737072E-2</c:v>
                </c:pt>
                <c:pt idx="78">
                  <c:v>2.0328355738225803E-2</c:v>
                </c:pt>
                <c:pt idx="79">
                  <c:v>2.1340714899922807E-2</c:v>
                </c:pt>
                <c:pt idx="80">
                  <c:v>2.2394530294842778E-2</c:v>
                </c:pt>
                <c:pt idx="81">
                  <c:v>2.3490985358201398E-2</c:v>
                </c:pt>
                <c:pt idx="82">
                  <c:v>2.4631269306382497E-2</c:v>
                </c:pt>
                <c:pt idx="83">
                  <c:v>2.5816575471587801E-2</c:v>
                </c:pt>
                <c:pt idx="84">
                  <c:v>2.7048099546881803E-2</c:v>
                </c:pt>
                <c:pt idx="85">
                  <c:v>2.8327037741601203E-2</c:v>
                </c:pt>
                <c:pt idx="86">
                  <c:v>2.9654584847341167E-2</c:v>
                </c:pt>
                <c:pt idx="87">
                  <c:v>3.1031932215009536E-2</c:v>
                </c:pt>
                <c:pt idx="88">
                  <c:v>3.246026564369741E-2</c:v>
                </c:pt>
                <c:pt idx="89">
                  <c:v>3.39407631824492E-2</c:v>
                </c:pt>
                <c:pt idx="90">
                  <c:v>3.5474592846231404E-2</c:v>
                </c:pt>
                <c:pt idx="91">
                  <c:v>3.7062910247806606E-2</c:v>
                </c:pt>
                <c:pt idx="92">
                  <c:v>3.8706856147455608E-2</c:v>
                </c:pt>
                <c:pt idx="93">
                  <c:v>4.0407553922860412E-2</c:v>
                </c:pt>
                <c:pt idx="94">
                  <c:v>4.2166106961770304E-2</c:v>
                </c:pt>
                <c:pt idx="95">
                  <c:v>4.3983595980427233E-2</c:v>
                </c:pt>
                <c:pt idx="96">
                  <c:v>4.5861076271054867E-2</c:v>
                </c:pt>
                <c:pt idx="97">
                  <c:v>4.7799574882077124E-2</c:v>
                </c:pt>
                <c:pt idx="98">
                  <c:v>4.9800087735071122E-2</c:v>
                </c:pt>
                <c:pt idx="99">
                  <c:v>5.1863576682820586E-2</c:v>
                </c:pt>
                <c:pt idx="100">
                  <c:v>5.3990966513188104E-2</c:v>
                </c:pt>
                <c:pt idx="101">
                  <c:v>5.6183141903868097E-2</c:v>
                </c:pt>
                <c:pt idx="102">
                  <c:v>5.8440944333451497E-2</c:v>
                </c:pt>
                <c:pt idx="103">
                  <c:v>6.0765168954564804E-2</c:v>
                </c:pt>
                <c:pt idx="104">
                  <c:v>6.3156561435198821E-2</c:v>
                </c:pt>
                <c:pt idx="105">
                  <c:v>6.5615814774676595E-2</c:v>
                </c:pt>
                <c:pt idx="106">
                  <c:v>6.8143566101044578E-2</c:v>
                </c:pt>
                <c:pt idx="107">
                  <c:v>7.0740393456983519E-2</c:v>
                </c:pt>
                <c:pt idx="108">
                  <c:v>7.3406812581656919E-2</c:v>
                </c:pt>
                <c:pt idx="109">
                  <c:v>7.6143273696207325E-2</c:v>
                </c:pt>
                <c:pt idx="110">
                  <c:v>7.8950158300894066E-2</c:v>
                </c:pt>
                <c:pt idx="111">
                  <c:v>8.1827775992143248E-2</c:v>
                </c:pt>
                <c:pt idx="112">
                  <c:v>8.4776361308026529E-2</c:v>
                </c:pt>
                <c:pt idx="113">
                  <c:v>8.7796070610905635E-2</c:v>
                </c:pt>
                <c:pt idx="114">
                  <c:v>9.0886979016283245E-2</c:v>
                </c:pt>
                <c:pt idx="115">
                  <c:v>9.404907737688771E-2</c:v>
                </c:pt>
                <c:pt idx="116">
                  <c:v>9.7282269331467511E-2</c:v>
                </c:pt>
                <c:pt idx="117">
                  <c:v>0.100586368427691</c:v>
                </c:pt>
                <c:pt idx="118">
                  <c:v>0.10396109532876398</c:v>
                </c:pt>
                <c:pt idx="119">
                  <c:v>0.10740607511348522</c:v>
                </c:pt>
                <c:pt idx="120">
                  <c:v>0.11092083467945495</c:v>
                </c:pt>
                <c:pt idx="121">
                  <c:v>0.11450480025929202</c:v>
                </c:pt>
                <c:pt idx="122">
                  <c:v>0.118157295059582</c:v>
                </c:pt>
                <c:pt idx="123">
                  <c:v>0.12187753703240198</c:v>
                </c:pt>
                <c:pt idx="124">
                  <c:v>0.12566463678908787</c:v>
                </c:pt>
                <c:pt idx="125">
                  <c:v>0.12951759566589224</c:v>
                </c:pt>
                <c:pt idx="126">
                  <c:v>0.13343530395100558</c:v>
                </c:pt>
                <c:pt idx="127">
                  <c:v>0.13741653928228567</c:v>
                </c:pt>
                <c:pt idx="128">
                  <c:v>0.141459965224839</c:v>
                </c:pt>
                <c:pt idx="129">
                  <c:v>0.14556413003735402</c:v>
                </c:pt>
                <c:pt idx="130">
                  <c:v>0.14972746563574504</c:v>
                </c:pt>
                <c:pt idx="131">
                  <c:v>0.15394828676264363</c:v>
                </c:pt>
                <c:pt idx="132">
                  <c:v>0.15822479037038659</c:v>
                </c:pt>
                <c:pt idx="133">
                  <c:v>0.16255505522553387</c:v>
                </c:pt>
                <c:pt idx="134">
                  <c:v>0.16693704174171758</c:v>
                </c:pt>
                <c:pt idx="135">
                  <c:v>0.17136859204780724</c:v>
                </c:pt>
                <c:pt idx="136">
                  <c:v>0.17584743029766914</c:v>
                </c:pt>
                <c:pt idx="137">
                  <c:v>0.18037116322707997</c:v>
                </c:pt>
                <c:pt idx="138">
                  <c:v>0.18493728096331202</c:v>
                </c:pt>
                <c:pt idx="139">
                  <c:v>0.18954315809164579</c:v>
                </c:pt>
                <c:pt idx="140">
                  <c:v>0.19418605498321287</c:v>
                </c:pt>
                <c:pt idx="141">
                  <c:v>0.19886311938727624</c:v>
                </c:pt>
                <c:pt idx="142">
                  <c:v>0.20357138829075888</c:v>
                </c:pt>
                <c:pt idx="143">
                  <c:v>0.20830779004711258</c:v>
                </c:pt>
                <c:pt idx="144">
                  <c:v>0.21306914677572314</c:v>
                </c:pt>
                <c:pt idx="145">
                  <c:v>0.21785217703255</c:v>
                </c:pt>
                <c:pt idx="146">
                  <c:v>0.22265349875176121</c:v>
                </c:pt>
                <c:pt idx="147">
                  <c:v>0.22746963245739349</c:v>
                </c:pt>
                <c:pt idx="148">
                  <c:v>0.23229700474337067</c:v>
                </c:pt>
                <c:pt idx="149">
                  <c:v>0.23713195201938</c:v>
                </c:pt>
                <c:pt idx="150">
                  <c:v>0.241970724519143</c:v>
                </c:pt>
                <c:pt idx="151">
                  <c:v>0.24680949056705129</c:v>
                </c:pt>
                <c:pt idx="152">
                  <c:v>0.25164434109811679</c:v>
                </c:pt>
                <c:pt idx="153">
                  <c:v>0.25647129442562</c:v>
                </c:pt>
                <c:pt idx="154">
                  <c:v>0.26128630124956465</c:v>
                </c:pt>
                <c:pt idx="155">
                  <c:v>0.26608524989875532</c:v>
                </c:pt>
                <c:pt idx="156">
                  <c:v>0.27086397179833832</c:v>
                </c:pt>
                <c:pt idx="157">
                  <c:v>0.27561824715346417</c:v>
                </c:pt>
                <c:pt idx="158">
                  <c:v>0.28034381083962823</c:v>
                </c:pt>
                <c:pt idx="159">
                  <c:v>0.28503635848900699</c:v>
                </c:pt>
                <c:pt idx="160">
                  <c:v>0.28969155276148179</c:v>
                </c:pt>
                <c:pt idx="161">
                  <c:v>0.29430502978832501</c:v>
                </c:pt>
                <c:pt idx="162">
                  <c:v>0.29887240577596852</c:v>
                </c:pt>
                <c:pt idx="163">
                  <c:v>0.30338928375631047</c:v>
                </c:pt>
                <c:pt idx="164">
                  <c:v>0.30785126046986705</c:v>
                </c:pt>
                <c:pt idx="165">
                  <c:v>0.31225393336676138</c:v>
                </c:pt>
                <c:pt idx="166">
                  <c:v>0.31659290771090493</c:v>
                </c:pt>
                <c:pt idx="167">
                  <c:v>0.32086380377118123</c:v>
                </c:pt>
                <c:pt idx="168">
                  <c:v>0.32506226408409722</c:v>
                </c:pt>
                <c:pt idx="169">
                  <c:v>0.32918396077077905</c:v>
                </c:pt>
                <c:pt idx="170">
                  <c:v>0.33322460289181305</c:v>
                </c:pt>
                <c:pt idx="171">
                  <c:v>0.33717994382239064</c:v>
                </c:pt>
                <c:pt idx="172">
                  <c:v>0.34104578863035301</c:v>
                </c:pt>
                <c:pt idx="173">
                  <c:v>0.34481800143933738</c:v>
                </c:pt>
                <c:pt idx="174">
                  <c:v>0.34849251275897508</c:v>
                </c:pt>
                <c:pt idx="175">
                  <c:v>0.35206532676429902</c:v>
                </c:pt>
                <c:pt idx="176">
                  <c:v>0.35553252850599693</c:v>
                </c:pt>
                <c:pt idx="177">
                  <c:v>0.35889029103355446</c:v>
                </c:pt>
                <c:pt idx="178">
                  <c:v>0.362134882413092</c:v>
                </c:pt>
                <c:pt idx="179">
                  <c:v>0.36526267262216111</c:v>
                </c:pt>
                <c:pt idx="180">
                  <c:v>0.368270140303323</c:v>
                </c:pt>
                <c:pt idx="181">
                  <c:v>0.37115387935948252</c:v>
                </c:pt>
                <c:pt idx="182">
                  <c:v>0.37391060537313864</c:v>
                </c:pt>
                <c:pt idx="183">
                  <c:v>0.37653716183326347</c:v>
                </c:pt>
                <c:pt idx="184">
                  <c:v>0.37903052615270338</c:v>
                </c:pt>
                <c:pt idx="185">
                  <c:v>0.38138781546053346</c:v>
                </c:pt>
                <c:pt idx="186">
                  <c:v>0.38360629215348746</c:v>
                </c:pt>
                <c:pt idx="187">
                  <c:v>0.38568336919183005</c:v>
                </c:pt>
                <c:pt idx="188">
                  <c:v>0.38761661512502693</c:v>
                </c:pt>
                <c:pt idx="189">
                  <c:v>0.38940375883379008</c:v>
                </c:pt>
                <c:pt idx="190">
                  <c:v>0.39104269397547586</c:v>
                </c:pt>
                <c:pt idx="191">
                  <c:v>0.39253148312043623</c:v>
                </c:pt>
                <c:pt idx="192">
                  <c:v>0.39386836156856087</c:v>
                </c:pt>
                <c:pt idx="193">
                  <c:v>0.39505174083462147</c:v>
                </c:pt>
                <c:pt idx="194">
                  <c:v>0.39608021179367586</c:v>
                </c:pt>
                <c:pt idx="195">
                  <c:v>0.39695254747702147</c:v>
                </c:pt>
                <c:pt idx="196">
                  <c:v>0.39766770551161723</c:v>
                </c:pt>
                <c:pt idx="197">
                  <c:v>0.39822483019562105</c:v>
                </c:pt>
                <c:pt idx="198">
                  <c:v>0.39862325420461564</c:v>
                </c:pt>
                <c:pt idx="199">
                  <c:v>0.39886249992368733</c:v>
                </c:pt>
                <c:pt idx="200">
                  <c:v>0.39894228040143331</c:v>
                </c:pt>
                <c:pt idx="201">
                  <c:v>0.39886249992368733</c:v>
                </c:pt>
                <c:pt idx="202">
                  <c:v>0.39862325420461564</c:v>
                </c:pt>
                <c:pt idx="203">
                  <c:v>0.39822483019562105</c:v>
                </c:pt>
                <c:pt idx="204">
                  <c:v>0.39766770551161723</c:v>
                </c:pt>
                <c:pt idx="205">
                  <c:v>0.39695254747702147</c:v>
                </c:pt>
                <c:pt idx="206">
                  <c:v>0.39608021179367586</c:v>
                </c:pt>
                <c:pt idx="207">
                  <c:v>0.39505174083462147</c:v>
                </c:pt>
                <c:pt idx="208">
                  <c:v>0.39386836156856087</c:v>
                </c:pt>
                <c:pt idx="209">
                  <c:v>0.39253148312043623</c:v>
                </c:pt>
                <c:pt idx="210">
                  <c:v>0.39104269397547586</c:v>
                </c:pt>
                <c:pt idx="211">
                  <c:v>0.38940375883379008</c:v>
                </c:pt>
                <c:pt idx="212">
                  <c:v>0.38761661512502693</c:v>
                </c:pt>
                <c:pt idx="213">
                  <c:v>0.38568336919183005</c:v>
                </c:pt>
                <c:pt idx="214">
                  <c:v>0.38360629215348746</c:v>
                </c:pt>
                <c:pt idx="215">
                  <c:v>0.38138781546053346</c:v>
                </c:pt>
                <c:pt idx="216">
                  <c:v>0.37903052615270338</c:v>
                </c:pt>
                <c:pt idx="217">
                  <c:v>0.37653716183326347</c:v>
                </c:pt>
                <c:pt idx="218">
                  <c:v>0.37391060537313864</c:v>
                </c:pt>
                <c:pt idx="219">
                  <c:v>0.37115387935948252</c:v>
                </c:pt>
                <c:pt idx="220">
                  <c:v>0.368270140303323</c:v>
                </c:pt>
                <c:pt idx="221">
                  <c:v>0.36526267262216111</c:v>
                </c:pt>
                <c:pt idx="222">
                  <c:v>0.362134882413092</c:v>
                </c:pt>
                <c:pt idx="223">
                  <c:v>0.35889029103355446</c:v>
                </c:pt>
                <c:pt idx="224">
                  <c:v>0.35553252850599693</c:v>
                </c:pt>
                <c:pt idx="225">
                  <c:v>0.35206532676429902</c:v>
                </c:pt>
                <c:pt idx="226">
                  <c:v>0.34849251275897508</c:v>
                </c:pt>
                <c:pt idx="227">
                  <c:v>0.34481800143933738</c:v>
                </c:pt>
                <c:pt idx="228">
                  <c:v>0.34104578863035301</c:v>
                </c:pt>
                <c:pt idx="229">
                  <c:v>0.33717994382239064</c:v>
                </c:pt>
                <c:pt idx="230">
                  <c:v>0.33322460289181305</c:v>
                </c:pt>
                <c:pt idx="231">
                  <c:v>0.32918396077077905</c:v>
                </c:pt>
                <c:pt idx="232">
                  <c:v>0.32506226408409722</c:v>
                </c:pt>
                <c:pt idx="233">
                  <c:v>0.32086380377118123</c:v>
                </c:pt>
                <c:pt idx="234">
                  <c:v>0.31659290771090493</c:v>
                </c:pt>
                <c:pt idx="235">
                  <c:v>0.31225393336676138</c:v>
                </c:pt>
                <c:pt idx="236">
                  <c:v>0.30785126046986705</c:v>
                </c:pt>
                <c:pt idx="237">
                  <c:v>0.30338928375631047</c:v>
                </c:pt>
                <c:pt idx="238">
                  <c:v>0.29887240577596852</c:v>
                </c:pt>
                <c:pt idx="239">
                  <c:v>0.29430502978832501</c:v>
                </c:pt>
                <c:pt idx="240">
                  <c:v>0.28969155276148179</c:v>
                </c:pt>
                <c:pt idx="241">
                  <c:v>0.28503635848900699</c:v>
                </c:pt>
                <c:pt idx="242">
                  <c:v>0.28034381083962823</c:v>
                </c:pt>
                <c:pt idx="243">
                  <c:v>0.27561824715346417</c:v>
                </c:pt>
                <c:pt idx="244">
                  <c:v>0.27086397179833832</c:v>
                </c:pt>
                <c:pt idx="245">
                  <c:v>0.26608524989875532</c:v>
                </c:pt>
                <c:pt idx="246">
                  <c:v>0.26128630124956465</c:v>
                </c:pt>
                <c:pt idx="247">
                  <c:v>0.25647129442562</c:v>
                </c:pt>
                <c:pt idx="248">
                  <c:v>0.25164434109811679</c:v>
                </c:pt>
                <c:pt idx="249">
                  <c:v>0.24680949056705129</c:v>
                </c:pt>
                <c:pt idx="250">
                  <c:v>0.241970724519143</c:v>
                </c:pt>
                <c:pt idx="251">
                  <c:v>0.23713195201938</c:v>
                </c:pt>
                <c:pt idx="252">
                  <c:v>0.23229700474337067</c:v>
                </c:pt>
                <c:pt idx="253">
                  <c:v>0.22746963245739349</c:v>
                </c:pt>
                <c:pt idx="254">
                  <c:v>0.22265349875176121</c:v>
                </c:pt>
                <c:pt idx="255">
                  <c:v>0.21785217703255</c:v>
                </c:pt>
                <c:pt idx="256">
                  <c:v>0.21306914677572314</c:v>
                </c:pt>
                <c:pt idx="257">
                  <c:v>0.20830779004711258</c:v>
                </c:pt>
                <c:pt idx="258">
                  <c:v>0.20357138829075888</c:v>
                </c:pt>
                <c:pt idx="259">
                  <c:v>0.19886311938727441</c:v>
                </c:pt>
                <c:pt idx="260">
                  <c:v>0.19418605498321287</c:v>
                </c:pt>
                <c:pt idx="261">
                  <c:v>0.18954315809164579</c:v>
                </c:pt>
                <c:pt idx="262">
                  <c:v>0.18493728096331202</c:v>
                </c:pt>
                <c:pt idx="263">
                  <c:v>0.180371163227078</c:v>
                </c:pt>
                <c:pt idx="264">
                  <c:v>0.17584743029766914</c:v>
                </c:pt>
                <c:pt idx="265">
                  <c:v>0.17136859204780724</c:v>
                </c:pt>
                <c:pt idx="266">
                  <c:v>0.16693704174171758</c:v>
                </c:pt>
                <c:pt idx="267">
                  <c:v>0.16255505522553187</c:v>
                </c:pt>
                <c:pt idx="268">
                  <c:v>0.15822479037038659</c:v>
                </c:pt>
                <c:pt idx="269">
                  <c:v>0.15394828676264363</c:v>
                </c:pt>
                <c:pt idx="270">
                  <c:v>0.14972746563574504</c:v>
                </c:pt>
                <c:pt idx="271">
                  <c:v>0.14556413003735202</c:v>
                </c:pt>
                <c:pt idx="272">
                  <c:v>0.141459965224839</c:v>
                </c:pt>
                <c:pt idx="273">
                  <c:v>0.13741653928228567</c:v>
                </c:pt>
                <c:pt idx="274">
                  <c:v>0.13343530395100558</c:v>
                </c:pt>
                <c:pt idx="275">
                  <c:v>0.12951759566589024</c:v>
                </c:pt>
                <c:pt idx="276">
                  <c:v>0.12566463678908787</c:v>
                </c:pt>
                <c:pt idx="277">
                  <c:v>0.12187753703240198</c:v>
                </c:pt>
                <c:pt idx="278">
                  <c:v>0.118157295059582</c:v>
                </c:pt>
                <c:pt idx="279">
                  <c:v>0.11450480025929102</c:v>
                </c:pt>
                <c:pt idx="280">
                  <c:v>0.11092083467945495</c:v>
                </c:pt>
                <c:pt idx="281">
                  <c:v>0.10740607511348522</c:v>
                </c:pt>
                <c:pt idx="282">
                  <c:v>0.10396109532876198</c:v>
                </c:pt>
                <c:pt idx="283">
                  <c:v>0.1005863684276893</c:v>
                </c:pt>
                <c:pt idx="284">
                  <c:v>9.7282269331465679E-2</c:v>
                </c:pt>
                <c:pt idx="285">
                  <c:v>9.404907737688771E-2</c:v>
                </c:pt>
                <c:pt idx="286">
                  <c:v>9.0886979016281524E-2</c:v>
                </c:pt>
                <c:pt idx="287">
                  <c:v>8.7796070610904137E-2</c:v>
                </c:pt>
                <c:pt idx="288">
                  <c:v>8.4776361308025058E-2</c:v>
                </c:pt>
                <c:pt idx="289">
                  <c:v>8.1827775992143248E-2</c:v>
                </c:pt>
                <c:pt idx="290">
                  <c:v>7.8950158300892678E-2</c:v>
                </c:pt>
                <c:pt idx="291">
                  <c:v>7.614327369620591E-2</c:v>
                </c:pt>
                <c:pt idx="292">
                  <c:v>7.3406812581655517E-2</c:v>
                </c:pt>
                <c:pt idx="293">
                  <c:v>7.0740393456983519E-2</c:v>
                </c:pt>
                <c:pt idx="294">
                  <c:v>6.8143566101043399E-2</c:v>
                </c:pt>
                <c:pt idx="295">
                  <c:v>6.5615814774675305E-2</c:v>
                </c:pt>
                <c:pt idx="296">
                  <c:v>6.315656143519742E-2</c:v>
                </c:pt>
                <c:pt idx="297">
                  <c:v>6.0765168954564804E-2</c:v>
                </c:pt>
                <c:pt idx="298">
                  <c:v>5.8440944333450297E-2</c:v>
                </c:pt>
                <c:pt idx="299">
                  <c:v>5.6183141903866911E-2</c:v>
                </c:pt>
                <c:pt idx="300">
                  <c:v>5.3990966513187008E-2</c:v>
                </c:pt>
                <c:pt idx="301">
                  <c:v>5.1863576682820586E-2</c:v>
                </c:pt>
                <c:pt idx="302">
                  <c:v>4.9800087735069824E-2</c:v>
                </c:pt>
                <c:pt idx="303">
                  <c:v>4.7799574882077034E-2</c:v>
                </c:pt>
                <c:pt idx="304">
                  <c:v>4.5861076271053895E-2</c:v>
                </c:pt>
                <c:pt idx="305">
                  <c:v>4.3983595980427233E-2</c:v>
                </c:pt>
                <c:pt idx="306">
                  <c:v>4.2166106961769409E-2</c:v>
                </c:pt>
                <c:pt idx="307">
                  <c:v>4.0407553922859413E-2</c:v>
                </c:pt>
                <c:pt idx="308">
                  <c:v>3.8706856147454803E-2</c:v>
                </c:pt>
                <c:pt idx="309">
                  <c:v>3.7062910247805815E-2</c:v>
                </c:pt>
                <c:pt idx="310">
                  <c:v>3.5474592846230696E-2</c:v>
                </c:pt>
                <c:pt idx="311">
                  <c:v>3.3940763182448395E-2</c:v>
                </c:pt>
                <c:pt idx="312">
                  <c:v>3.2460265643696806E-2</c:v>
                </c:pt>
                <c:pt idx="313">
                  <c:v>3.1031932215008766E-2</c:v>
                </c:pt>
                <c:pt idx="314">
                  <c:v>2.9654584847340577E-2</c:v>
                </c:pt>
                <c:pt idx="315">
                  <c:v>2.8327037741600506E-2</c:v>
                </c:pt>
                <c:pt idx="316">
                  <c:v>2.7048099546881206E-2</c:v>
                </c:pt>
                <c:pt idx="317">
                  <c:v>2.5816575471587201E-2</c:v>
                </c:pt>
                <c:pt idx="318">
                  <c:v>2.4631269306381893E-2</c:v>
                </c:pt>
                <c:pt idx="319">
                  <c:v>2.3490985358200808E-2</c:v>
                </c:pt>
                <c:pt idx="320">
                  <c:v>2.2394530294842303E-2</c:v>
                </c:pt>
                <c:pt idx="321">
                  <c:v>2.134071489992231E-2</c:v>
                </c:pt>
                <c:pt idx="322">
                  <c:v>2.032835573822531E-2</c:v>
                </c:pt>
                <c:pt idx="323">
                  <c:v>1.93562767317365E-2</c:v>
                </c:pt>
                <c:pt idx="324">
                  <c:v>1.8423310646862118E-2</c:v>
                </c:pt>
                <c:pt idx="325">
                  <c:v>1.7528300493568141E-2</c:v>
                </c:pt>
                <c:pt idx="326">
                  <c:v>1.6670100837381067E-2</c:v>
                </c:pt>
                <c:pt idx="327">
                  <c:v>1.5847579025361092E-2</c:v>
                </c:pt>
                <c:pt idx="328">
                  <c:v>1.5059616327377099E-2</c:v>
                </c:pt>
                <c:pt idx="329">
                  <c:v>1.43051089941493E-2</c:v>
                </c:pt>
                <c:pt idx="330">
                  <c:v>1.3582969233685783E-2</c:v>
                </c:pt>
                <c:pt idx="331">
                  <c:v>1.2892126107895001E-2</c:v>
                </c:pt>
                <c:pt idx="332">
                  <c:v>1.2231526351277711E-2</c:v>
                </c:pt>
                <c:pt idx="333">
                  <c:v>1.1600135113702894E-2</c:v>
                </c:pt>
                <c:pt idx="334">
                  <c:v>1.0996936629405299E-2</c:v>
                </c:pt>
                <c:pt idx="335">
                  <c:v>1.0420934814422305E-2</c:v>
                </c:pt>
                <c:pt idx="336">
                  <c:v>9.8711537947508716E-3</c:v>
                </c:pt>
                <c:pt idx="337">
                  <c:v>9.3466383676120528E-3</c:v>
                </c:pt>
                <c:pt idx="338">
                  <c:v>8.8464543982374206E-3</c:v>
                </c:pt>
                <c:pt idx="339">
                  <c:v>8.3696891546532655E-3</c:v>
                </c:pt>
                <c:pt idx="340">
                  <c:v>7.9154515829797933E-3</c:v>
                </c:pt>
                <c:pt idx="341">
                  <c:v>7.4828725257805343E-3</c:v>
                </c:pt>
                <c:pt idx="342">
                  <c:v>7.071104886019251E-3</c:v>
                </c:pt>
                <c:pt idx="343">
                  <c:v>6.6793237392027078E-3</c:v>
                </c:pt>
                <c:pt idx="344">
                  <c:v>6.3067263962657523E-3</c:v>
                </c:pt>
                <c:pt idx="345">
                  <c:v>5.9525324197756933E-3</c:v>
                </c:pt>
                <c:pt idx="346">
                  <c:v>5.6159835959907999E-3</c:v>
                </c:pt>
                <c:pt idx="347">
                  <c:v>5.2963438653109134E-3</c:v>
                </c:pt>
                <c:pt idx="348">
                  <c:v>4.9928992136122523E-3</c:v>
                </c:pt>
                <c:pt idx="349">
                  <c:v>4.7049575269338395E-3</c:v>
                </c:pt>
                <c:pt idx="350">
                  <c:v>4.4318484119381376E-3</c:v>
                </c:pt>
                <c:pt idx="351">
                  <c:v>4.1729229845239926E-3</c:v>
                </c:pt>
                <c:pt idx="352">
                  <c:v>3.9275536289246852E-3</c:v>
                </c:pt>
                <c:pt idx="353">
                  <c:v>3.6951337295590245E-3</c:v>
                </c:pt>
                <c:pt idx="354">
                  <c:v>3.4750773778548412E-3</c:v>
                </c:pt>
                <c:pt idx="355">
                  <c:v>3.2668190561998406E-3</c:v>
                </c:pt>
                <c:pt idx="356">
                  <c:v>3.0698133011046605E-3</c:v>
                </c:pt>
                <c:pt idx="357">
                  <c:v>2.8835343476035168E-3</c:v>
                </c:pt>
                <c:pt idx="358">
                  <c:v>2.7074757568407385E-3</c:v>
                </c:pt>
                <c:pt idx="359">
                  <c:v>2.5411500287265457E-3</c:v>
                </c:pt>
                <c:pt idx="360">
                  <c:v>2.3840882014647792E-3</c:v>
                </c:pt>
                <c:pt idx="361">
                  <c:v>2.23583943968847E-3</c:v>
                </c:pt>
                <c:pt idx="362">
                  <c:v>2.0959706128578811E-3</c:v>
                </c:pt>
                <c:pt idx="363">
                  <c:v>1.9640658655043692E-3</c:v>
                </c:pt>
                <c:pt idx="364">
                  <c:v>1.8397261808242207E-3</c:v>
                </c:pt>
                <c:pt idx="365">
                  <c:v>1.7225689390536671E-3</c:v>
                </c:pt>
                <c:pt idx="366">
                  <c:v>1.6122274719771283E-3</c:v>
                </c:pt>
                <c:pt idx="367">
                  <c:v>1.5083506148503064E-3</c:v>
                </c:pt>
                <c:pt idx="368">
                  <c:v>1.4106022569413403E-3</c:v>
                </c:pt>
                <c:pt idx="369">
                  <c:v>1.3186608918227065E-3</c:v>
                </c:pt>
                <c:pt idx="370">
                  <c:v>1.2322191684729941E-3</c:v>
                </c:pt>
                <c:pt idx="371">
                  <c:v>1.1509834441784865E-3</c:v>
                </c:pt>
                <c:pt idx="372">
                  <c:v>1.0746733401537051E-3</c:v>
                </c:pt>
                <c:pt idx="373">
                  <c:v>1.0030213007341956E-3</c:v>
                </c:pt>
                <c:pt idx="374">
                  <c:v>9.3577215692745028E-4</c:v>
                </c:pt>
                <c:pt idx="375">
                  <c:v>8.7268269504573207E-4</c:v>
                </c:pt>
                <c:pt idx="376">
                  <c:v>8.1352123108178022E-4</c:v>
                </c:pt>
                <c:pt idx="377">
                  <c:v>7.5806719142870987E-4</c:v>
                </c:pt>
                <c:pt idx="378">
                  <c:v>7.061107004880349E-4</c:v>
                </c:pt>
                <c:pt idx="379">
                  <c:v>6.5745217565465423E-4</c:v>
                </c:pt>
                <c:pt idx="380">
                  <c:v>6.1190193011375423E-4</c:v>
                </c:pt>
                <c:pt idx="381">
                  <c:v>5.6927978383423331E-4</c:v>
                </c:pt>
                <c:pt idx="382">
                  <c:v>5.294146830949173E-4</c:v>
                </c:pt>
                <c:pt idx="383">
                  <c:v>4.9214432883289648E-4</c:v>
                </c:pt>
                <c:pt idx="384">
                  <c:v>4.5731481405985805E-4</c:v>
                </c:pt>
                <c:pt idx="385">
                  <c:v>4.2478027055074124E-4</c:v>
                </c:pt>
                <c:pt idx="386">
                  <c:v>3.9440252496915828E-4</c:v>
                </c:pt>
                <c:pt idx="387">
                  <c:v>3.660507645573368E-4</c:v>
                </c:pt>
                <c:pt idx="388">
                  <c:v>3.396012124836422E-4</c:v>
                </c:pt>
                <c:pt idx="389">
                  <c:v>3.1493681290751006E-4</c:v>
                </c:pt>
                <c:pt idx="390">
                  <c:v>2.9194692579145051E-4</c:v>
                </c:pt>
                <c:pt idx="391">
                  <c:v>2.7052703146151206E-4</c:v>
                </c:pt>
                <c:pt idx="392">
                  <c:v>2.5057844489086368E-4</c:v>
                </c:pt>
                <c:pt idx="393">
                  <c:v>2.3200803965694056E-4</c:v>
                </c:pt>
                <c:pt idx="394">
                  <c:v>2.1472798150036002E-4</c:v>
                </c:pt>
                <c:pt idx="395">
                  <c:v>1.9865547139277131E-4</c:v>
                </c:pt>
                <c:pt idx="396">
                  <c:v>1.8371249800245001E-4</c:v>
                </c:pt>
                <c:pt idx="397">
                  <c:v>1.6982559942934646E-4</c:v>
                </c:pt>
                <c:pt idx="398">
                  <c:v>1.5692563406553064E-4</c:v>
                </c:pt>
                <c:pt idx="399">
                  <c:v>1.4494756042388623E-4</c:v>
                </c:pt>
                <c:pt idx="400">
                  <c:v>1.3383022576488043E-4</c:v>
                </c:pt>
              </c:numCache>
            </c:numRef>
          </c:val>
          <c:extLst>
            <c:ext xmlns:c16="http://schemas.microsoft.com/office/drawing/2014/chart" uri="{C3380CC4-5D6E-409C-BE32-E72D297353CC}">
              <c16:uniqueId val="{00000003-F58C-41FE-BDF0-356AC0A5994F}"/>
            </c:ext>
          </c:extLst>
        </c:ser>
        <c:dLbls>
          <c:showLegendKey val="0"/>
          <c:showVal val="0"/>
          <c:showCatName val="0"/>
          <c:showSerName val="0"/>
          <c:showPercent val="0"/>
          <c:showBubbleSize val="0"/>
        </c:dLbls>
        <c:axId val="97561600"/>
        <c:axId val="97567488"/>
      </c:areaChart>
      <c:catAx>
        <c:axId val="97561600"/>
        <c:scaling>
          <c:orientation val="minMax"/>
        </c:scaling>
        <c:delete val="0"/>
        <c:axPos val="b"/>
        <c:numFmt formatCode="General" sourceLinked="1"/>
        <c:majorTickMark val="in"/>
        <c:minorTickMark val="none"/>
        <c:tickLblPos val="none"/>
        <c:spPr>
          <a:ln w="31750">
            <a:solidFill>
              <a:sysClr val="windowText" lastClr="000000"/>
            </a:solidFill>
          </a:ln>
        </c:spPr>
        <c:txPr>
          <a:bodyPr/>
          <a:lstStyle/>
          <a:p>
            <a:pPr>
              <a:defRPr lang="en-US"/>
            </a:pPr>
            <a:endParaRPr lang="en-US"/>
          </a:p>
        </c:txPr>
        <c:crossAx val="97567488"/>
        <c:crosses val="autoZero"/>
        <c:auto val="1"/>
        <c:lblAlgn val="ctr"/>
        <c:lblOffset val="100"/>
        <c:tickMarkSkip val="50"/>
        <c:noMultiLvlLbl val="0"/>
      </c:catAx>
      <c:valAx>
        <c:axId val="97567488"/>
        <c:scaling>
          <c:orientation val="minMax"/>
        </c:scaling>
        <c:delete val="1"/>
        <c:axPos val="l"/>
        <c:numFmt formatCode="0.00000" sourceLinked="1"/>
        <c:majorTickMark val="out"/>
        <c:minorTickMark val="none"/>
        <c:tickLblPos val="none"/>
        <c:crossAx val="97561600"/>
        <c:crossesAt val="0"/>
        <c:crossBetween val="midCat"/>
      </c:valAx>
      <c:spPr>
        <a:noFill/>
        <a:ln w="25400">
          <a:noFill/>
        </a:ln>
      </c:spPr>
    </c:plotArea>
    <c:plotVisOnly val="1"/>
    <c:dispBlanksAs val="zero"/>
    <c:showDLblsOverMax val="0"/>
  </c:chart>
  <c:spPr>
    <a:noFill/>
    <a:ln>
      <a:noFill/>
    </a:ln>
  </c:spPr>
  <c:txPr>
    <a:bodyPr/>
    <a:lstStyle/>
    <a:p>
      <a:pPr>
        <a:defRPr sz="1600" b="1">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84126440717225E-2"/>
          <c:y val="2.2607603497416685E-3"/>
          <c:w val="0.95925021872265959"/>
          <c:h val="0.87531787693204999"/>
        </c:manualLayout>
      </c:layout>
      <c:areaChart>
        <c:grouping val="standard"/>
        <c:varyColors val="0"/>
        <c:ser>
          <c:idx val="2"/>
          <c:order val="2"/>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0-A4E7-4E47-85A2-14C168A43320}"/>
            </c:ext>
          </c:extLst>
        </c:ser>
        <c:ser>
          <c:idx val="3"/>
          <c:order val="3"/>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1-A4E7-4E47-85A2-14C168A43320}"/>
            </c:ext>
          </c:extLst>
        </c:ser>
        <c:ser>
          <c:idx val="1"/>
          <c:order val="1"/>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2-A4E7-4E47-85A2-14C168A43320}"/>
            </c:ext>
          </c:extLst>
        </c:ser>
        <c:ser>
          <c:idx val="0"/>
          <c:order val="0"/>
          <c:tx>
            <c:strRef>
              <c:f>GCX!$E$1</c:f>
              <c:strCache>
                <c:ptCount val="1"/>
                <c:pt idx="0">
                  <c:v>Normal Distribution</c:v>
                </c:pt>
              </c:strCache>
            </c:strRef>
          </c:tx>
          <c:spPr>
            <a:solidFill>
              <a:srgbClr val="B82233"/>
            </a:solidFill>
            <a:ln w="31750">
              <a:solidFill>
                <a:srgbClr val="B82233"/>
              </a:solidFill>
            </a:ln>
          </c:spPr>
          <c:cat>
            <c:numRef>
              <c:f>GCX!$I$5:$I$405</c:f>
              <c:numCache>
                <c:formatCode>General</c:formatCode>
                <c:ptCount val="401"/>
                <c:pt idx="199" formatCode="0">
                  <c:v>99.6</c:v>
                </c:pt>
                <c:pt idx="218" formatCode="0">
                  <c:v>107.2</c:v>
                </c:pt>
                <c:pt idx="237" formatCode="0">
                  <c:v>114.8</c:v>
                </c:pt>
                <c:pt idx="265" formatCode="0">
                  <c:v>126</c:v>
                </c:pt>
                <c:pt idx="287" formatCode="0">
                  <c:v>134.80000000000021</c:v>
                </c:pt>
              </c:numCache>
            </c:numRef>
          </c:cat>
          <c:val>
            <c:numRef>
              <c:f>GCX!$E$5:$E$405</c:f>
              <c:numCache>
                <c:formatCode>0.00000</c:formatCode>
                <c:ptCount val="401"/>
                <c:pt idx="0">
                  <c:v>1.3383022576488621E-4</c:v>
                </c:pt>
                <c:pt idx="1">
                  <c:v>1.4494756042389103E-4</c:v>
                </c:pt>
                <c:pt idx="2">
                  <c:v>1.5692563406553421E-4</c:v>
                </c:pt>
                <c:pt idx="3">
                  <c:v>1.698255994293538E-4</c:v>
                </c:pt>
                <c:pt idx="4">
                  <c:v>1.83712498002457E-4</c:v>
                </c:pt>
                <c:pt idx="5">
                  <c:v>1.986554713927812E-4</c:v>
                </c:pt>
                <c:pt idx="6">
                  <c:v>2.1472798150036802E-4</c:v>
                </c:pt>
                <c:pt idx="7">
                  <c:v>2.3200803965694412E-4</c:v>
                </c:pt>
                <c:pt idx="8">
                  <c:v>2.5057844489087278E-4</c:v>
                </c:pt>
                <c:pt idx="9">
                  <c:v>2.7052703146152214E-4</c:v>
                </c:pt>
                <c:pt idx="10">
                  <c:v>2.9194692579146206E-4</c:v>
                </c:pt>
                <c:pt idx="11">
                  <c:v>3.1493681290752209E-4</c:v>
                </c:pt>
                <c:pt idx="12">
                  <c:v>3.3960121248365516E-4</c:v>
                </c:pt>
                <c:pt idx="13">
                  <c:v>3.6605076455735247E-4</c:v>
                </c:pt>
                <c:pt idx="14">
                  <c:v>3.9440252496917118E-4</c:v>
                </c:pt>
                <c:pt idx="15">
                  <c:v>4.2478027055077144E-4</c:v>
                </c:pt>
                <c:pt idx="16">
                  <c:v>4.5731481405987914E-4</c:v>
                </c:pt>
                <c:pt idx="17">
                  <c:v>4.9214432883291416E-4</c:v>
                </c:pt>
                <c:pt idx="18">
                  <c:v>5.2941468309493508E-4</c:v>
                </c:pt>
                <c:pt idx="19">
                  <c:v>5.6927978383425337E-4</c:v>
                </c:pt>
                <c:pt idx="20">
                  <c:v>6.1190193011377439E-4</c:v>
                </c:pt>
                <c:pt idx="21">
                  <c:v>6.5745217565467732E-4</c:v>
                </c:pt>
                <c:pt idx="22">
                  <c:v>7.0611070048805648E-4</c:v>
                </c:pt>
                <c:pt idx="23">
                  <c:v>7.5806719142874044E-4</c:v>
                </c:pt>
                <c:pt idx="24">
                  <c:v>8.1352123108181025E-4</c:v>
                </c:pt>
                <c:pt idx="25">
                  <c:v>8.7268269504576243E-4</c:v>
                </c:pt>
                <c:pt idx="26">
                  <c:v>9.3577215692748226E-4</c:v>
                </c:pt>
                <c:pt idx="27">
                  <c:v>1.0030213007342398E-3</c:v>
                </c:pt>
                <c:pt idx="28">
                  <c:v>1.0746733401537421E-3</c:v>
                </c:pt>
                <c:pt idx="29">
                  <c:v>1.1509834441785392E-3</c:v>
                </c:pt>
                <c:pt idx="30">
                  <c:v>1.232219168473067E-3</c:v>
                </c:pt>
                <c:pt idx="31">
                  <c:v>1.3186608918227657E-3</c:v>
                </c:pt>
                <c:pt idx="32">
                  <c:v>1.4106022569413941E-3</c:v>
                </c:pt>
                <c:pt idx="33">
                  <c:v>1.5083506148503465E-3</c:v>
                </c:pt>
                <c:pt idx="34">
                  <c:v>1.6122274719771775E-3</c:v>
                </c:pt>
                <c:pt idx="35">
                  <c:v>1.7225689390537406E-3</c:v>
                </c:pt>
                <c:pt idx="36">
                  <c:v>1.8397261808242821E-3</c:v>
                </c:pt>
                <c:pt idx="37">
                  <c:v>1.9640658655044286E-3</c:v>
                </c:pt>
                <c:pt idx="38">
                  <c:v>2.0959706128580004E-3</c:v>
                </c:pt>
                <c:pt idx="39">
                  <c:v>2.2358394396885398E-3</c:v>
                </c:pt>
                <c:pt idx="40">
                  <c:v>2.3840882014648408E-3</c:v>
                </c:pt>
                <c:pt idx="41">
                  <c:v>2.5411500287266259E-3</c:v>
                </c:pt>
                <c:pt idx="42">
                  <c:v>2.7074757568408166E-3</c:v>
                </c:pt>
                <c:pt idx="43">
                  <c:v>2.8835343476036031E-3</c:v>
                </c:pt>
                <c:pt idx="44">
                  <c:v>3.0698133011047412E-3</c:v>
                </c:pt>
                <c:pt idx="45">
                  <c:v>3.2668190562000136E-3</c:v>
                </c:pt>
                <c:pt idx="46">
                  <c:v>3.4750773778549652E-3</c:v>
                </c:pt>
                <c:pt idx="47">
                  <c:v>3.6951337295591338E-3</c:v>
                </c:pt>
                <c:pt idx="48">
                  <c:v>3.9275536289248006E-3</c:v>
                </c:pt>
                <c:pt idx="49">
                  <c:v>4.172922984524147E-3</c:v>
                </c:pt>
                <c:pt idx="50">
                  <c:v>4.4318484119383007E-3</c:v>
                </c:pt>
                <c:pt idx="51">
                  <c:v>4.7049575269339765E-3</c:v>
                </c:pt>
                <c:pt idx="52">
                  <c:v>4.9928992136124024E-3</c:v>
                </c:pt>
                <c:pt idx="53">
                  <c:v>5.2963438653112526E-3</c:v>
                </c:pt>
                <c:pt idx="54">
                  <c:v>5.6159835959909733E-3</c:v>
                </c:pt>
                <c:pt idx="55">
                  <c:v>5.9525324197758633E-3</c:v>
                </c:pt>
                <c:pt idx="56">
                  <c:v>6.3067263962659414E-3</c:v>
                </c:pt>
                <c:pt idx="57">
                  <c:v>6.6793237392029116E-3</c:v>
                </c:pt>
                <c:pt idx="58">
                  <c:v>7.0711048860194504E-3</c:v>
                </c:pt>
                <c:pt idx="59">
                  <c:v>7.482872525780792E-3</c:v>
                </c:pt>
                <c:pt idx="60">
                  <c:v>7.9154515829799824E-3</c:v>
                </c:pt>
                <c:pt idx="61">
                  <c:v>8.3696891546535257E-3</c:v>
                </c:pt>
                <c:pt idx="62">
                  <c:v>8.846454398237653E-3</c:v>
                </c:pt>
                <c:pt idx="63">
                  <c:v>9.3466383676123546E-3</c:v>
                </c:pt>
                <c:pt idx="64">
                  <c:v>9.8711537947511318E-3</c:v>
                </c:pt>
                <c:pt idx="65">
                  <c:v>1.04209348144226E-2</c:v>
                </c:pt>
                <c:pt idx="66">
                  <c:v>1.0996936629405599E-2</c:v>
                </c:pt>
                <c:pt idx="67">
                  <c:v>1.1600135113703187E-2</c:v>
                </c:pt>
                <c:pt idx="68">
                  <c:v>1.2231526351278004E-2</c:v>
                </c:pt>
                <c:pt idx="69">
                  <c:v>1.2892126107895301E-2</c:v>
                </c:pt>
                <c:pt idx="70">
                  <c:v>1.3582969233686074E-2</c:v>
                </c:pt>
                <c:pt idx="71">
                  <c:v>1.4305108994149699E-2</c:v>
                </c:pt>
                <c:pt idx="72">
                  <c:v>1.5059616327377396E-2</c:v>
                </c:pt>
                <c:pt idx="73">
                  <c:v>1.5847579025361484E-2</c:v>
                </c:pt>
                <c:pt idx="74">
                  <c:v>1.6670100837381269E-2</c:v>
                </c:pt>
                <c:pt idx="75">
                  <c:v>1.7528300493568641E-2</c:v>
                </c:pt>
                <c:pt idx="76">
                  <c:v>1.8423310646862808E-2</c:v>
                </c:pt>
                <c:pt idx="77">
                  <c:v>1.9356276731737072E-2</c:v>
                </c:pt>
                <c:pt idx="78">
                  <c:v>2.0328355738225803E-2</c:v>
                </c:pt>
                <c:pt idx="79">
                  <c:v>2.1340714899922807E-2</c:v>
                </c:pt>
                <c:pt idx="80">
                  <c:v>2.2394530294842778E-2</c:v>
                </c:pt>
                <c:pt idx="81">
                  <c:v>2.3490985358201398E-2</c:v>
                </c:pt>
                <c:pt idx="82">
                  <c:v>2.4631269306382497E-2</c:v>
                </c:pt>
                <c:pt idx="83">
                  <c:v>2.5816575471587801E-2</c:v>
                </c:pt>
                <c:pt idx="84">
                  <c:v>2.7048099546881803E-2</c:v>
                </c:pt>
                <c:pt idx="85">
                  <c:v>2.8327037741601203E-2</c:v>
                </c:pt>
                <c:pt idx="86">
                  <c:v>2.9654584847341167E-2</c:v>
                </c:pt>
                <c:pt idx="87">
                  <c:v>3.1031932215009536E-2</c:v>
                </c:pt>
                <c:pt idx="88">
                  <c:v>3.246026564369741E-2</c:v>
                </c:pt>
                <c:pt idx="89">
                  <c:v>3.39407631824492E-2</c:v>
                </c:pt>
                <c:pt idx="90">
                  <c:v>3.5474592846231404E-2</c:v>
                </c:pt>
                <c:pt idx="91">
                  <c:v>3.7062910247806606E-2</c:v>
                </c:pt>
                <c:pt idx="92">
                  <c:v>3.8706856147455608E-2</c:v>
                </c:pt>
                <c:pt idx="93">
                  <c:v>4.0407553922860412E-2</c:v>
                </c:pt>
                <c:pt idx="94">
                  <c:v>4.2166106961770304E-2</c:v>
                </c:pt>
                <c:pt idx="95">
                  <c:v>4.3983595980427233E-2</c:v>
                </c:pt>
                <c:pt idx="96">
                  <c:v>4.5861076271054867E-2</c:v>
                </c:pt>
                <c:pt idx="97">
                  <c:v>4.7799574882077124E-2</c:v>
                </c:pt>
                <c:pt idx="98">
                  <c:v>4.9800087735071122E-2</c:v>
                </c:pt>
                <c:pt idx="99">
                  <c:v>5.1863576682820586E-2</c:v>
                </c:pt>
                <c:pt idx="100">
                  <c:v>5.3990966513188104E-2</c:v>
                </c:pt>
                <c:pt idx="101">
                  <c:v>5.6183141903868097E-2</c:v>
                </c:pt>
                <c:pt idx="102">
                  <c:v>5.8440944333451497E-2</c:v>
                </c:pt>
                <c:pt idx="103">
                  <c:v>6.0765168954564804E-2</c:v>
                </c:pt>
                <c:pt idx="104">
                  <c:v>6.3156561435198821E-2</c:v>
                </c:pt>
                <c:pt idx="105">
                  <c:v>6.5615814774676595E-2</c:v>
                </c:pt>
                <c:pt idx="106">
                  <c:v>6.8143566101044578E-2</c:v>
                </c:pt>
                <c:pt idx="107">
                  <c:v>7.0740393456983519E-2</c:v>
                </c:pt>
                <c:pt idx="108">
                  <c:v>7.3406812581656919E-2</c:v>
                </c:pt>
                <c:pt idx="109">
                  <c:v>7.6143273696207325E-2</c:v>
                </c:pt>
                <c:pt idx="110">
                  <c:v>7.8950158300894066E-2</c:v>
                </c:pt>
                <c:pt idx="111">
                  <c:v>8.1827775992143248E-2</c:v>
                </c:pt>
                <c:pt idx="112">
                  <c:v>8.4776361308026529E-2</c:v>
                </c:pt>
                <c:pt idx="113">
                  <c:v>8.7796070610905635E-2</c:v>
                </c:pt>
                <c:pt idx="114">
                  <c:v>9.0886979016283245E-2</c:v>
                </c:pt>
                <c:pt idx="115">
                  <c:v>9.404907737688771E-2</c:v>
                </c:pt>
                <c:pt idx="116">
                  <c:v>9.7282269331467511E-2</c:v>
                </c:pt>
                <c:pt idx="117">
                  <c:v>0.100586368427691</c:v>
                </c:pt>
                <c:pt idx="118">
                  <c:v>0.10396109532876398</c:v>
                </c:pt>
                <c:pt idx="119">
                  <c:v>0.10740607511348522</c:v>
                </c:pt>
                <c:pt idx="120">
                  <c:v>0.11092083467945495</c:v>
                </c:pt>
                <c:pt idx="121">
                  <c:v>0.11450480025929202</c:v>
                </c:pt>
                <c:pt idx="122">
                  <c:v>0.118157295059582</c:v>
                </c:pt>
                <c:pt idx="123">
                  <c:v>0.12187753703240198</c:v>
                </c:pt>
                <c:pt idx="124">
                  <c:v>0.12566463678908787</c:v>
                </c:pt>
                <c:pt idx="125">
                  <c:v>0.12951759566589224</c:v>
                </c:pt>
                <c:pt idx="126">
                  <c:v>0.13343530395100658</c:v>
                </c:pt>
                <c:pt idx="127">
                  <c:v>0.13741653928228567</c:v>
                </c:pt>
                <c:pt idx="128">
                  <c:v>0.141459965224839</c:v>
                </c:pt>
                <c:pt idx="129">
                  <c:v>0.14556413003735402</c:v>
                </c:pt>
                <c:pt idx="130">
                  <c:v>0.14972746563574504</c:v>
                </c:pt>
                <c:pt idx="131">
                  <c:v>0.15394828676264463</c:v>
                </c:pt>
                <c:pt idx="132">
                  <c:v>0.15822479037038659</c:v>
                </c:pt>
                <c:pt idx="133">
                  <c:v>0.16255505522553387</c:v>
                </c:pt>
                <c:pt idx="134">
                  <c:v>0.16693704174171758</c:v>
                </c:pt>
                <c:pt idx="135">
                  <c:v>0.17136859204780724</c:v>
                </c:pt>
                <c:pt idx="136">
                  <c:v>0.17584743029766914</c:v>
                </c:pt>
                <c:pt idx="137">
                  <c:v>0.18037116322707997</c:v>
                </c:pt>
                <c:pt idx="138">
                  <c:v>0.18493728096331202</c:v>
                </c:pt>
                <c:pt idx="139">
                  <c:v>0.18954315809164579</c:v>
                </c:pt>
                <c:pt idx="140">
                  <c:v>0.19418605498321287</c:v>
                </c:pt>
                <c:pt idx="141">
                  <c:v>0.19886311938727624</c:v>
                </c:pt>
                <c:pt idx="142">
                  <c:v>0.20357138829075888</c:v>
                </c:pt>
                <c:pt idx="143">
                  <c:v>0.20830779004711258</c:v>
                </c:pt>
                <c:pt idx="144">
                  <c:v>0.21306914677572314</c:v>
                </c:pt>
                <c:pt idx="145">
                  <c:v>0.21785217703255</c:v>
                </c:pt>
                <c:pt idx="146">
                  <c:v>0.22265349875176121</c:v>
                </c:pt>
                <c:pt idx="147">
                  <c:v>0.22746963245739349</c:v>
                </c:pt>
                <c:pt idx="148">
                  <c:v>0.23229700474337067</c:v>
                </c:pt>
                <c:pt idx="149">
                  <c:v>0.23713195201938</c:v>
                </c:pt>
                <c:pt idx="150">
                  <c:v>0.241970724519143</c:v>
                </c:pt>
                <c:pt idx="151">
                  <c:v>0.24680949056705129</c:v>
                </c:pt>
                <c:pt idx="152">
                  <c:v>0.25164434109811679</c:v>
                </c:pt>
                <c:pt idx="153">
                  <c:v>0.25647129442562</c:v>
                </c:pt>
                <c:pt idx="154">
                  <c:v>0.26128630124956564</c:v>
                </c:pt>
                <c:pt idx="155">
                  <c:v>0.26608524989875532</c:v>
                </c:pt>
                <c:pt idx="156">
                  <c:v>0.27086397179833832</c:v>
                </c:pt>
                <c:pt idx="157">
                  <c:v>0.27561824715346417</c:v>
                </c:pt>
                <c:pt idx="158">
                  <c:v>0.28034381083962823</c:v>
                </c:pt>
                <c:pt idx="159">
                  <c:v>0.28503635848900699</c:v>
                </c:pt>
                <c:pt idx="160">
                  <c:v>0.28969155276148179</c:v>
                </c:pt>
                <c:pt idx="161">
                  <c:v>0.29430502978832501</c:v>
                </c:pt>
                <c:pt idx="162">
                  <c:v>0.29887240577596952</c:v>
                </c:pt>
                <c:pt idx="163">
                  <c:v>0.30338928375631047</c:v>
                </c:pt>
                <c:pt idx="164">
                  <c:v>0.30785126046986705</c:v>
                </c:pt>
                <c:pt idx="165">
                  <c:v>0.31225393336676138</c:v>
                </c:pt>
                <c:pt idx="166">
                  <c:v>0.31659290771090493</c:v>
                </c:pt>
                <c:pt idx="167">
                  <c:v>0.32086380377118123</c:v>
                </c:pt>
                <c:pt idx="168">
                  <c:v>0.32506226408409722</c:v>
                </c:pt>
                <c:pt idx="169">
                  <c:v>0.32918396077077905</c:v>
                </c:pt>
                <c:pt idx="170">
                  <c:v>0.33322460289181305</c:v>
                </c:pt>
                <c:pt idx="171">
                  <c:v>0.33717994382239064</c:v>
                </c:pt>
                <c:pt idx="172">
                  <c:v>0.34104578863035301</c:v>
                </c:pt>
                <c:pt idx="173">
                  <c:v>0.34481800143933738</c:v>
                </c:pt>
                <c:pt idx="174">
                  <c:v>0.34849251275897508</c:v>
                </c:pt>
                <c:pt idx="175">
                  <c:v>0.35206532676429902</c:v>
                </c:pt>
                <c:pt idx="176">
                  <c:v>0.35553252850599693</c:v>
                </c:pt>
                <c:pt idx="177">
                  <c:v>0.35889029103355446</c:v>
                </c:pt>
                <c:pt idx="178">
                  <c:v>0.362134882413092</c:v>
                </c:pt>
                <c:pt idx="179">
                  <c:v>0.36526267262216111</c:v>
                </c:pt>
                <c:pt idx="180">
                  <c:v>0.368270140303323</c:v>
                </c:pt>
                <c:pt idx="181">
                  <c:v>0.37115387935948252</c:v>
                </c:pt>
                <c:pt idx="182">
                  <c:v>0.37391060537313864</c:v>
                </c:pt>
                <c:pt idx="183">
                  <c:v>0.37653716183326347</c:v>
                </c:pt>
                <c:pt idx="184">
                  <c:v>0.37903052615270338</c:v>
                </c:pt>
                <c:pt idx="185">
                  <c:v>0.38138781546053346</c:v>
                </c:pt>
                <c:pt idx="186">
                  <c:v>0.38360629215348746</c:v>
                </c:pt>
                <c:pt idx="187">
                  <c:v>0.38568336919183005</c:v>
                </c:pt>
                <c:pt idx="188">
                  <c:v>0.38761661512502693</c:v>
                </c:pt>
                <c:pt idx="189">
                  <c:v>0.38940375883379008</c:v>
                </c:pt>
                <c:pt idx="190">
                  <c:v>0.39104269397547586</c:v>
                </c:pt>
                <c:pt idx="191">
                  <c:v>0.39253148312043723</c:v>
                </c:pt>
                <c:pt idx="192">
                  <c:v>0.39386836156856087</c:v>
                </c:pt>
                <c:pt idx="193">
                  <c:v>0.39505174083462147</c:v>
                </c:pt>
                <c:pt idx="194">
                  <c:v>0.39608021179367586</c:v>
                </c:pt>
                <c:pt idx="195">
                  <c:v>0.39695254747702147</c:v>
                </c:pt>
                <c:pt idx="196">
                  <c:v>0.39766770551161723</c:v>
                </c:pt>
                <c:pt idx="197">
                  <c:v>0.39822483019562105</c:v>
                </c:pt>
                <c:pt idx="198">
                  <c:v>0.39862325420461564</c:v>
                </c:pt>
                <c:pt idx="199">
                  <c:v>0.39886249992368733</c:v>
                </c:pt>
                <c:pt idx="200">
                  <c:v>0.39894228040143331</c:v>
                </c:pt>
                <c:pt idx="201">
                  <c:v>0.39886249992368733</c:v>
                </c:pt>
                <c:pt idx="202">
                  <c:v>0.39862325420461564</c:v>
                </c:pt>
                <c:pt idx="203">
                  <c:v>0.39822483019562105</c:v>
                </c:pt>
                <c:pt idx="204">
                  <c:v>0.39766770551161723</c:v>
                </c:pt>
                <c:pt idx="205">
                  <c:v>0.39695254747702147</c:v>
                </c:pt>
                <c:pt idx="206">
                  <c:v>0.39608021179367586</c:v>
                </c:pt>
                <c:pt idx="207">
                  <c:v>0.39505174083462147</c:v>
                </c:pt>
                <c:pt idx="208">
                  <c:v>0.39386836156856087</c:v>
                </c:pt>
                <c:pt idx="209">
                  <c:v>0.39253148312043723</c:v>
                </c:pt>
                <c:pt idx="210">
                  <c:v>0.39104269397547586</c:v>
                </c:pt>
                <c:pt idx="211">
                  <c:v>0.38940375883379008</c:v>
                </c:pt>
                <c:pt idx="212">
                  <c:v>0.38761661512502693</c:v>
                </c:pt>
                <c:pt idx="213">
                  <c:v>0.38568336919183005</c:v>
                </c:pt>
                <c:pt idx="214">
                  <c:v>0.38360629215348746</c:v>
                </c:pt>
                <c:pt idx="215">
                  <c:v>0.38138781546053346</c:v>
                </c:pt>
                <c:pt idx="216">
                  <c:v>0.37903052615270338</c:v>
                </c:pt>
                <c:pt idx="217">
                  <c:v>0.37653716183326347</c:v>
                </c:pt>
                <c:pt idx="218">
                  <c:v>0.37391060537313864</c:v>
                </c:pt>
                <c:pt idx="219">
                  <c:v>0.37115387935948252</c:v>
                </c:pt>
                <c:pt idx="220">
                  <c:v>0.368270140303323</c:v>
                </c:pt>
                <c:pt idx="221">
                  <c:v>0.36526267262216111</c:v>
                </c:pt>
                <c:pt idx="222">
                  <c:v>0.362134882413092</c:v>
                </c:pt>
                <c:pt idx="223">
                  <c:v>0.35889029103355446</c:v>
                </c:pt>
                <c:pt idx="224">
                  <c:v>0.35553252850599693</c:v>
                </c:pt>
                <c:pt idx="225">
                  <c:v>0.35206532676429902</c:v>
                </c:pt>
                <c:pt idx="226">
                  <c:v>0.34849251275897508</c:v>
                </c:pt>
                <c:pt idx="227">
                  <c:v>0.34481800143933738</c:v>
                </c:pt>
                <c:pt idx="228">
                  <c:v>0.34104578863035301</c:v>
                </c:pt>
                <c:pt idx="229">
                  <c:v>0.33717994382239064</c:v>
                </c:pt>
                <c:pt idx="230">
                  <c:v>0.33322460289181305</c:v>
                </c:pt>
                <c:pt idx="231">
                  <c:v>0.32918396077077905</c:v>
                </c:pt>
                <c:pt idx="232">
                  <c:v>0.32506226408409722</c:v>
                </c:pt>
                <c:pt idx="233">
                  <c:v>0.32086380377118123</c:v>
                </c:pt>
                <c:pt idx="234">
                  <c:v>0.31659290771090493</c:v>
                </c:pt>
                <c:pt idx="235">
                  <c:v>0.31225393336676138</c:v>
                </c:pt>
                <c:pt idx="236">
                  <c:v>0.30785126046986705</c:v>
                </c:pt>
                <c:pt idx="237">
                  <c:v>0.30338928375631047</c:v>
                </c:pt>
                <c:pt idx="238">
                  <c:v>0.29887240577596952</c:v>
                </c:pt>
                <c:pt idx="239">
                  <c:v>0.29430502978832501</c:v>
                </c:pt>
                <c:pt idx="240">
                  <c:v>0.28969155276148179</c:v>
                </c:pt>
                <c:pt idx="241">
                  <c:v>0.28503635848900699</c:v>
                </c:pt>
                <c:pt idx="242">
                  <c:v>0.28034381083962823</c:v>
                </c:pt>
                <c:pt idx="243">
                  <c:v>0.27561824715346417</c:v>
                </c:pt>
                <c:pt idx="244">
                  <c:v>0.27086397179833832</c:v>
                </c:pt>
                <c:pt idx="245">
                  <c:v>0.26608524989875532</c:v>
                </c:pt>
                <c:pt idx="246">
                  <c:v>0.26128630124956564</c:v>
                </c:pt>
                <c:pt idx="247">
                  <c:v>0.25647129442562</c:v>
                </c:pt>
                <c:pt idx="248">
                  <c:v>0.25164434109811679</c:v>
                </c:pt>
                <c:pt idx="249">
                  <c:v>0.24680949056705129</c:v>
                </c:pt>
                <c:pt idx="250">
                  <c:v>0.241970724519143</c:v>
                </c:pt>
                <c:pt idx="251">
                  <c:v>0.23713195201938</c:v>
                </c:pt>
                <c:pt idx="252">
                  <c:v>0.23229700474337067</c:v>
                </c:pt>
                <c:pt idx="253">
                  <c:v>0.22746963245739349</c:v>
                </c:pt>
                <c:pt idx="254">
                  <c:v>0.22265349875176121</c:v>
                </c:pt>
                <c:pt idx="255">
                  <c:v>0.21785217703255</c:v>
                </c:pt>
                <c:pt idx="256">
                  <c:v>0.21306914677572314</c:v>
                </c:pt>
                <c:pt idx="257">
                  <c:v>0.20830779004711258</c:v>
                </c:pt>
                <c:pt idx="258">
                  <c:v>0.20357138829075888</c:v>
                </c:pt>
                <c:pt idx="259">
                  <c:v>0.19886311938727441</c:v>
                </c:pt>
                <c:pt idx="260">
                  <c:v>0.19418605498321287</c:v>
                </c:pt>
                <c:pt idx="261">
                  <c:v>0.18954315809164579</c:v>
                </c:pt>
                <c:pt idx="262">
                  <c:v>0.18493728096331202</c:v>
                </c:pt>
                <c:pt idx="263">
                  <c:v>0.180371163227078</c:v>
                </c:pt>
                <c:pt idx="264">
                  <c:v>0.17584743029766914</c:v>
                </c:pt>
                <c:pt idx="265">
                  <c:v>0.17136859204780724</c:v>
                </c:pt>
                <c:pt idx="266">
                  <c:v>0.16693704174171758</c:v>
                </c:pt>
                <c:pt idx="267">
                  <c:v>0.16255505522553187</c:v>
                </c:pt>
                <c:pt idx="268">
                  <c:v>0.15822479037038659</c:v>
                </c:pt>
                <c:pt idx="269">
                  <c:v>0.15394828676264463</c:v>
                </c:pt>
                <c:pt idx="270">
                  <c:v>0.14972746563574504</c:v>
                </c:pt>
                <c:pt idx="271">
                  <c:v>0.14556413003735202</c:v>
                </c:pt>
                <c:pt idx="272">
                  <c:v>0.141459965224839</c:v>
                </c:pt>
                <c:pt idx="273">
                  <c:v>0.13741653928228567</c:v>
                </c:pt>
                <c:pt idx="274">
                  <c:v>0.13343530395100658</c:v>
                </c:pt>
                <c:pt idx="275">
                  <c:v>0.12951759566589024</c:v>
                </c:pt>
                <c:pt idx="276">
                  <c:v>0.12566463678908787</c:v>
                </c:pt>
                <c:pt idx="277">
                  <c:v>0.12187753703240198</c:v>
                </c:pt>
                <c:pt idx="278">
                  <c:v>0.118157295059582</c:v>
                </c:pt>
                <c:pt idx="279">
                  <c:v>0.11450480025929102</c:v>
                </c:pt>
                <c:pt idx="280">
                  <c:v>0.11092083467945495</c:v>
                </c:pt>
                <c:pt idx="281">
                  <c:v>0.10740607511348522</c:v>
                </c:pt>
                <c:pt idx="282">
                  <c:v>0.10396109532876198</c:v>
                </c:pt>
                <c:pt idx="283">
                  <c:v>0.1005863684276893</c:v>
                </c:pt>
                <c:pt idx="284">
                  <c:v>9.7282269331465679E-2</c:v>
                </c:pt>
                <c:pt idx="285">
                  <c:v>9.404907737688771E-2</c:v>
                </c:pt>
                <c:pt idx="286">
                  <c:v>9.0886979016281524E-2</c:v>
                </c:pt>
                <c:pt idx="287">
                  <c:v>8.7796070610904137E-2</c:v>
                </c:pt>
                <c:pt idx="288">
                  <c:v>8.4776361308025058E-2</c:v>
                </c:pt>
                <c:pt idx="289">
                  <c:v>8.1827775992143248E-2</c:v>
                </c:pt>
                <c:pt idx="290">
                  <c:v>7.8950158300892678E-2</c:v>
                </c:pt>
                <c:pt idx="291">
                  <c:v>7.614327369620591E-2</c:v>
                </c:pt>
                <c:pt idx="292">
                  <c:v>7.3406812581655517E-2</c:v>
                </c:pt>
                <c:pt idx="293">
                  <c:v>7.0740393456983519E-2</c:v>
                </c:pt>
                <c:pt idx="294">
                  <c:v>6.8143566101043399E-2</c:v>
                </c:pt>
                <c:pt idx="295">
                  <c:v>6.5615814774675305E-2</c:v>
                </c:pt>
                <c:pt idx="296">
                  <c:v>6.315656143519742E-2</c:v>
                </c:pt>
                <c:pt idx="297">
                  <c:v>6.0765168954564804E-2</c:v>
                </c:pt>
                <c:pt idx="298">
                  <c:v>5.8440944333450297E-2</c:v>
                </c:pt>
                <c:pt idx="299">
                  <c:v>5.6183141903866911E-2</c:v>
                </c:pt>
                <c:pt idx="300">
                  <c:v>5.3990966513187008E-2</c:v>
                </c:pt>
                <c:pt idx="301">
                  <c:v>5.1863576682820586E-2</c:v>
                </c:pt>
                <c:pt idx="302">
                  <c:v>4.9800087735069824E-2</c:v>
                </c:pt>
                <c:pt idx="303">
                  <c:v>4.7799574882077034E-2</c:v>
                </c:pt>
                <c:pt idx="304">
                  <c:v>4.5861076271053895E-2</c:v>
                </c:pt>
                <c:pt idx="305">
                  <c:v>4.3983595980427233E-2</c:v>
                </c:pt>
                <c:pt idx="306">
                  <c:v>4.2166106961769409E-2</c:v>
                </c:pt>
                <c:pt idx="307">
                  <c:v>4.0407553922859413E-2</c:v>
                </c:pt>
                <c:pt idx="308">
                  <c:v>3.8706856147454803E-2</c:v>
                </c:pt>
                <c:pt idx="309">
                  <c:v>3.7062910247805815E-2</c:v>
                </c:pt>
                <c:pt idx="310">
                  <c:v>3.5474592846230696E-2</c:v>
                </c:pt>
                <c:pt idx="311">
                  <c:v>3.3940763182448395E-2</c:v>
                </c:pt>
                <c:pt idx="312">
                  <c:v>3.2460265643696806E-2</c:v>
                </c:pt>
                <c:pt idx="313">
                  <c:v>3.1031932215008766E-2</c:v>
                </c:pt>
                <c:pt idx="314">
                  <c:v>2.9654584847340577E-2</c:v>
                </c:pt>
                <c:pt idx="315">
                  <c:v>2.8327037741600506E-2</c:v>
                </c:pt>
                <c:pt idx="316">
                  <c:v>2.7048099546881206E-2</c:v>
                </c:pt>
                <c:pt idx="317">
                  <c:v>2.5816575471587201E-2</c:v>
                </c:pt>
                <c:pt idx="318">
                  <c:v>2.4631269306381893E-2</c:v>
                </c:pt>
                <c:pt idx="319">
                  <c:v>2.3490985358200808E-2</c:v>
                </c:pt>
                <c:pt idx="320">
                  <c:v>2.2394530294842303E-2</c:v>
                </c:pt>
                <c:pt idx="321">
                  <c:v>2.134071489992231E-2</c:v>
                </c:pt>
                <c:pt idx="322">
                  <c:v>2.032835573822531E-2</c:v>
                </c:pt>
                <c:pt idx="323">
                  <c:v>1.93562767317365E-2</c:v>
                </c:pt>
                <c:pt idx="324">
                  <c:v>1.8423310646862118E-2</c:v>
                </c:pt>
                <c:pt idx="325">
                  <c:v>1.7528300493568141E-2</c:v>
                </c:pt>
                <c:pt idx="326">
                  <c:v>1.6670100837381067E-2</c:v>
                </c:pt>
                <c:pt idx="327">
                  <c:v>1.5847579025361092E-2</c:v>
                </c:pt>
                <c:pt idx="328">
                  <c:v>1.5059616327377099E-2</c:v>
                </c:pt>
                <c:pt idx="329">
                  <c:v>1.43051089941493E-2</c:v>
                </c:pt>
                <c:pt idx="330">
                  <c:v>1.3582969233685783E-2</c:v>
                </c:pt>
                <c:pt idx="331">
                  <c:v>1.2892126107895001E-2</c:v>
                </c:pt>
                <c:pt idx="332">
                  <c:v>1.2231526351277711E-2</c:v>
                </c:pt>
                <c:pt idx="333">
                  <c:v>1.1600135113702894E-2</c:v>
                </c:pt>
                <c:pt idx="334">
                  <c:v>1.0996936629405299E-2</c:v>
                </c:pt>
                <c:pt idx="335">
                  <c:v>1.0420934814422305E-2</c:v>
                </c:pt>
                <c:pt idx="336">
                  <c:v>9.8711537947508716E-3</c:v>
                </c:pt>
                <c:pt idx="337">
                  <c:v>9.3466383676120528E-3</c:v>
                </c:pt>
                <c:pt idx="338">
                  <c:v>8.8464543982374275E-3</c:v>
                </c:pt>
                <c:pt idx="339">
                  <c:v>8.3696891546532776E-3</c:v>
                </c:pt>
                <c:pt idx="340">
                  <c:v>7.9154515829797933E-3</c:v>
                </c:pt>
                <c:pt idx="341">
                  <c:v>7.4828725257805343E-3</c:v>
                </c:pt>
                <c:pt idx="342">
                  <c:v>7.071104886019251E-3</c:v>
                </c:pt>
                <c:pt idx="343">
                  <c:v>6.6793237392027078E-3</c:v>
                </c:pt>
                <c:pt idx="344">
                  <c:v>6.3067263962657523E-3</c:v>
                </c:pt>
                <c:pt idx="345">
                  <c:v>5.9525324197756933E-3</c:v>
                </c:pt>
                <c:pt idx="346">
                  <c:v>5.6159835959907999E-3</c:v>
                </c:pt>
                <c:pt idx="347">
                  <c:v>5.2963438653109134E-3</c:v>
                </c:pt>
                <c:pt idx="348">
                  <c:v>4.9928992136122523E-3</c:v>
                </c:pt>
                <c:pt idx="349">
                  <c:v>4.7049575269338395E-3</c:v>
                </c:pt>
                <c:pt idx="350">
                  <c:v>4.4318484119381376E-3</c:v>
                </c:pt>
                <c:pt idx="351">
                  <c:v>4.1729229845239996E-3</c:v>
                </c:pt>
                <c:pt idx="352">
                  <c:v>3.9275536289246852E-3</c:v>
                </c:pt>
                <c:pt idx="353">
                  <c:v>3.6951337295590245E-3</c:v>
                </c:pt>
                <c:pt idx="354">
                  <c:v>3.4750773778548412E-3</c:v>
                </c:pt>
                <c:pt idx="355">
                  <c:v>3.2668190561998406E-3</c:v>
                </c:pt>
                <c:pt idx="356">
                  <c:v>3.0698133011046605E-3</c:v>
                </c:pt>
                <c:pt idx="357">
                  <c:v>2.8835343476035255E-3</c:v>
                </c:pt>
                <c:pt idx="358">
                  <c:v>2.7074757568407385E-3</c:v>
                </c:pt>
                <c:pt idx="359">
                  <c:v>2.5411500287265457E-3</c:v>
                </c:pt>
                <c:pt idx="360">
                  <c:v>2.3840882014647792E-3</c:v>
                </c:pt>
                <c:pt idx="361">
                  <c:v>2.23583943968847E-3</c:v>
                </c:pt>
                <c:pt idx="362">
                  <c:v>2.0959706128578811E-3</c:v>
                </c:pt>
                <c:pt idx="363">
                  <c:v>1.9640658655043692E-3</c:v>
                </c:pt>
                <c:pt idx="364">
                  <c:v>1.8397261808242207E-3</c:v>
                </c:pt>
                <c:pt idx="365">
                  <c:v>1.7225689390536671E-3</c:v>
                </c:pt>
                <c:pt idx="366">
                  <c:v>1.6122274719771283E-3</c:v>
                </c:pt>
                <c:pt idx="367">
                  <c:v>1.5083506148503064E-3</c:v>
                </c:pt>
                <c:pt idx="368">
                  <c:v>1.4106022569413403E-3</c:v>
                </c:pt>
                <c:pt idx="369">
                  <c:v>1.3186608918227065E-3</c:v>
                </c:pt>
                <c:pt idx="370">
                  <c:v>1.2322191684729941E-3</c:v>
                </c:pt>
                <c:pt idx="371">
                  <c:v>1.1509834441784865E-3</c:v>
                </c:pt>
                <c:pt idx="372">
                  <c:v>1.0746733401537051E-3</c:v>
                </c:pt>
                <c:pt idx="373">
                  <c:v>1.0030213007341956E-3</c:v>
                </c:pt>
                <c:pt idx="374">
                  <c:v>9.3577215692745028E-4</c:v>
                </c:pt>
                <c:pt idx="375">
                  <c:v>8.7268269504573207E-4</c:v>
                </c:pt>
                <c:pt idx="376">
                  <c:v>8.1352123108178022E-4</c:v>
                </c:pt>
                <c:pt idx="377">
                  <c:v>7.5806719142870987E-4</c:v>
                </c:pt>
                <c:pt idx="378">
                  <c:v>7.061107004880349E-4</c:v>
                </c:pt>
                <c:pt idx="379">
                  <c:v>6.5745217565465423E-4</c:v>
                </c:pt>
                <c:pt idx="380">
                  <c:v>6.1190193011375423E-4</c:v>
                </c:pt>
                <c:pt idx="381">
                  <c:v>5.6927978383423331E-4</c:v>
                </c:pt>
                <c:pt idx="382">
                  <c:v>5.294146830949173E-4</c:v>
                </c:pt>
                <c:pt idx="383">
                  <c:v>4.9214432883289648E-4</c:v>
                </c:pt>
                <c:pt idx="384">
                  <c:v>4.5731481405985805E-4</c:v>
                </c:pt>
                <c:pt idx="385">
                  <c:v>4.2478027055074124E-4</c:v>
                </c:pt>
                <c:pt idx="386">
                  <c:v>3.9440252496915828E-4</c:v>
                </c:pt>
                <c:pt idx="387">
                  <c:v>3.6605076455733788E-4</c:v>
                </c:pt>
                <c:pt idx="388">
                  <c:v>3.396012124836422E-4</c:v>
                </c:pt>
                <c:pt idx="389">
                  <c:v>3.1493681290751006E-4</c:v>
                </c:pt>
                <c:pt idx="390">
                  <c:v>2.9194692579145051E-4</c:v>
                </c:pt>
                <c:pt idx="391">
                  <c:v>2.7052703146151206E-4</c:v>
                </c:pt>
                <c:pt idx="392">
                  <c:v>2.5057844489086368E-4</c:v>
                </c:pt>
                <c:pt idx="393">
                  <c:v>2.3200803965694056E-4</c:v>
                </c:pt>
                <c:pt idx="394">
                  <c:v>2.1472798150036002E-4</c:v>
                </c:pt>
                <c:pt idx="395">
                  <c:v>1.9865547139277131E-4</c:v>
                </c:pt>
                <c:pt idx="396">
                  <c:v>1.8371249800245001E-4</c:v>
                </c:pt>
                <c:pt idx="397">
                  <c:v>1.6982559942934646E-4</c:v>
                </c:pt>
                <c:pt idx="398">
                  <c:v>1.5692563406553064E-4</c:v>
                </c:pt>
                <c:pt idx="399">
                  <c:v>1.4494756042388623E-4</c:v>
                </c:pt>
                <c:pt idx="400">
                  <c:v>1.3383022576488043E-4</c:v>
                </c:pt>
              </c:numCache>
            </c:numRef>
          </c:val>
          <c:extLst>
            <c:ext xmlns:c16="http://schemas.microsoft.com/office/drawing/2014/chart" uri="{C3380CC4-5D6E-409C-BE32-E72D297353CC}">
              <c16:uniqueId val="{00000003-A4E7-4E47-85A2-14C168A43320}"/>
            </c:ext>
          </c:extLst>
        </c:ser>
        <c:dLbls>
          <c:showLegendKey val="0"/>
          <c:showVal val="0"/>
          <c:showCatName val="0"/>
          <c:showSerName val="0"/>
          <c:showPercent val="0"/>
          <c:showBubbleSize val="0"/>
        </c:dLbls>
        <c:axId val="43620608"/>
        <c:axId val="43638784"/>
      </c:areaChart>
      <c:catAx>
        <c:axId val="43620608"/>
        <c:scaling>
          <c:orientation val="minMax"/>
        </c:scaling>
        <c:delete val="0"/>
        <c:axPos val="b"/>
        <c:numFmt formatCode="General" sourceLinked="1"/>
        <c:majorTickMark val="in"/>
        <c:minorTickMark val="none"/>
        <c:tickLblPos val="none"/>
        <c:spPr>
          <a:ln w="31750">
            <a:solidFill>
              <a:sysClr val="windowText" lastClr="000000"/>
            </a:solidFill>
          </a:ln>
        </c:spPr>
        <c:txPr>
          <a:bodyPr/>
          <a:lstStyle/>
          <a:p>
            <a:pPr>
              <a:defRPr lang="en-US"/>
            </a:pPr>
            <a:endParaRPr lang="en-US"/>
          </a:p>
        </c:txPr>
        <c:crossAx val="43638784"/>
        <c:crosses val="autoZero"/>
        <c:auto val="1"/>
        <c:lblAlgn val="ctr"/>
        <c:lblOffset val="100"/>
        <c:tickMarkSkip val="50"/>
        <c:noMultiLvlLbl val="0"/>
      </c:catAx>
      <c:valAx>
        <c:axId val="43638784"/>
        <c:scaling>
          <c:orientation val="minMax"/>
        </c:scaling>
        <c:delete val="1"/>
        <c:axPos val="l"/>
        <c:numFmt formatCode="0.00000" sourceLinked="1"/>
        <c:majorTickMark val="out"/>
        <c:minorTickMark val="none"/>
        <c:tickLblPos val="none"/>
        <c:crossAx val="43620608"/>
        <c:crossesAt val="0"/>
        <c:crossBetween val="midCat"/>
      </c:valAx>
      <c:spPr>
        <a:noFill/>
        <a:ln w="25400">
          <a:noFill/>
        </a:ln>
      </c:spPr>
    </c:plotArea>
    <c:plotVisOnly val="1"/>
    <c:dispBlanksAs val="zero"/>
    <c:showDLblsOverMax val="0"/>
  </c:chart>
  <c:spPr>
    <a:noFill/>
    <a:ln>
      <a:noFill/>
    </a:ln>
  </c:spPr>
  <c:txPr>
    <a:bodyPr/>
    <a:lstStyle/>
    <a:p>
      <a:pPr>
        <a:defRPr sz="1600" b="1">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60892388451447E-4"/>
          <c:y val="5.4469349518021315E-3"/>
          <c:w val="0.95925021872265959"/>
          <c:h val="0.88895115104476974"/>
        </c:manualLayout>
      </c:layout>
      <c:areaChart>
        <c:grouping val="standard"/>
        <c:varyColors val="0"/>
        <c:ser>
          <c:idx val="2"/>
          <c:order val="2"/>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0-8855-4F24-86E8-E9F41D84EF2E}"/>
            </c:ext>
          </c:extLst>
        </c:ser>
        <c:ser>
          <c:idx val="3"/>
          <c:order val="3"/>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1-8855-4F24-86E8-E9F41D84EF2E}"/>
            </c:ext>
          </c:extLst>
        </c:ser>
        <c:ser>
          <c:idx val="1"/>
          <c:order val="1"/>
          <c:tx>
            <c:strRef>
              <c:f>GCX!$E$1</c:f>
            </c:strRef>
          </c:tx>
          <c:spPr>
            <a:solidFill>
              <a:srgbClr val="0070C0"/>
            </a:solidFill>
            <a:ln w="31750">
              <a:solidFill>
                <a:schemeClr val="tx1"/>
              </a:solidFill>
            </a:ln>
          </c:spPr>
          <c:cat>
            <c:multiLvlStrRef>
              <c:f>GCX!$I$5:$I$405</c:f>
            </c:multiLvlStrRef>
          </c:cat>
          <c:val>
            <c:numRef>
              <c:f>GCX!$E$5:$E$405</c:f>
            </c:numRef>
          </c:val>
          <c:extLst>
            <c:ext xmlns:c16="http://schemas.microsoft.com/office/drawing/2014/chart" uri="{C3380CC4-5D6E-409C-BE32-E72D297353CC}">
              <c16:uniqueId val="{00000002-8855-4F24-86E8-E9F41D84EF2E}"/>
            </c:ext>
          </c:extLst>
        </c:ser>
        <c:ser>
          <c:idx val="0"/>
          <c:order val="0"/>
          <c:tx>
            <c:strRef>
              <c:f>GCX!$E$1</c:f>
              <c:strCache>
                <c:ptCount val="1"/>
                <c:pt idx="0">
                  <c:v>Normal Distribution</c:v>
                </c:pt>
              </c:strCache>
            </c:strRef>
          </c:tx>
          <c:spPr>
            <a:solidFill>
              <a:schemeClr val="accent2"/>
            </a:solidFill>
            <a:ln w="31750">
              <a:solidFill>
                <a:schemeClr val="tx1">
                  <a:lumMod val="85000"/>
                  <a:lumOff val="15000"/>
                </a:schemeClr>
              </a:solidFill>
            </a:ln>
          </c:spPr>
          <c:cat>
            <c:numRef>
              <c:f>GCX!$I$5:$I$405</c:f>
              <c:numCache>
                <c:formatCode>General</c:formatCode>
                <c:ptCount val="401"/>
                <c:pt idx="199" formatCode="0">
                  <c:v>99.6</c:v>
                </c:pt>
                <c:pt idx="218" formatCode="0">
                  <c:v>107.2</c:v>
                </c:pt>
                <c:pt idx="237" formatCode="0">
                  <c:v>114.8</c:v>
                </c:pt>
                <c:pt idx="265" formatCode="0">
                  <c:v>126</c:v>
                </c:pt>
                <c:pt idx="287" formatCode="0">
                  <c:v>134.80000000000021</c:v>
                </c:pt>
              </c:numCache>
            </c:numRef>
          </c:cat>
          <c:val>
            <c:numRef>
              <c:f>GCX!$E$5:$E$405</c:f>
              <c:numCache>
                <c:formatCode>0.00000</c:formatCode>
                <c:ptCount val="401"/>
                <c:pt idx="0">
                  <c:v>1.3383022576488621E-4</c:v>
                </c:pt>
                <c:pt idx="1">
                  <c:v>1.4494756042389103E-4</c:v>
                </c:pt>
                <c:pt idx="2">
                  <c:v>1.5692563406553421E-4</c:v>
                </c:pt>
                <c:pt idx="3">
                  <c:v>1.698255994293538E-4</c:v>
                </c:pt>
                <c:pt idx="4">
                  <c:v>1.83712498002457E-4</c:v>
                </c:pt>
                <c:pt idx="5">
                  <c:v>1.986554713927812E-4</c:v>
                </c:pt>
                <c:pt idx="6">
                  <c:v>2.1472798150036802E-4</c:v>
                </c:pt>
                <c:pt idx="7">
                  <c:v>2.3200803965694412E-4</c:v>
                </c:pt>
                <c:pt idx="8">
                  <c:v>2.5057844489087278E-4</c:v>
                </c:pt>
                <c:pt idx="9">
                  <c:v>2.7052703146152214E-4</c:v>
                </c:pt>
                <c:pt idx="10">
                  <c:v>2.9194692579146206E-4</c:v>
                </c:pt>
                <c:pt idx="11">
                  <c:v>3.1493681290752209E-4</c:v>
                </c:pt>
                <c:pt idx="12">
                  <c:v>3.3960121248365516E-4</c:v>
                </c:pt>
                <c:pt idx="13">
                  <c:v>3.6605076455735247E-4</c:v>
                </c:pt>
                <c:pt idx="14">
                  <c:v>3.9440252496917118E-4</c:v>
                </c:pt>
                <c:pt idx="15">
                  <c:v>4.2478027055077144E-4</c:v>
                </c:pt>
                <c:pt idx="16">
                  <c:v>4.5731481405987914E-4</c:v>
                </c:pt>
                <c:pt idx="17">
                  <c:v>4.9214432883291502E-4</c:v>
                </c:pt>
                <c:pt idx="18">
                  <c:v>5.2941468309493508E-4</c:v>
                </c:pt>
                <c:pt idx="19">
                  <c:v>5.6927978383425337E-4</c:v>
                </c:pt>
                <c:pt idx="20">
                  <c:v>6.1190193011377439E-4</c:v>
                </c:pt>
                <c:pt idx="21">
                  <c:v>6.5745217565467732E-4</c:v>
                </c:pt>
                <c:pt idx="22">
                  <c:v>7.0611070048805745E-4</c:v>
                </c:pt>
                <c:pt idx="23">
                  <c:v>7.5806719142874044E-4</c:v>
                </c:pt>
                <c:pt idx="24">
                  <c:v>8.1352123108181025E-4</c:v>
                </c:pt>
                <c:pt idx="25">
                  <c:v>8.7268269504576243E-4</c:v>
                </c:pt>
                <c:pt idx="26">
                  <c:v>9.3577215692748226E-4</c:v>
                </c:pt>
                <c:pt idx="27">
                  <c:v>1.0030213007342398E-3</c:v>
                </c:pt>
                <c:pt idx="28">
                  <c:v>1.0746733401537421E-3</c:v>
                </c:pt>
                <c:pt idx="29">
                  <c:v>1.1509834441785392E-3</c:v>
                </c:pt>
                <c:pt idx="30">
                  <c:v>1.232219168473067E-3</c:v>
                </c:pt>
                <c:pt idx="31">
                  <c:v>1.3186608918227657E-3</c:v>
                </c:pt>
                <c:pt idx="32">
                  <c:v>1.4106022569413941E-3</c:v>
                </c:pt>
                <c:pt idx="33">
                  <c:v>1.5083506148503567E-3</c:v>
                </c:pt>
                <c:pt idx="34">
                  <c:v>1.6122274719771775E-3</c:v>
                </c:pt>
                <c:pt idx="35">
                  <c:v>1.7225689390537406E-3</c:v>
                </c:pt>
                <c:pt idx="36">
                  <c:v>1.8397261808242821E-3</c:v>
                </c:pt>
                <c:pt idx="37">
                  <c:v>1.9640658655044286E-3</c:v>
                </c:pt>
                <c:pt idx="38">
                  <c:v>2.0959706128580004E-3</c:v>
                </c:pt>
                <c:pt idx="39">
                  <c:v>2.2358394396885398E-3</c:v>
                </c:pt>
                <c:pt idx="40">
                  <c:v>2.3840882014648408E-3</c:v>
                </c:pt>
                <c:pt idx="41">
                  <c:v>2.5411500287266259E-3</c:v>
                </c:pt>
                <c:pt idx="42">
                  <c:v>2.7074757568408166E-3</c:v>
                </c:pt>
                <c:pt idx="43">
                  <c:v>2.8835343476036031E-3</c:v>
                </c:pt>
                <c:pt idx="44">
                  <c:v>3.0698133011047412E-3</c:v>
                </c:pt>
                <c:pt idx="45">
                  <c:v>3.2668190562000136E-3</c:v>
                </c:pt>
                <c:pt idx="46">
                  <c:v>3.4750773778549652E-3</c:v>
                </c:pt>
                <c:pt idx="47">
                  <c:v>3.6951337295591338E-3</c:v>
                </c:pt>
                <c:pt idx="48">
                  <c:v>3.9275536289248006E-3</c:v>
                </c:pt>
                <c:pt idx="49">
                  <c:v>4.172922984524147E-3</c:v>
                </c:pt>
                <c:pt idx="50">
                  <c:v>4.4318484119383007E-3</c:v>
                </c:pt>
                <c:pt idx="51">
                  <c:v>4.7049575269339765E-3</c:v>
                </c:pt>
                <c:pt idx="52">
                  <c:v>4.9928992136124024E-3</c:v>
                </c:pt>
                <c:pt idx="53">
                  <c:v>5.2963438653112526E-3</c:v>
                </c:pt>
                <c:pt idx="54">
                  <c:v>5.6159835959909733E-3</c:v>
                </c:pt>
                <c:pt idx="55">
                  <c:v>5.9525324197758633E-3</c:v>
                </c:pt>
                <c:pt idx="56">
                  <c:v>6.3067263962659414E-3</c:v>
                </c:pt>
                <c:pt idx="57">
                  <c:v>6.6793237392029177E-3</c:v>
                </c:pt>
                <c:pt idx="58">
                  <c:v>7.0711048860194504E-3</c:v>
                </c:pt>
                <c:pt idx="59">
                  <c:v>7.482872525780792E-3</c:v>
                </c:pt>
                <c:pt idx="60">
                  <c:v>7.9154515829799824E-3</c:v>
                </c:pt>
                <c:pt idx="61">
                  <c:v>8.3696891546535257E-3</c:v>
                </c:pt>
                <c:pt idx="62">
                  <c:v>8.846454398237653E-3</c:v>
                </c:pt>
                <c:pt idx="63">
                  <c:v>9.3466383676123546E-3</c:v>
                </c:pt>
                <c:pt idx="64">
                  <c:v>9.8711537947511318E-3</c:v>
                </c:pt>
                <c:pt idx="65">
                  <c:v>1.04209348144226E-2</c:v>
                </c:pt>
                <c:pt idx="66">
                  <c:v>1.0996936629405599E-2</c:v>
                </c:pt>
                <c:pt idx="67">
                  <c:v>1.1600135113703187E-2</c:v>
                </c:pt>
                <c:pt idx="68">
                  <c:v>1.2231526351278004E-2</c:v>
                </c:pt>
                <c:pt idx="69">
                  <c:v>1.2892126107895301E-2</c:v>
                </c:pt>
                <c:pt idx="70">
                  <c:v>1.3582969233686178E-2</c:v>
                </c:pt>
                <c:pt idx="71">
                  <c:v>1.4305108994149699E-2</c:v>
                </c:pt>
                <c:pt idx="72">
                  <c:v>1.5059616327377396E-2</c:v>
                </c:pt>
                <c:pt idx="73">
                  <c:v>1.5847579025361484E-2</c:v>
                </c:pt>
                <c:pt idx="74">
                  <c:v>1.6670100837381269E-2</c:v>
                </c:pt>
                <c:pt idx="75">
                  <c:v>1.7528300493568641E-2</c:v>
                </c:pt>
                <c:pt idx="76">
                  <c:v>1.8423310646862808E-2</c:v>
                </c:pt>
                <c:pt idx="77">
                  <c:v>1.9356276731737072E-2</c:v>
                </c:pt>
                <c:pt idx="78">
                  <c:v>2.0328355738225803E-2</c:v>
                </c:pt>
                <c:pt idx="79">
                  <c:v>2.1340714899922807E-2</c:v>
                </c:pt>
                <c:pt idx="80">
                  <c:v>2.2394530294842778E-2</c:v>
                </c:pt>
                <c:pt idx="81">
                  <c:v>2.3490985358201398E-2</c:v>
                </c:pt>
                <c:pt idx="82">
                  <c:v>2.4631269306382497E-2</c:v>
                </c:pt>
                <c:pt idx="83">
                  <c:v>2.5816575471587801E-2</c:v>
                </c:pt>
                <c:pt idx="84">
                  <c:v>2.7048099546881803E-2</c:v>
                </c:pt>
                <c:pt idx="85">
                  <c:v>2.8327037741601203E-2</c:v>
                </c:pt>
                <c:pt idx="86">
                  <c:v>2.9654584847341167E-2</c:v>
                </c:pt>
                <c:pt idx="87">
                  <c:v>3.1031932215009637E-2</c:v>
                </c:pt>
                <c:pt idx="88">
                  <c:v>3.246026564369741E-2</c:v>
                </c:pt>
                <c:pt idx="89">
                  <c:v>3.39407631824492E-2</c:v>
                </c:pt>
                <c:pt idx="90">
                  <c:v>3.5474592846231404E-2</c:v>
                </c:pt>
                <c:pt idx="91">
                  <c:v>3.7062910247806606E-2</c:v>
                </c:pt>
                <c:pt idx="92">
                  <c:v>3.8706856147455608E-2</c:v>
                </c:pt>
                <c:pt idx="93">
                  <c:v>4.0407553922860412E-2</c:v>
                </c:pt>
                <c:pt idx="94">
                  <c:v>4.2166106961770304E-2</c:v>
                </c:pt>
                <c:pt idx="95">
                  <c:v>4.3983595980427233E-2</c:v>
                </c:pt>
                <c:pt idx="96">
                  <c:v>4.5861076271054867E-2</c:v>
                </c:pt>
                <c:pt idx="97">
                  <c:v>4.7799574882077124E-2</c:v>
                </c:pt>
                <c:pt idx="98">
                  <c:v>4.9800087735071122E-2</c:v>
                </c:pt>
                <c:pt idx="99">
                  <c:v>5.1863576682820586E-2</c:v>
                </c:pt>
                <c:pt idx="100">
                  <c:v>5.3990966513188104E-2</c:v>
                </c:pt>
                <c:pt idx="101">
                  <c:v>5.6183141903868097E-2</c:v>
                </c:pt>
                <c:pt idx="102">
                  <c:v>5.8440944333451497E-2</c:v>
                </c:pt>
                <c:pt idx="103">
                  <c:v>6.0765168954564804E-2</c:v>
                </c:pt>
                <c:pt idx="104">
                  <c:v>6.3156561435198821E-2</c:v>
                </c:pt>
                <c:pt idx="105">
                  <c:v>6.5615814774676595E-2</c:v>
                </c:pt>
                <c:pt idx="106">
                  <c:v>6.8143566101044578E-2</c:v>
                </c:pt>
                <c:pt idx="107">
                  <c:v>7.0740393456983519E-2</c:v>
                </c:pt>
                <c:pt idx="108">
                  <c:v>7.3406812581656919E-2</c:v>
                </c:pt>
                <c:pt idx="109">
                  <c:v>7.6143273696207325E-2</c:v>
                </c:pt>
                <c:pt idx="110">
                  <c:v>7.8950158300894066E-2</c:v>
                </c:pt>
                <c:pt idx="111">
                  <c:v>8.1827775992143248E-2</c:v>
                </c:pt>
                <c:pt idx="112">
                  <c:v>8.4776361308026529E-2</c:v>
                </c:pt>
                <c:pt idx="113">
                  <c:v>8.7796070610905635E-2</c:v>
                </c:pt>
                <c:pt idx="114">
                  <c:v>9.0886979016283245E-2</c:v>
                </c:pt>
                <c:pt idx="115">
                  <c:v>9.404907737688771E-2</c:v>
                </c:pt>
                <c:pt idx="116">
                  <c:v>9.7282269331467511E-2</c:v>
                </c:pt>
                <c:pt idx="117">
                  <c:v>0.100586368427691</c:v>
                </c:pt>
                <c:pt idx="118">
                  <c:v>0.10396109532876398</c:v>
                </c:pt>
                <c:pt idx="119">
                  <c:v>0.10740607511348522</c:v>
                </c:pt>
                <c:pt idx="120">
                  <c:v>0.11092083467945495</c:v>
                </c:pt>
                <c:pt idx="121">
                  <c:v>0.11450480025929202</c:v>
                </c:pt>
                <c:pt idx="122">
                  <c:v>0.118157295059582</c:v>
                </c:pt>
                <c:pt idx="123">
                  <c:v>0.12187753703240198</c:v>
                </c:pt>
                <c:pt idx="124">
                  <c:v>0.12566463678908787</c:v>
                </c:pt>
                <c:pt idx="125">
                  <c:v>0.12951759566589224</c:v>
                </c:pt>
                <c:pt idx="126">
                  <c:v>0.13343530395100658</c:v>
                </c:pt>
                <c:pt idx="127">
                  <c:v>0.13741653928228567</c:v>
                </c:pt>
                <c:pt idx="128">
                  <c:v>0.141459965224839</c:v>
                </c:pt>
                <c:pt idx="129">
                  <c:v>0.14556413003735402</c:v>
                </c:pt>
                <c:pt idx="130">
                  <c:v>0.14972746563574504</c:v>
                </c:pt>
                <c:pt idx="131">
                  <c:v>0.15394828676264463</c:v>
                </c:pt>
                <c:pt idx="132">
                  <c:v>0.15822479037038759</c:v>
                </c:pt>
                <c:pt idx="133">
                  <c:v>0.16255505522553387</c:v>
                </c:pt>
                <c:pt idx="134">
                  <c:v>0.16693704174171758</c:v>
                </c:pt>
                <c:pt idx="135">
                  <c:v>0.17136859204780724</c:v>
                </c:pt>
                <c:pt idx="136">
                  <c:v>0.17584743029767014</c:v>
                </c:pt>
                <c:pt idx="137">
                  <c:v>0.18037116322707997</c:v>
                </c:pt>
                <c:pt idx="138">
                  <c:v>0.18493728096331202</c:v>
                </c:pt>
                <c:pt idx="139">
                  <c:v>0.18954315809164579</c:v>
                </c:pt>
                <c:pt idx="140">
                  <c:v>0.19418605498321287</c:v>
                </c:pt>
                <c:pt idx="141">
                  <c:v>0.19886311938727624</c:v>
                </c:pt>
                <c:pt idx="142">
                  <c:v>0.20357138829075888</c:v>
                </c:pt>
                <c:pt idx="143">
                  <c:v>0.20830779004711258</c:v>
                </c:pt>
                <c:pt idx="144">
                  <c:v>0.21306914677572314</c:v>
                </c:pt>
                <c:pt idx="145">
                  <c:v>0.21785217703255</c:v>
                </c:pt>
                <c:pt idx="146">
                  <c:v>0.22265349875176121</c:v>
                </c:pt>
                <c:pt idx="147">
                  <c:v>0.22746963245739349</c:v>
                </c:pt>
                <c:pt idx="148">
                  <c:v>0.23229700474337067</c:v>
                </c:pt>
                <c:pt idx="149">
                  <c:v>0.23713195201938</c:v>
                </c:pt>
                <c:pt idx="150">
                  <c:v>0.241970724519143</c:v>
                </c:pt>
                <c:pt idx="151">
                  <c:v>0.24680949056705129</c:v>
                </c:pt>
                <c:pt idx="152">
                  <c:v>0.25164434109811679</c:v>
                </c:pt>
                <c:pt idx="153">
                  <c:v>0.25647129442562</c:v>
                </c:pt>
                <c:pt idx="154">
                  <c:v>0.26128630124956564</c:v>
                </c:pt>
                <c:pt idx="155">
                  <c:v>0.26608524989875532</c:v>
                </c:pt>
                <c:pt idx="156">
                  <c:v>0.27086397179833832</c:v>
                </c:pt>
                <c:pt idx="157">
                  <c:v>0.27561824715346511</c:v>
                </c:pt>
                <c:pt idx="158">
                  <c:v>0.28034381083962823</c:v>
                </c:pt>
                <c:pt idx="159">
                  <c:v>0.28503635848900699</c:v>
                </c:pt>
                <c:pt idx="160">
                  <c:v>0.28969155276148179</c:v>
                </c:pt>
                <c:pt idx="161">
                  <c:v>0.29430502978832501</c:v>
                </c:pt>
                <c:pt idx="162">
                  <c:v>0.29887240577596952</c:v>
                </c:pt>
                <c:pt idx="163">
                  <c:v>0.30338928375631047</c:v>
                </c:pt>
                <c:pt idx="164">
                  <c:v>0.30785126046986705</c:v>
                </c:pt>
                <c:pt idx="165">
                  <c:v>0.31225393336676138</c:v>
                </c:pt>
                <c:pt idx="166">
                  <c:v>0.31659290771090587</c:v>
                </c:pt>
                <c:pt idx="167">
                  <c:v>0.32086380377118123</c:v>
                </c:pt>
                <c:pt idx="168">
                  <c:v>0.32506226408409722</c:v>
                </c:pt>
                <c:pt idx="169">
                  <c:v>0.32918396077077905</c:v>
                </c:pt>
                <c:pt idx="170">
                  <c:v>0.33322460289181305</c:v>
                </c:pt>
                <c:pt idx="171">
                  <c:v>0.33717994382239164</c:v>
                </c:pt>
                <c:pt idx="172">
                  <c:v>0.34104578863035301</c:v>
                </c:pt>
                <c:pt idx="173">
                  <c:v>0.34481800143933738</c:v>
                </c:pt>
                <c:pt idx="174">
                  <c:v>0.34849251275897508</c:v>
                </c:pt>
                <c:pt idx="175">
                  <c:v>0.35206532676429902</c:v>
                </c:pt>
                <c:pt idx="176">
                  <c:v>0.35553252850599693</c:v>
                </c:pt>
                <c:pt idx="177">
                  <c:v>0.35889029103355446</c:v>
                </c:pt>
                <c:pt idx="178">
                  <c:v>0.362134882413092</c:v>
                </c:pt>
                <c:pt idx="179">
                  <c:v>0.36526267262216111</c:v>
                </c:pt>
                <c:pt idx="180">
                  <c:v>0.368270140303323</c:v>
                </c:pt>
                <c:pt idx="181">
                  <c:v>0.37115387935948252</c:v>
                </c:pt>
                <c:pt idx="182">
                  <c:v>0.37391060537313864</c:v>
                </c:pt>
                <c:pt idx="183">
                  <c:v>0.37653716183326447</c:v>
                </c:pt>
                <c:pt idx="184">
                  <c:v>0.37903052615270338</c:v>
                </c:pt>
                <c:pt idx="185">
                  <c:v>0.38138781546053346</c:v>
                </c:pt>
                <c:pt idx="186">
                  <c:v>0.38360629215348746</c:v>
                </c:pt>
                <c:pt idx="187">
                  <c:v>0.38568336919183005</c:v>
                </c:pt>
                <c:pt idx="188">
                  <c:v>0.38761661512502693</c:v>
                </c:pt>
                <c:pt idx="189">
                  <c:v>0.38940375883379008</c:v>
                </c:pt>
                <c:pt idx="190">
                  <c:v>0.39104269397547586</c:v>
                </c:pt>
                <c:pt idx="191">
                  <c:v>0.39253148312043723</c:v>
                </c:pt>
                <c:pt idx="192">
                  <c:v>0.39386836156856186</c:v>
                </c:pt>
                <c:pt idx="193">
                  <c:v>0.39505174083462147</c:v>
                </c:pt>
                <c:pt idx="194">
                  <c:v>0.39608021179367586</c:v>
                </c:pt>
                <c:pt idx="195">
                  <c:v>0.39695254747702147</c:v>
                </c:pt>
                <c:pt idx="196">
                  <c:v>0.39766770551161723</c:v>
                </c:pt>
                <c:pt idx="197">
                  <c:v>0.39822483019562105</c:v>
                </c:pt>
                <c:pt idx="198">
                  <c:v>0.39862325420461564</c:v>
                </c:pt>
                <c:pt idx="199">
                  <c:v>0.39886249992368733</c:v>
                </c:pt>
                <c:pt idx="200">
                  <c:v>0.39894228040143331</c:v>
                </c:pt>
                <c:pt idx="201">
                  <c:v>0.39886249992368733</c:v>
                </c:pt>
                <c:pt idx="202">
                  <c:v>0.39862325420461564</c:v>
                </c:pt>
                <c:pt idx="203">
                  <c:v>0.39822483019562105</c:v>
                </c:pt>
                <c:pt idx="204">
                  <c:v>0.39766770551161723</c:v>
                </c:pt>
                <c:pt idx="205">
                  <c:v>0.39695254747702147</c:v>
                </c:pt>
                <c:pt idx="206">
                  <c:v>0.39608021179367586</c:v>
                </c:pt>
                <c:pt idx="207">
                  <c:v>0.39505174083462147</c:v>
                </c:pt>
                <c:pt idx="208">
                  <c:v>0.39386836156856186</c:v>
                </c:pt>
                <c:pt idx="209">
                  <c:v>0.39253148312043723</c:v>
                </c:pt>
                <c:pt idx="210">
                  <c:v>0.39104269397547586</c:v>
                </c:pt>
                <c:pt idx="211">
                  <c:v>0.38940375883379008</c:v>
                </c:pt>
                <c:pt idx="212">
                  <c:v>0.38761661512502693</c:v>
                </c:pt>
                <c:pt idx="213">
                  <c:v>0.38568336919183005</c:v>
                </c:pt>
                <c:pt idx="214">
                  <c:v>0.38360629215348746</c:v>
                </c:pt>
                <c:pt idx="215">
                  <c:v>0.38138781546053346</c:v>
                </c:pt>
                <c:pt idx="216">
                  <c:v>0.37903052615270338</c:v>
                </c:pt>
                <c:pt idx="217">
                  <c:v>0.37653716183326447</c:v>
                </c:pt>
                <c:pt idx="218">
                  <c:v>0.37391060537313864</c:v>
                </c:pt>
                <c:pt idx="219">
                  <c:v>0.37115387935948252</c:v>
                </c:pt>
                <c:pt idx="220">
                  <c:v>0.368270140303323</c:v>
                </c:pt>
                <c:pt idx="221">
                  <c:v>0.36526267262216111</c:v>
                </c:pt>
                <c:pt idx="222">
                  <c:v>0.362134882413092</c:v>
                </c:pt>
                <c:pt idx="223">
                  <c:v>0.35889029103355446</c:v>
                </c:pt>
                <c:pt idx="224">
                  <c:v>0.35553252850599693</c:v>
                </c:pt>
                <c:pt idx="225">
                  <c:v>0.35206532676429902</c:v>
                </c:pt>
                <c:pt idx="226">
                  <c:v>0.34849251275897508</c:v>
                </c:pt>
                <c:pt idx="227">
                  <c:v>0.34481800143933738</c:v>
                </c:pt>
                <c:pt idx="228">
                  <c:v>0.34104578863035301</c:v>
                </c:pt>
                <c:pt idx="229">
                  <c:v>0.33717994382239164</c:v>
                </c:pt>
                <c:pt idx="230">
                  <c:v>0.33322460289181305</c:v>
                </c:pt>
                <c:pt idx="231">
                  <c:v>0.32918396077077905</c:v>
                </c:pt>
                <c:pt idx="232">
                  <c:v>0.32506226408409722</c:v>
                </c:pt>
                <c:pt idx="233">
                  <c:v>0.32086380377118123</c:v>
                </c:pt>
                <c:pt idx="234">
                  <c:v>0.31659290771090587</c:v>
                </c:pt>
                <c:pt idx="235">
                  <c:v>0.31225393336676138</c:v>
                </c:pt>
                <c:pt idx="236">
                  <c:v>0.30785126046986705</c:v>
                </c:pt>
                <c:pt idx="237">
                  <c:v>0.30338928375631047</c:v>
                </c:pt>
                <c:pt idx="238">
                  <c:v>0.29887240577596952</c:v>
                </c:pt>
                <c:pt idx="239">
                  <c:v>0.29430502978832501</c:v>
                </c:pt>
                <c:pt idx="240">
                  <c:v>0.28969155276148179</c:v>
                </c:pt>
                <c:pt idx="241">
                  <c:v>0.28503635848900699</c:v>
                </c:pt>
                <c:pt idx="242">
                  <c:v>0.28034381083962823</c:v>
                </c:pt>
                <c:pt idx="243">
                  <c:v>0.27561824715346511</c:v>
                </c:pt>
                <c:pt idx="244">
                  <c:v>0.27086397179833832</c:v>
                </c:pt>
                <c:pt idx="245">
                  <c:v>0.26608524989875532</c:v>
                </c:pt>
                <c:pt idx="246">
                  <c:v>0.26128630124956564</c:v>
                </c:pt>
                <c:pt idx="247">
                  <c:v>0.25647129442562</c:v>
                </c:pt>
                <c:pt idx="248">
                  <c:v>0.25164434109811679</c:v>
                </c:pt>
                <c:pt idx="249">
                  <c:v>0.24680949056705129</c:v>
                </c:pt>
                <c:pt idx="250">
                  <c:v>0.241970724519143</c:v>
                </c:pt>
                <c:pt idx="251">
                  <c:v>0.23713195201938</c:v>
                </c:pt>
                <c:pt idx="252">
                  <c:v>0.23229700474337067</c:v>
                </c:pt>
                <c:pt idx="253">
                  <c:v>0.22746963245739349</c:v>
                </c:pt>
                <c:pt idx="254">
                  <c:v>0.22265349875176121</c:v>
                </c:pt>
                <c:pt idx="255">
                  <c:v>0.21785217703255</c:v>
                </c:pt>
                <c:pt idx="256">
                  <c:v>0.21306914677572314</c:v>
                </c:pt>
                <c:pt idx="257">
                  <c:v>0.20830779004711258</c:v>
                </c:pt>
                <c:pt idx="258">
                  <c:v>0.20357138829075888</c:v>
                </c:pt>
                <c:pt idx="259">
                  <c:v>0.19886311938727441</c:v>
                </c:pt>
                <c:pt idx="260">
                  <c:v>0.19418605498321287</c:v>
                </c:pt>
                <c:pt idx="261">
                  <c:v>0.18954315809164579</c:v>
                </c:pt>
                <c:pt idx="262">
                  <c:v>0.18493728096331202</c:v>
                </c:pt>
                <c:pt idx="263">
                  <c:v>0.180371163227078</c:v>
                </c:pt>
                <c:pt idx="264">
                  <c:v>0.17584743029767014</c:v>
                </c:pt>
                <c:pt idx="265">
                  <c:v>0.17136859204780724</c:v>
                </c:pt>
                <c:pt idx="266">
                  <c:v>0.16693704174171758</c:v>
                </c:pt>
                <c:pt idx="267">
                  <c:v>0.16255505522553187</c:v>
                </c:pt>
                <c:pt idx="268">
                  <c:v>0.15822479037038759</c:v>
                </c:pt>
                <c:pt idx="269">
                  <c:v>0.15394828676264463</c:v>
                </c:pt>
                <c:pt idx="270">
                  <c:v>0.14972746563574504</c:v>
                </c:pt>
                <c:pt idx="271">
                  <c:v>0.14556413003735202</c:v>
                </c:pt>
                <c:pt idx="272">
                  <c:v>0.141459965224839</c:v>
                </c:pt>
                <c:pt idx="273">
                  <c:v>0.13741653928228567</c:v>
                </c:pt>
                <c:pt idx="274">
                  <c:v>0.13343530395100658</c:v>
                </c:pt>
                <c:pt idx="275">
                  <c:v>0.12951759566589024</c:v>
                </c:pt>
                <c:pt idx="276">
                  <c:v>0.12566463678908787</c:v>
                </c:pt>
                <c:pt idx="277">
                  <c:v>0.12187753703240198</c:v>
                </c:pt>
                <c:pt idx="278">
                  <c:v>0.118157295059582</c:v>
                </c:pt>
                <c:pt idx="279">
                  <c:v>0.11450480025929102</c:v>
                </c:pt>
                <c:pt idx="280">
                  <c:v>0.11092083467945495</c:v>
                </c:pt>
                <c:pt idx="281">
                  <c:v>0.10740607511348522</c:v>
                </c:pt>
                <c:pt idx="282">
                  <c:v>0.10396109532876198</c:v>
                </c:pt>
                <c:pt idx="283">
                  <c:v>0.1005863684276893</c:v>
                </c:pt>
                <c:pt idx="284">
                  <c:v>9.7282269331465679E-2</c:v>
                </c:pt>
                <c:pt idx="285">
                  <c:v>9.404907737688771E-2</c:v>
                </c:pt>
                <c:pt idx="286">
                  <c:v>9.0886979016281524E-2</c:v>
                </c:pt>
                <c:pt idx="287">
                  <c:v>8.7796070610904137E-2</c:v>
                </c:pt>
                <c:pt idx="288">
                  <c:v>8.4776361308025114E-2</c:v>
                </c:pt>
                <c:pt idx="289">
                  <c:v>8.1827775992143248E-2</c:v>
                </c:pt>
                <c:pt idx="290">
                  <c:v>7.8950158300892678E-2</c:v>
                </c:pt>
                <c:pt idx="291">
                  <c:v>7.614327369620591E-2</c:v>
                </c:pt>
                <c:pt idx="292">
                  <c:v>7.3406812581655517E-2</c:v>
                </c:pt>
                <c:pt idx="293">
                  <c:v>7.0740393456983519E-2</c:v>
                </c:pt>
                <c:pt idx="294">
                  <c:v>6.8143566101043399E-2</c:v>
                </c:pt>
                <c:pt idx="295">
                  <c:v>6.5615814774675305E-2</c:v>
                </c:pt>
                <c:pt idx="296">
                  <c:v>6.315656143519742E-2</c:v>
                </c:pt>
                <c:pt idx="297">
                  <c:v>6.0765168954564804E-2</c:v>
                </c:pt>
                <c:pt idx="298">
                  <c:v>5.8440944333450297E-2</c:v>
                </c:pt>
                <c:pt idx="299">
                  <c:v>5.6183141903866911E-2</c:v>
                </c:pt>
                <c:pt idx="300">
                  <c:v>5.3990966513187008E-2</c:v>
                </c:pt>
                <c:pt idx="301">
                  <c:v>5.1863576682820586E-2</c:v>
                </c:pt>
                <c:pt idx="302">
                  <c:v>4.9800087735069824E-2</c:v>
                </c:pt>
                <c:pt idx="303">
                  <c:v>4.7799574882077034E-2</c:v>
                </c:pt>
                <c:pt idx="304">
                  <c:v>4.5861076271053895E-2</c:v>
                </c:pt>
                <c:pt idx="305">
                  <c:v>4.3983595980427233E-2</c:v>
                </c:pt>
                <c:pt idx="306">
                  <c:v>4.2166106961769409E-2</c:v>
                </c:pt>
                <c:pt idx="307">
                  <c:v>4.0407553922859413E-2</c:v>
                </c:pt>
                <c:pt idx="308">
                  <c:v>3.8706856147454803E-2</c:v>
                </c:pt>
                <c:pt idx="309">
                  <c:v>3.7062910247805815E-2</c:v>
                </c:pt>
                <c:pt idx="310">
                  <c:v>3.5474592846230696E-2</c:v>
                </c:pt>
                <c:pt idx="311">
                  <c:v>3.3940763182448395E-2</c:v>
                </c:pt>
                <c:pt idx="312">
                  <c:v>3.2460265643696806E-2</c:v>
                </c:pt>
                <c:pt idx="313">
                  <c:v>3.1031932215008766E-2</c:v>
                </c:pt>
                <c:pt idx="314">
                  <c:v>2.9654584847340577E-2</c:v>
                </c:pt>
                <c:pt idx="315">
                  <c:v>2.8327037741600506E-2</c:v>
                </c:pt>
                <c:pt idx="316">
                  <c:v>2.7048099546881206E-2</c:v>
                </c:pt>
                <c:pt idx="317">
                  <c:v>2.5816575471587201E-2</c:v>
                </c:pt>
                <c:pt idx="318">
                  <c:v>2.4631269306381893E-2</c:v>
                </c:pt>
                <c:pt idx="319">
                  <c:v>2.3490985358200808E-2</c:v>
                </c:pt>
                <c:pt idx="320">
                  <c:v>2.2394530294842303E-2</c:v>
                </c:pt>
                <c:pt idx="321">
                  <c:v>2.134071489992231E-2</c:v>
                </c:pt>
                <c:pt idx="322">
                  <c:v>2.032835573822531E-2</c:v>
                </c:pt>
                <c:pt idx="323">
                  <c:v>1.93562767317365E-2</c:v>
                </c:pt>
                <c:pt idx="324">
                  <c:v>1.8423310646862118E-2</c:v>
                </c:pt>
                <c:pt idx="325">
                  <c:v>1.7528300493568141E-2</c:v>
                </c:pt>
                <c:pt idx="326">
                  <c:v>1.6670100837381067E-2</c:v>
                </c:pt>
                <c:pt idx="327">
                  <c:v>1.5847579025361092E-2</c:v>
                </c:pt>
                <c:pt idx="328">
                  <c:v>1.5059616327377099E-2</c:v>
                </c:pt>
                <c:pt idx="329">
                  <c:v>1.43051089941493E-2</c:v>
                </c:pt>
                <c:pt idx="330">
                  <c:v>1.3582969233685783E-2</c:v>
                </c:pt>
                <c:pt idx="331">
                  <c:v>1.2892126107895001E-2</c:v>
                </c:pt>
                <c:pt idx="332">
                  <c:v>1.2231526351277711E-2</c:v>
                </c:pt>
                <c:pt idx="333">
                  <c:v>1.1600135113702894E-2</c:v>
                </c:pt>
                <c:pt idx="334">
                  <c:v>1.0996936629405299E-2</c:v>
                </c:pt>
                <c:pt idx="335">
                  <c:v>1.0420934814422305E-2</c:v>
                </c:pt>
                <c:pt idx="336">
                  <c:v>9.8711537947508716E-3</c:v>
                </c:pt>
                <c:pt idx="337">
                  <c:v>9.3466383676120528E-3</c:v>
                </c:pt>
                <c:pt idx="338">
                  <c:v>8.8464543982374275E-3</c:v>
                </c:pt>
                <c:pt idx="339">
                  <c:v>8.3696891546532776E-3</c:v>
                </c:pt>
                <c:pt idx="340">
                  <c:v>7.9154515829797933E-3</c:v>
                </c:pt>
                <c:pt idx="341">
                  <c:v>7.4828725257805343E-3</c:v>
                </c:pt>
                <c:pt idx="342">
                  <c:v>7.071104886019251E-3</c:v>
                </c:pt>
                <c:pt idx="343">
                  <c:v>6.6793237392027138E-3</c:v>
                </c:pt>
                <c:pt idx="344">
                  <c:v>6.3067263962657523E-3</c:v>
                </c:pt>
                <c:pt idx="345">
                  <c:v>5.9525324197756933E-3</c:v>
                </c:pt>
                <c:pt idx="346">
                  <c:v>5.6159835959907999E-3</c:v>
                </c:pt>
                <c:pt idx="347">
                  <c:v>5.2963438653109134E-3</c:v>
                </c:pt>
                <c:pt idx="348">
                  <c:v>4.9928992136122523E-3</c:v>
                </c:pt>
                <c:pt idx="349">
                  <c:v>4.7049575269338395E-3</c:v>
                </c:pt>
                <c:pt idx="350">
                  <c:v>4.4318484119381376E-3</c:v>
                </c:pt>
                <c:pt idx="351">
                  <c:v>4.1729229845239996E-3</c:v>
                </c:pt>
                <c:pt idx="352">
                  <c:v>3.9275536289246852E-3</c:v>
                </c:pt>
                <c:pt idx="353">
                  <c:v>3.6951337295590245E-3</c:v>
                </c:pt>
                <c:pt idx="354">
                  <c:v>3.4750773778548412E-3</c:v>
                </c:pt>
                <c:pt idx="355">
                  <c:v>3.2668190561998406E-3</c:v>
                </c:pt>
                <c:pt idx="356">
                  <c:v>3.0698133011046605E-3</c:v>
                </c:pt>
                <c:pt idx="357">
                  <c:v>2.8835343476035255E-3</c:v>
                </c:pt>
                <c:pt idx="358">
                  <c:v>2.7074757568407385E-3</c:v>
                </c:pt>
                <c:pt idx="359">
                  <c:v>2.5411500287265557E-3</c:v>
                </c:pt>
                <c:pt idx="360">
                  <c:v>2.3840882014647792E-3</c:v>
                </c:pt>
                <c:pt idx="361">
                  <c:v>2.23583943968847E-3</c:v>
                </c:pt>
                <c:pt idx="362">
                  <c:v>2.0959706128578811E-3</c:v>
                </c:pt>
                <c:pt idx="363">
                  <c:v>1.9640658655043692E-3</c:v>
                </c:pt>
                <c:pt idx="364">
                  <c:v>1.8397261808242207E-3</c:v>
                </c:pt>
                <c:pt idx="365">
                  <c:v>1.7225689390536671E-3</c:v>
                </c:pt>
                <c:pt idx="366">
                  <c:v>1.6122274719771283E-3</c:v>
                </c:pt>
                <c:pt idx="367">
                  <c:v>1.5083506148503064E-3</c:v>
                </c:pt>
                <c:pt idx="368">
                  <c:v>1.4106022569413403E-3</c:v>
                </c:pt>
                <c:pt idx="369">
                  <c:v>1.3186608918227065E-3</c:v>
                </c:pt>
                <c:pt idx="370">
                  <c:v>1.2322191684729941E-3</c:v>
                </c:pt>
                <c:pt idx="371">
                  <c:v>1.1509834441784865E-3</c:v>
                </c:pt>
                <c:pt idx="372">
                  <c:v>1.0746733401537051E-3</c:v>
                </c:pt>
                <c:pt idx="373">
                  <c:v>1.0030213007341956E-3</c:v>
                </c:pt>
                <c:pt idx="374">
                  <c:v>9.3577215692745028E-4</c:v>
                </c:pt>
                <c:pt idx="375">
                  <c:v>8.7268269504573207E-4</c:v>
                </c:pt>
                <c:pt idx="376">
                  <c:v>8.1352123108178022E-4</c:v>
                </c:pt>
                <c:pt idx="377">
                  <c:v>7.5806719142871095E-4</c:v>
                </c:pt>
                <c:pt idx="378">
                  <c:v>7.0611070048803588E-4</c:v>
                </c:pt>
                <c:pt idx="379">
                  <c:v>6.5745217565465423E-4</c:v>
                </c:pt>
                <c:pt idx="380">
                  <c:v>6.1190193011375423E-4</c:v>
                </c:pt>
                <c:pt idx="381">
                  <c:v>5.6927978383423331E-4</c:v>
                </c:pt>
                <c:pt idx="382">
                  <c:v>5.294146830949173E-4</c:v>
                </c:pt>
                <c:pt idx="383">
                  <c:v>4.9214432883289648E-4</c:v>
                </c:pt>
                <c:pt idx="384">
                  <c:v>4.5731481405985805E-4</c:v>
                </c:pt>
                <c:pt idx="385">
                  <c:v>4.2478027055074124E-4</c:v>
                </c:pt>
                <c:pt idx="386">
                  <c:v>3.9440252496915828E-4</c:v>
                </c:pt>
                <c:pt idx="387">
                  <c:v>3.6605076455733788E-4</c:v>
                </c:pt>
                <c:pt idx="388">
                  <c:v>3.396012124836422E-4</c:v>
                </c:pt>
                <c:pt idx="389">
                  <c:v>3.1493681290751006E-4</c:v>
                </c:pt>
                <c:pt idx="390">
                  <c:v>2.9194692579145051E-4</c:v>
                </c:pt>
                <c:pt idx="391">
                  <c:v>2.7052703146151206E-4</c:v>
                </c:pt>
                <c:pt idx="392">
                  <c:v>2.5057844489086368E-4</c:v>
                </c:pt>
                <c:pt idx="393">
                  <c:v>2.3200803965694056E-4</c:v>
                </c:pt>
                <c:pt idx="394">
                  <c:v>2.1472798150036002E-4</c:v>
                </c:pt>
                <c:pt idx="395">
                  <c:v>1.9865547139277234E-4</c:v>
                </c:pt>
                <c:pt idx="396">
                  <c:v>1.8371249800245001E-4</c:v>
                </c:pt>
                <c:pt idx="397">
                  <c:v>1.6982559942934646E-4</c:v>
                </c:pt>
                <c:pt idx="398">
                  <c:v>1.5692563406553064E-4</c:v>
                </c:pt>
                <c:pt idx="399">
                  <c:v>1.4494756042388623E-4</c:v>
                </c:pt>
                <c:pt idx="400">
                  <c:v>1.3383022576488043E-4</c:v>
                </c:pt>
              </c:numCache>
            </c:numRef>
          </c:val>
          <c:extLst>
            <c:ext xmlns:c16="http://schemas.microsoft.com/office/drawing/2014/chart" uri="{C3380CC4-5D6E-409C-BE32-E72D297353CC}">
              <c16:uniqueId val="{00000003-8855-4F24-86E8-E9F41D84EF2E}"/>
            </c:ext>
          </c:extLst>
        </c:ser>
        <c:dLbls>
          <c:showLegendKey val="0"/>
          <c:showVal val="0"/>
          <c:showCatName val="0"/>
          <c:showSerName val="0"/>
          <c:showPercent val="0"/>
          <c:showBubbleSize val="0"/>
        </c:dLbls>
        <c:axId val="44521344"/>
        <c:axId val="44522880"/>
      </c:areaChart>
      <c:catAx>
        <c:axId val="44521344"/>
        <c:scaling>
          <c:orientation val="minMax"/>
        </c:scaling>
        <c:delete val="0"/>
        <c:axPos val="b"/>
        <c:numFmt formatCode="General" sourceLinked="1"/>
        <c:majorTickMark val="in"/>
        <c:minorTickMark val="none"/>
        <c:tickLblPos val="none"/>
        <c:spPr>
          <a:ln w="31750">
            <a:solidFill>
              <a:sysClr val="windowText" lastClr="000000"/>
            </a:solidFill>
          </a:ln>
        </c:spPr>
        <c:txPr>
          <a:bodyPr/>
          <a:lstStyle/>
          <a:p>
            <a:pPr>
              <a:defRPr lang="en-US"/>
            </a:pPr>
            <a:endParaRPr lang="en-US"/>
          </a:p>
        </c:txPr>
        <c:crossAx val="44522880"/>
        <c:crosses val="autoZero"/>
        <c:auto val="1"/>
        <c:lblAlgn val="ctr"/>
        <c:lblOffset val="100"/>
        <c:tickMarkSkip val="50"/>
        <c:noMultiLvlLbl val="0"/>
      </c:catAx>
      <c:valAx>
        <c:axId val="44522880"/>
        <c:scaling>
          <c:orientation val="minMax"/>
        </c:scaling>
        <c:delete val="1"/>
        <c:axPos val="l"/>
        <c:numFmt formatCode="0.00000" sourceLinked="1"/>
        <c:majorTickMark val="out"/>
        <c:minorTickMark val="none"/>
        <c:tickLblPos val="none"/>
        <c:crossAx val="44521344"/>
        <c:crossesAt val="0"/>
        <c:crossBetween val="midCat"/>
      </c:valAx>
      <c:spPr>
        <a:noFill/>
        <a:ln w="25400">
          <a:noFill/>
        </a:ln>
      </c:spPr>
    </c:plotArea>
    <c:plotVisOnly val="1"/>
    <c:dispBlanksAs val="zero"/>
    <c:showDLblsOverMax val="0"/>
  </c:chart>
  <c:spPr>
    <a:noFill/>
    <a:ln>
      <a:noFill/>
    </a:ln>
  </c:spPr>
  <c:txPr>
    <a:bodyPr/>
    <a:lstStyle/>
    <a:p>
      <a:pPr>
        <a:defRPr sz="1600" b="1">
          <a:latin typeface="Times New Roman" pitchFamily="18" charset="0"/>
          <a:cs typeface="Times New Roman"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54A3A-C96F-8E49-97F2-8636AB03DB2E}" type="datetimeFigureOut">
              <a:t>30-07-2025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E341C-F76D-6C4B-931E-CE7046197897}" type="slidenum">
              <a:t>‹nr.›</a:t>
            </a:fld>
            <a:endParaRPr lang="en-US"/>
          </a:p>
        </p:txBody>
      </p:sp>
    </p:spTree>
    <p:extLst>
      <p:ext uri="{BB962C8B-B14F-4D97-AF65-F5344CB8AC3E}">
        <p14:creationId xmlns:p14="http://schemas.microsoft.com/office/powerpoint/2010/main" val="17142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83E341C-F76D-6C4B-931E-CE7046197897}" type="slidenum">
              <a:rPr lang="en-DK" smtClean="0"/>
              <a:t>1</a:t>
            </a:fld>
            <a:endParaRPr lang="en-DK"/>
          </a:p>
        </p:txBody>
      </p:sp>
    </p:spTree>
    <p:extLst>
      <p:ext uri="{BB962C8B-B14F-4D97-AF65-F5344CB8AC3E}">
        <p14:creationId xmlns:p14="http://schemas.microsoft.com/office/powerpoint/2010/main" val="33184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r>
              <a:rPr lang="da-DK" dirty="0"/>
              <a:t>Kvantitative egenskaber er egenskaber der både påvirkes af arvelige forhold og af en række miljømæssige faktorer, såsom fodring, pasning, staldforhold mv. Det er egenskaber som kuldstørrelse, mælkeydelse</a:t>
            </a:r>
            <a:r>
              <a:rPr lang="da-DK" baseline="0" dirty="0"/>
              <a:t> og </a:t>
            </a:r>
            <a:r>
              <a:rPr lang="da-DK" dirty="0"/>
              <a:t> tilvækst mv. Det er egenskaber vi inden for husdyravlen har særlig interesse for. Da</a:t>
            </a:r>
            <a:r>
              <a:rPr lang="da-DK" baseline="0" dirty="0"/>
              <a:t> disse egenskaberne styres af en stort antal gener, samt fordi miljømæssige forhold kan tilslører arvens betydning, er det ikke muligt at kortlægge nøjagtige </a:t>
            </a:r>
            <a:r>
              <a:rPr lang="da-DK" baseline="0" dirty="0" err="1"/>
              <a:t>nedarvningsforhold</a:t>
            </a:r>
            <a:r>
              <a:rPr lang="da-DK" baseline="0" dirty="0"/>
              <a:t> for disse egenskaber. Dette er årsagen til at der i moderne husdyravl gøres brug af statistiske- og genetiske beregningsmodeller, der gør det muligt at fastlægge arvens og miljøets betydning for de enkelte egenskaber.</a:t>
            </a:r>
            <a:endParaRPr lang="da-DK" dirty="0"/>
          </a:p>
          <a:p>
            <a:endParaRPr lang="da-DK" dirty="0"/>
          </a:p>
          <a:p>
            <a:r>
              <a:rPr lang="da-DK" dirty="0"/>
              <a:t>I</a:t>
            </a:r>
            <a:r>
              <a:rPr lang="da-DK" baseline="0" dirty="0"/>
              <a:t> eksemplet antager vi at daglig tilvækst udelukkende bestemmes af tre </a:t>
            </a:r>
            <a:r>
              <a:rPr lang="da-DK" baseline="0" dirty="0" err="1"/>
              <a:t>genpar</a:t>
            </a:r>
            <a:r>
              <a:rPr lang="da-DK" baseline="0" dirty="0"/>
              <a:t>. Hvert gen i hvert par har en given effekt på tilvækstevnen under de givne miljøforhold. Der er ved hvert gen anført et tal, som viser det pågældende gens effekt, målt i gram daglig tilvækst. Summen af disse tal er et udtryk for dyrets avlsværdi.  Soens avlsværdi er i eksemplet 950 g og ornens 1.030 g, hvilket udtrykker dyrenes genetiske anlæg for at præstere på dette niveau under gennemsnitlige miljøforhold. (Sum kommer ind som animation)</a:t>
            </a:r>
          </a:p>
          <a:p>
            <a:endParaRPr lang="da-DK" baseline="0" dirty="0"/>
          </a:p>
          <a:p>
            <a:r>
              <a:rPr lang="da-DK" baseline="0" dirty="0"/>
              <a:t>Når de to dyr danne kønsceller følger </a:t>
            </a:r>
            <a:r>
              <a:rPr lang="da-DK" baseline="0" dirty="0" err="1"/>
              <a:t>nedarvningen</a:t>
            </a:r>
            <a:r>
              <a:rPr lang="da-DK" baseline="0" dirty="0"/>
              <a:t> Meldels love, idet der fra hvert </a:t>
            </a:r>
            <a:r>
              <a:rPr lang="da-DK" baseline="0" dirty="0" err="1"/>
              <a:t>genpar</a:t>
            </a:r>
            <a:r>
              <a:rPr lang="da-DK" baseline="0" dirty="0"/>
              <a:t> går et tilfældigt gen videre til kønscellerne. Der kan i dette eksempel dannes 2</a:t>
            </a:r>
            <a:r>
              <a:rPr lang="da-DK" baseline="30000" dirty="0"/>
              <a:t>3</a:t>
            </a:r>
            <a:r>
              <a:rPr lang="da-DK" baseline="0" dirty="0"/>
              <a:t> (2</a:t>
            </a:r>
            <a:r>
              <a:rPr lang="da-DK" baseline="30000" dirty="0"/>
              <a:t>n</a:t>
            </a:r>
            <a:r>
              <a:rPr lang="da-DK" baseline="0" dirty="0"/>
              <a:t>) = 8 forskellige kønsceller ved både so og orne (se næste slide). Hver kønscelle bærer nu en arveligt betinget værdi for daglig tilvækst, det samme som summen af de tre geners effekt. Befrugtningen og dannelse af et nyt individ sker ved at en tilfældig sædcelle og en tilfældig ægcelle smelter sammen. Det giver (8x8) = 64 forskellige typer afkom (genotyper).  </a:t>
            </a:r>
            <a:endParaRPr lang="da-DK" dirty="0"/>
          </a:p>
        </p:txBody>
      </p:sp>
      <p:sp>
        <p:nvSpPr>
          <p:cNvPr id="4" name="Pladsholder til slidenummer 3"/>
          <p:cNvSpPr>
            <a:spLocks noGrp="1"/>
          </p:cNvSpPr>
          <p:nvPr>
            <p:ph type="sldNum" sz="quarter" idx="10"/>
          </p:nvPr>
        </p:nvSpPr>
        <p:spPr/>
        <p:txBody>
          <a:bodyPr/>
          <a:lstStyle/>
          <a:p>
            <a:pPr>
              <a:defRPr/>
            </a:pPr>
            <a:fld id="{0AFE4F35-38D1-4586-8062-C0D74F49BC40}" type="slidenum">
              <a:rPr lang="da-DK" smtClean="0"/>
              <a:pPr>
                <a:defRPr/>
              </a:pPr>
              <a:t>15</a:t>
            </a:fld>
            <a:endParaRPr lang="da-DK"/>
          </a:p>
        </p:txBody>
      </p:sp>
    </p:spTree>
    <p:extLst>
      <p:ext uri="{BB962C8B-B14F-4D97-AF65-F5344CB8AC3E}">
        <p14:creationId xmlns:p14="http://schemas.microsoft.com/office/powerpoint/2010/main" val="227063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fleste pattegrise vil få en daglig tilvækst svarende til gennemsnittet af forældrenes. </a:t>
            </a:r>
          </a:p>
          <a:p>
            <a:r>
              <a:rPr lang="da-DK" dirty="0"/>
              <a:t>Der vil imidlertid</a:t>
            </a:r>
            <a:r>
              <a:rPr lang="da-DK" baseline="0" dirty="0"/>
              <a:t> være en lille gruppe, der er væsentligt dårligere end forældrene, og også en lille gruppe, der er væsentlig bedre end forældrene.</a:t>
            </a:r>
          </a:p>
          <a:p>
            <a:r>
              <a:rPr lang="da-DK" baseline="0" dirty="0"/>
              <a:t>Når næste generations avlsdyr skal vælges, vil det være hensigtsmæssigt at benytte de grise, der befinder sig længst til højre på kurven. Altså de bedste.</a:t>
            </a:r>
          </a:p>
          <a:p>
            <a:r>
              <a:rPr lang="da-DK" baseline="0" dirty="0"/>
              <a:t>På den måde opnår man en avlsmæssig fremgang, hvor næste generation hver gang bliver bedre end den forrige. For at få optimal gevinst betinger dette dog, at der er nok dyr i populationen så man ikke bliver nødsaget til at udvælge dyr tæt på gennemsnittet, eller i værste tilfælde på den forkerte side af midten, mod venstre.</a:t>
            </a:r>
          </a:p>
          <a:p>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0AFE4F35-38D1-4586-8062-C0D74F49BC40}" type="slidenum">
              <a:rPr lang="da-DK" smtClean="0"/>
              <a:pPr>
                <a:defRPr/>
              </a:pPr>
              <a:t>16</a:t>
            </a:fld>
            <a:endParaRPr lang="da-DK"/>
          </a:p>
        </p:txBody>
      </p:sp>
    </p:spTree>
    <p:extLst>
      <p:ext uri="{BB962C8B-B14F-4D97-AF65-F5344CB8AC3E}">
        <p14:creationId xmlns:p14="http://schemas.microsoft.com/office/powerpoint/2010/main" val="320713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None/>
            </a:pPr>
            <a:endParaRPr lang="da-DK" dirty="0"/>
          </a:p>
        </p:txBody>
      </p:sp>
      <p:sp>
        <p:nvSpPr>
          <p:cNvPr id="4" name="Pladsholder til slidenummer 3"/>
          <p:cNvSpPr>
            <a:spLocks noGrp="1"/>
          </p:cNvSpPr>
          <p:nvPr>
            <p:ph type="sldNum" sz="quarter" idx="10"/>
          </p:nvPr>
        </p:nvSpPr>
        <p:spPr/>
        <p:txBody>
          <a:bodyPr/>
          <a:lstStyle/>
          <a:p>
            <a:pPr>
              <a:defRPr/>
            </a:pPr>
            <a:fld id="{0AFE4F35-38D1-4586-8062-C0D74F49BC40}" type="slidenum">
              <a:rPr lang="da-DK" smtClean="0"/>
              <a:pPr>
                <a:defRPr/>
              </a:pPr>
              <a:t>17</a:t>
            </a:fld>
            <a:endParaRPr lang="da-DK"/>
          </a:p>
        </p:txBody>
      </p:sp>
    </p:spTree>
    <p:extLst>
      <p:ext uri="{BB962C8B-B14F-4D97-AF65-F5344CB8AC3E}">
        <p14:creationId xmlns:p14="http://schemas.microsoft.com/office/powerpoint/2010/main" val="61882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
            </a:r>
            <a:r>
              <a:rPr lang="en-US" baseline="0" dirty="0"/>
              <a:t>ajority of animals perform around the population average</a:t>
            </a:r>
          </a:p>
          <a:p>
            <a:r>
              <a:rPr lang="en-US" baseline="0" dirty="0"/>
              <a:t>-We identify the elite animals</a:t>
            </a:r>
          </a:p>
          <a:p>
            <a:r>
              <a:rPr lang="en-US" baseline="0" dirty="0"/>
              <a:t>-For example, use the top 5% of the population as breeding stock for next generation</a:t>
            </a:r>
            <a:endParaRPr lang="en-US" dirty="0"/>
          </a:p>
        </p:txBody>
      </p:sp>
      <p:sp>
        <p:nvSpPr>
          <p:cNvPr id="4" name="Slide Number Placeholder 3"/>
          <p:cNvSpPr>
            <a:spLocks noGrp="1"/>
          </p:cNvSpPr>
          <p:nvPr>
            <p:ph type="sldNum" sz="quarter" idx="10"/>
          </p:nvPr>
        </p:nvSpPr>
        <p:spPr/>
        <p:txBody>
          <a:bodyPr/>
          <a:lstStyle/>
          <a:p>
            <a:fld id="{219821B5-7BE3-461E-8F23-E5216CF3E0F7}" type="slidenum">
              <a:rPr lang="en-US" smtClean="0"/>
              <a:pPr/>
              <a:t>18</a:t>
            </a:fld>
            <a:endParaRPr lang="en-US"/>
          </a:p>
        </p:txBody>
      </p:sp>
    </p:spTree>
    <p:extLst>
      <p:ext uri="{BB962C8B-B14F-4D97-AF65-F5344CB8AC3E}">
        <p14:creationId xmlns:p14="http://schemas.microsoft.com/office/powerpoint/2010/main" val="70671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using the elite animals as sows and</a:t>
            </a:r>
            <a:r>
              <a:rPr lang="en-US" baseline="0" dirty="0"/>
              <a:t> boars, the average of the population increases </a:t>
            </a:r>
          </a:p>
          <a:p>
            <a:pPr defTabSz="897301">
              <a:defRPr/>
            </a:pPr>
            <a:r>
              <a:rPr lang="en-US" baseline="0" dirty="0"/>
              <a:t>-</a:t>
            </a:r>
            <a:r>
              <a:rPr lang="en-US" dirty="0"/>
              <a:t>Genetic</a:t>
            </a:r>
            <a:r>
              <a:rPr lang="en-US" baseline="0" dirty="0"/>
              <a:t> improvement is stable, lasting, and accumulates over time to continually bring more profit to the production system</a:t>
            </a:r>
          </a:p>
          <a:p>
            <a:r>
              <a:rPr lang="en-US" baseline="0" dirty="0"/>
              <a:t>-Since genetic improvement accumulates the population continues to get better and better over time</a:t>
            </a:r>
            <a:endParaRPr lang="en-US" dirty="0"/>
          </a:p>
        </p:txBody>
      </p:sp>
      <p:sp>
        <p:nvSpPr>
          <p:cNvPr id="4" name="Slide Number Placeholder 3"/>
          <p:cNvSpPr>
            <a:spLocks noGrp="1"/>
          </p:cNvSpPr>
          <p:nvPr>
            <p:ph type="sldNum" sz="quarter" idx="10"/>
          </p:nvPr>
        </p:nvSpPr>
        <p:spPr/>
        <p:txBody>
          <a:bodyPr/>
          <a:lstStyle/>
          <a:p>
            <a:fld id="{219821B5-7BE3-461E-8F23-E5216CF3E0F7}" type="slidenum">
              <a:rPr lang="en-US" smtClean="0"/>
              <a:pPr/>
              <a:t>19</a:t>
            </a:fld>
            <a:endParaRPr lang="en-US"/>
          </a:p>
        </p:txBody>
      </p:sp>
    </p:spTree>
    <p:extLst>
      <p:ext uri="{BB962C8B-B14F-4D97-AF65-F5344CB8AC3E}">
        <p14:creationId xmlns:p14="http://schemas.microsoft.com/office/powerpoint/2010/main" val="272014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danske botaniker og arvelighedsforsker W. Johannsen opstillede allerede i 1903</a:t>
            </a:r>
            <a:r>
              <a:rPr lang="da-DK" baseline="0" dirty="0"/>
              <a:t> følgende ligning: P=G+E</a:t>
            </a:r>
            <a:endParaRPr lang="da-DK" dirty="0"/>
          </a:p>
          <a:p>
            <a:endParaRPr lang="da-DK" dirty="0"/>
          </a:p>
          <a:p>
            <a:r>
              <a:rPr lang="da-DK" dirty="0"/>
              <a:t>P = Fænotype kan være: kuldstørrelse,</a:t>
            </a:r>
            <a:r>
              <a:rPr lang="da-DK" baseline="0" dirty="0"/>
              <a:t> </a:t>
            </a:r>
            <a:r>
              <a:rPr lang="da-DK" dirty="0"/>
              <a:t>daglig tilvækst, </a:t>
            </a:r>
            <a:r>
              <a:rPr lang="da-DK" baseline="0" dirty="0"/>
              <a:t>foderforbrug og kødprocent.</a:t>
            </a:r>
          </a:p>
          <a:p>
            <a:r>
              <a:rPr lang="da-DK" baseline="0" dirty="0"/>
              <a:t>G = Genotype er: dyrets genetik, den del af fænotype som kan tilskrives genetik under gennemsnitlige miljøforhold.</a:t>
            </a:r>
          </a:p>
          <a:p>
            <a:r>
              <a:rPr lang="da-DK" baseline="0" dirty="0"/>
              <a:t>E = Miljø er: den del af fænotype der ikke kan tilskrives genetik. F.eks. miljøforhold som foder, sundhed og stressbelastning. Kan altså bidrage positivt eller negativt.</a:t>
            </a:r>
          </a:p>
          <a:p>
            <a:endParaRPr lang="da-DK" baseline="0" dirty="0"/>
          </a:p>
          <a:p>
            <a:r>
              <a:rPr lang="da-DK" baseline="0" dirty="0"/>
              <a:t>Det er kun for de kvalitative egenskaber, at ligningen vil være som følgende: </a:t>
            </a:r>
            <a:r>
              <a:rPr lang="da-DK" b="1" baseline="0" dirty="0"/>
              <a:t>fænotype = 1 (genotype) + 0 (miljø</a:t>
            </a:r>
            <a:r>
              <a:rPr lang="da-DK" baseline="0" dirty="0"/>
              <a:t>), altså at de egenskaber dyret har, udelukkende skyldes dyrets genetik.</a:t>
            </a:r>
          </a:p>
          <a:p>
            <a:r>
              <a:rPr lang="da-DK" baseline="0" dirty="0"/>
              <a:t>Ved de avlsmål moderne svineproduktion selektere efter, taler vi derimod om de kvantitative egenskaber. Miljøfaktorerne spiller en større eller mindre rolle og arvegangen er sværere at følge. Derfor behov for systematisk og målrettet selektion på baggrund af bl.a. statistiske beregningsmodeller mv. Hvilken fremgangsmåde der er mest hensigtsmæssig at anvende, besluttes og styres inden for de enkelte avlsselskaber. Fælles for dem alle er dog at de målrettet selektere efter, hvad de mener giver det bedste dyr med den bedste genetik, i forhold til det behov og den efterspørgsel der er.</a:t>
            </a:r>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20</a:t>
            </a:fld>
            <a:endParaRPr lang="da-DK"/>
          </a:p>
        </p:txBody>
      </p:sp>
    </p:spTree>
    <p:extLst>
      <p:ext uri="{BB962C8B-B14F-4D97-AF65-F5344CB8AC3E}">
        <p14:creationId xmlns:p14="http://schemas.microsoft.com/office/powerpoint/2010/main" val="317471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Fint at starte med kendskab </a:t>
            </a:r>
            <a:r>
              <a:rPr lang="da-DK" baseline="0" dirty="0"/>
              <a:t>dyrekroppens celler. Målet er at eleverne kan relaterer teorien til noget de kender. </a:t>
            </a:r>
          </a:p>
          <a:p>
            <a:endParaRPr lang="da-DK" baseline="0" dirty="0"/>
          </a:p>
          <a:p>
            <a:r>
              <a:rPr lang="da-DK" baseline="0" dirty="0"/>
              <a:t>Vigtigt at forstå, at alle organismens celler (som er byggestenene i kroppen) indeholder nøjagtig de samme gener. Det er blot et spørgsmål om, hvilke gener der er ”tændte.”</a:t>
            </a:r>
          </a:p>
          <a:p>
            <a:r>
              <a:rPr lang="da-DK" baseline="0" dirty="0"/>
              <a:t>Hvilke gener der er tændte, er netop det afgørende for, hvordan den enkelte celle ser ud og hvilken funktion denne har. </a:t>
            </a:r>
          </a:p>
          <a:p>
            <a:endParaRPr lang="da-DK" baseline="0" dirty="0"/>
          </a:p>
          <a:p>
            <a:r>
              <a:rPr lang="da-DK" baseline="0" dirty="0" err="1"/>
              <a:t>Celledifferensieringen</a:t>
            </a:r>
            <a:r>
              <a:rPr lang="da-DK" baseline="0" dirty="0"/>
              <a:t> sker under udvikling af en organisme og er den proces, hvor de forskellige celletyper med specifikke funktioner opstår. Cellerne går fra at være </a:t>
            </a:r>
            <a:r>
              <a:rPr lang="da-DK" baseline="0" dirty="0" err="1"/>
              <a:t>udifferensierede</a:t>
            </a:r>
            <a:r>
              <a:rPr lang="da-DK" baseline="0" dirty="0"/>
              <a:t> stamceller til specialiserede celler med en klar funktion. F.eks. muskelcelle, levercelle eller nervecelle.</a:t>
            </a:r>
          </a:p>
          <a:p>
            <a:endParaRPr lang="da-DK"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t>CELLESLIM:</a:t>
            </a:r>
            <a:r>
              <a:rPr lang="da-DK" baseline="0" dirty="0"/>
              <a:t> cytoplasma, en tykt flydende væske fyldt med næringsstoffer og organeller (enheder i cellen) LYSOSOMER: Blærer der indeholder enzymer (slippes løs når cellen dør og nedbryder cellen/modner kød), RIBOSOMER: Cellens køkken. Danner proteiner. Ligner små kort i elektron mikroskop. ENDOPLASMATISK RETIKULUM: Cellens ovn i køkkenet: Modner (bager) og Leder proteiner ud af cellen. GOLGI: Leder overskydende væske ud af cellen. CELLEMEMBRANEN: Dobbelt lag fedtstof og proteiner. Transport proteiner, som kanal for stoffer, der ellers ikke kan trænge i gennem. CELLEKERNEN: Omgivet af kerne membran. Her findes kromosomer, som er opbygget af stoffet DNA. Kromosomerne er arvematerialet, som har opskriften på alle de proteiner og enzymer, som kroppen skal bruge. MITOKONDRIER: Cellens kraftværk med vigtige enzymer til forbrændingsprocessen (ånding) af sukker, som lagers som kemisk energi (ATP) til senere brug. Findes rigtig mange af i muskel og hjerneceller.</a:t>
            </a:r>
            <a:endParaRPr lang="da-DK" dirty="0"/>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3</a:t>
            </a:fld>
            <a:endParaRPr lang="da-DK"/>
          </a:p>
        </p:txBody>
      </p:sp>
    </p:spTree>
    <p:extLst>
      <p:ext uri="{BB962C8B-B14F-4D97-AF65-F5344CB8AC3E}">
        <p14:creationId xmlns:p14="http://schemas.microsoft.com/office/powerpoint/2010/main" val="53891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kromosompar</a:t>
            </a:r>
            <a:r>
              <a:rPr lang="da-DK" baseline="0" dirty="0"/>
              <a:t> består af et kromosom fra faderen og et fra moderen. I et kromosompar (2n eller </a:t>
            </a:r>
            <a:r>
              <a:rPr lang="da-DK" baseline="0" dirty="0" err="1"/>
              <a:t>diploid</a:t>
            </a:r>
            <a:r>
              <a:rPr lang="da-DK" baseline="0" dirty="0"/>
              <a:t>) er der gener for de samme egenskaber, dog i forskellige varianter.</a:t>
            </a:r>
            <a:endParaRPr lang="da-DK" dirty="0"/>
          </a:p>
          <a:p>
            <a:endParaRPr lang="da-DK" dirty="0"/>
          </a:p>
          <a:p>
            <a:r>
              <a:rPr lang="da-DK" dirty="0"/>
              <a:t>Mennesket har 46 kromosomer i 23 par.</a:t>
            </a:r>
          </a:p>
          <a:p>
            <a:r>
              <a:rPr lang="da-DK" dirty="0"/>
              <a:t>Svinet har 38 kromosomer i 19 par.</a:t>
            </a:r>
          </a:p>
          <a:p>
            <a:endParaRPr lang="da-DK" dirty="0"/>
          </a:p>
          <a:p>
            <a:r>
              <a:rPr lang="da-DK" dirty="0"/>
              <a:t>Par nr. 1 er de længste</a:t>
            </a:r>
            <a:r>
              <a:rPr lang="da-DK" baseline="0" dirty="0"/>
              <a:t> og det </a:t>
            </a:r>
            <a:r>
              <a:rPr lang="da-DK" dirty="0"/>
              <a:t>sidste par er kønskromosomerne X og Y.</a:t>
            </a:r>
          </a:p>
          <a:p>
            <a:r>
              <a:rPr lang="da-DK" dirty="0"/>
              <a:t>XY er hankøn og XX er hunkøn. </a:t>
            </a:r>
          </a:p>
          <a:p>
            <a:endParaRPr lang="da-DK" dirty="0"/>
          </a:p>
          <a:p>
            <a:r>
              <a:rPr lang="da-DK" dirty="0"/>
              <a:t>Spørg eleverne</a:t>
            </a:r>
            <a:r>
              <a:rPr lang="da-DK" baseline="0" dirty="0"/>
              <a:t> om, hvem det illustrerede kromosomsættet er fra? Svar: Fra et menneske (46) og en mand (XY)</a:t>
            </a:r>
          </a:p>
          <a:p>
            <a:endParaRPr lang="da-DK" baseline="0" dirty="0"/>
          </a:p>
          <a:p>
            <a:r>
              <a:rPr lang="da-DK" b="1" baseline="0" dirty="0"/>
              <a:t>Kromosomantal for andre dyrearter:</a:t>
            </a:r>
          </a:p>
          <a:p>
            <a:pPr marL="0" indent="0">
              <a:buNone/>
            </a:pPr>
            <a:r>
              <a:rPr lang="da-DK" dirty="0"/>
              <a:t>Mink = 30</a:t>
            </a:r>
          </a:p>
          <a:p>
            <a:pPr marL="0" indent="0">
              <a:buNone/>
            </a:pPr>
            <a:r>
              <a:rPr lang="da-DK" dirty="0"/>
              <a:t>Spolorm =</a:t>
            </a:r>
            <a:r>
              <a:rPr lang="da-DK" baseline="0" dirty="0"/>
              <a:t> </a:t>
            </a:r>
            <a:r>
              <a:rPr lang="da-DK" dirty="0"/>
              <a:t>2</a:t>
            </a:r>
          </a:p>
          <a:p>
            <a:pPr marL="0" indent="0">
              <a:buNone/>
            </a:pPr>
            <a:r>
              <a:rPr lang="da-DK" dirty="0"/>
              <a:t>Bananflue = 8</a:t>
            </a:r>
          </a:p>
          <a:p>
            <a:pPr marL="0" indent="0">
              <a:buNone/>
            </a:pPr>
            <a:r>
              <a:rPr lang="da-DK" dirty="0"/>
              <a:t>Sommerfugl = 224</a:t>
            </a:r>
          </a:p>
          <a:p>
            <a:pPr marL="0" indent="0">
              <a:buNone/>
            </a:pPr>
            <a:r>
              <a:rPr lang="da-DK" dirty="0"/>
              <a:t>Kvæg = 60</a:t>
            </a:r>
          </a:p>
          <a:p>
            <a:pPr marL="0" indent="0">
              <a:buNone/>
            </a:pPr>
            <a:r>
              <a:rPr lang="da-DK" dirty="0"/>
              <a:t>Hest = 64</a:t>
            </a:r>
          </a:p>
          <a:p>
            <a:pPr marL="0" indent="0">
              <a:buNone/>
            </a:pPr>
            <a:r>
              <a:rPr lang="da-DK" dirty="0"/>
              <a:t>Får = 54</a:t>
            </a:r>
          </a:p>
          <a:p>
            <a:pPr marL="0" indent="0">
              <a:buNone/>
            </a:pPr>
            <a:r>
              <a:rPr lang="da-DK" dirty="0"/>
              <a:t>Ged = 60</a:t>
            </a:r>
          </a:p>
          <a:p>
            <a:pPr marL="0" indent="0">
              <a:buNone/>
            </a:pPr>
            <a:r>
              <a:rPr lang="da-DK" dirty="0"/>
              <a:t>Hund = 78</a:t>
            </a:r>
          </a:p>
          <a:p>
            <a:pPr marL="0" indent="0">
              <a:buNone/>
            </a:pPr>
            <a:r>
              <a:rPr lang="da-DK" dirty="0"/>
              <a:t>Chimpanse = 48</a:t>
            </a:r>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5</a:t>
            </a:fld>
            <a:endParaRPr lang="da-DK"/>
          </a:p>
        </p:txBody>
      </p:sp>
    </p:spTree>
    <p:extLst>
      <p:ext uri="{BB962C8B-B14F-4D97-AF65-F5344CB8AC3E}">
        <p14:creationId xmlns:p14="http://schemas.microsoft.com/office/powerpoint/2010/main" val="308179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DNA strengen har</a:t>
            </a:r>
            <a:r>
              <a:rPr lang="da-DK" baseline="0" dirty="0"/>
              <a:t> samme struktur som en vindeltrappe. Siderne består skiftevis af </a:t>
            </a:r>
            <a:r>
              <a:rPr lang="da-DK" baseline="0" dirty="0" err="1"/>
              <a:t>deoxyribose</a:t>
            </a:r>
            <a:r>
              <a:rPr lang="da-DK" baseline="0" dirty="0"/>
              <a:t> (sukker) og fosfat.</a:t>
            </a:r>
          </a:p>
          <a:p>
            <a:endParaRPr lang="da-DK"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a-DK" baseline="0" dirty="0"/>
              <a:t>Trinene består af fire forskellige kernebaser, som er adenin, cytosin, guanin og thymin (forkortet A, C, G og T) som sidder sammen parvis to og to. </a:t>
            </a:r>
          </a:p>
          <a:p>
            <a:r>
              <a:rPr lang="da-DK" baseline="0" dirty="0"/>
              <a:t>Kernebaserne (</a:t>
            </a:r>
            <a:r>
              <a:rPr lang="da-DK" baseline="0" dirty="0" err="1"/>
              <a:t>nucleotiderne</a:t>
            </a:r>
            <a:r>
              <a:rPr lang="da-DK" baseline="0" dirty="0"/>
              <a:t>) parres ikke vilkårligt. A parrer sig altid med T, idet de holdes sammen af to brintbindinger. C vil derimod altid parre sig med G, da de holdes sammen med tre brintbindinger.</a:t>
            </a:r>
          </a:p>
          <a:p>
            <a:endParaRPr lang="da-DK" baseline="0" dirty="0"/>
          </a:p>
          <a:p>
            <a:r>
              <a:rPr lang="da-DK" baseline="0" dirty="0"/>
              <a:t>Dette kaldes også ´baseparringsreglen´. </a:t>
            </a:r>
            <a:endParaRPr lang="da-DK" dirty="0"/>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6</a:t>
            </a:fld>
            <a:endParaRPr lang="da-DK"/>
          </a:p>
        </p:txBody>
      </p:sp>
    </p:spTree>
    <p:extLst>
      <p:ext uri="{BB962C8B-B14F-4D97-AF65-F5344CB8AC3E}">
        <p14:creationId xmlns:p14="http://schemas.microsoft.com/office/powerpoint/2010/main" val="332388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u="none" kern="1200" dirty="0">
              <a:solidFill>
                <a:schemeClr val="tx1"/>
              </a:solidFill>
              <a:effectLst/>
              <a:latin typeface="+mn-lt"/>
              <a:ea typeface="+mn-ea"/>
              <a:cs typeface="+mn-cs"/>
            </a:endParaRPr>
          </a:p>
          <a:p>
            <a:endParaRPr lang="da-DK" sz="1200" b="0" i="0" u="none" kern="1200" dirty="0">
              <a:solidFill>
                <a:schemeClr val="tx1"/>
              </a:solidFill>
              <a:effectLst/>
              <a:latin typeface="+mn-lt"/>
              <a:ea typeface="+mn-ea"/>
              <a:cs typeface="+mn-cs"/>
            </a:endParaRPr>
          </a:p>
          <a:p>
            <a:r>
              <a:rPr lang="da-DK" sz="1200" b="0" i="0" u="none" kern="1200" dirty="0">
                <a:solidFill>
                  <a:schemeClr val="tx1"/>
                </a:solidFill>
                <a:effectLst/>
                <a:latin typeface="+mn-lt"/>
                <a:ea typeface="+mn-ea"/>
                <a:cs typeface="+mn-cs"/>
              </a:rPr>
              <a:t>HOMOLOGE kromosomer </a:t>
            </a:r>
            <a:r>
              <a:rPr lang="da-DK" sz="1200" kern="1200" dirty="0">
                <a:solidFill>
                  <a:schemeClr val="tx1"/>
                </a:solidFill>
                <a:effectLst/>
                <a:latin typeface="+mn-lt"/>
                <a:ea typeface="+mn-ea"/>
                <a:cs typeface="+mn-cs"/>
              </a:rPr>
              <a:t>er et par - én fra far og én fra mor.</a:t>
            </a:r>
          </a:p>
          <a:p>
            <a:r>
              <a:rPr lang="da-DK" sz="1200" b="0" i="0" u="none" kern="1200" dirty="0">
                <a:solidFill>
                  <a:schemeClr val="tx1"/>
                </a:solidFill>
                <a:effectLst/>
                <a:latin typeface="+mn-lt"/>
                <a:ea typeface="+mn-ea"/>
                <a:cs typeface="+mn-cs"/>
              </a:rPr>
              <a:t>LOCUS</a:t>
            </a:r>
            <a:r>
              <a:rPr lang="da-DK" sz="1200" i="1" kern="1200" dirty="0">
                <a:solidFill>
                  <a:schemeClr val="tx1"/>
                </a:solidFill>
                <a:effectLst/>
                <a:latin typeface="+mn-lt"/>
                <a:ea typeface="+mn-ea"/>
                <a:cs typeface="+mn-cs"/>
              </a:rPr>
              <a:t> </a:t>
            </a:r>
            <a:r>
              <a:rPr lang="da-DK" sz="1200" i="0" kern="1200" dirty="0">
                <a:solidFill>
                  <a:schemeClr val="tx1"/>
                </a:solidFill>
                <a:effectLst/>
                <a:latin typeface="+mn-lt"/>
                <a:ea typeface="+mn-ea"/>
                <a:cs typeface="+mn-cs"/>
              </a:rPr>
              <a:t>er det sted hvor genet sidder på kromosomet.</a:t>
            </a:r>
          </a:p>
          <a:p>
            <a:endParaRPr lang="da-DK" sz="1200" b="0" i="0" u="none" kern="1200" dirty="0">
              <a:solidFill>
                <a:schemeClr val="tx1"/>
              </a:solidFill>
              <a:effectLst/>
              <a:latin typeface="+mn-lt"/>
              <a:ea typeface="+mn-ea"/>
              <a:cs typeface="+mn-cs"/>
            </a:endParaRPr>
          </a:p>
          <a:p>
            <a:endParaRPr lang="da-DK" sz="1200" b="0" i="0" u="none" kern="1200" dirty="0">
              <a:solidFill>
                <a:schemeClr val="tx1"/>
              </a:solidFill>
              <a:effectLst/>
              <a:latin typeface="+mn-lt"/>
              <a:ea typeface="+mn-ea"/>
              <a:cs typeface="+mn-cs"/>
            </a:endParaRPr>
          </a:p>
          <a:p>
            <a:r>
              <a:rPr lang="da-DK" sz="1200" b="0" i="0" u="none" kern="1200" dirty="0">
                <a:solidFill>
                  <a:schemeClr val="tx1"/>
                </a:solidFill>
                <a:effectLst/>
                <a:latin typeface="+mn-lt"/>
                <a:ea typeface="+mn-ea"/>
                <a:cs typeface="+mn-cs"/>
              </a:rPr>
              <a:t>ALLELER</a:t>
            </a:r>
            <a:r>
              <a:rPr lang="da-DK" sz="1200" i="0" kern="1200" dirty="0">
                <a:solidFill>
                  <a:schemeClr val="tx1"/>
                </a:solidFill>
                <a:effectLst/>
                <a:latin typeface="+mn-lt"/>
                <a:ea typeface="+mn-ea"/>
                <a:cs typeface="+mn-cs"/>
              </a:rPr>
              <a:t> er forskellige variationer af samme gen – benævnes med bogstaver. Samme bogstav for gener på samme LOCUS. F.eks. samme bogstav for hårfarve (B/b), men varianterne kan både være brun og sort. Derfor bruges både små og store bogstaver. Det store bogstaver (B) bruges, hvis de er dominante over for den anden variant på det andet kromosom. Denne er</a:t>
            </a:r>
            <a:r>
              <a:rPr lang="da-DK" sz="1200" i="0" kern="1200" baseline="0" dirty="0">
                <a:solidFill>
                  <a:schemeClr val="tx1"/>
                </a:solidFill>
                <a:effectLst/>
                <a:latin typeface="+mn-lt"/>
                <a:ea typeface="+mn-ea"/>
                <a:cs typeface="+mn-cs"/>
              </a:rPr>
              <a:t> da recessiv og benævnes derimod med et lille bogstav (b).</a:t>
            </a:r>
            <a:endParaRPr lang="da-DK" i="0" dirty="0"/>
          </a:p>
          <a:p>
            <a:endParaRPr lang="da-DK" dirty="0"/>
          </a:p>
          <a:p>
            <a:endParaRPr lang="da-DK" dirty="0"/>
          </a:p>
          <a:p>
            <a:r>
              <a:rPr lang="da-DK" sz="1200" i="0" kern="1200" dirty="0">
                <a:solidFill>
                  <a:schemeClr val="tx1"/>
                </a:solidFill>
                <a:effectLst/>
                <a:latin typeface="+mn-lt"/>
                <a:ea typeface="+mn-ea"/>
                <a:cs typeface="+mn-cs"/>
              </a:rPr>
              <a:t>På overstående</a:t>
            </a:r>
            <a:r>
              <a:rPr lang="da-DK" sz="1200" i="0" kern="1200" baseline="0" dirty="0">
                <a:solidFill>
                  <a:schemeClr val="tx1"/>
                </a:solidFill>
                <a:effectLst/>
                <a:latin typeface="+mn-lt"/>
                <a:ea typeface="+mn-ea"/>
                <a:cs typeface="+mn-cs"/>
              </a:rPr>
              <a:t> figur er følgende illustreret:</a:t>
            </a:r>
          </a:p>
          <a:p>
            <a:r>
              <a:rPr lang="da-DK" sz="1200" i="0" kern="1200" dirty="0">
                <a:solidFill>
                  <a:schemeClr val="tx1"/>
                </a:solidFill>
                <a:effectLst/>
                <a:latin typeface="+mn-lt"/>
                <a:ea typeface="+mn-ea"/>
                <a:cs typeface="+mn-cs"/>
              </a:rPr>
              <a:t>B er ”dominerende” i forhold til den anden</a:t>
            </a:r>
            <a:r>
              <a:rPr lang="da-DK" sz="1200" i="0" kern="1200" baseline="0" dirty="0">
                <a:solidFill>
                  <a:schemeClr val="tx1"/>
                </a:solidFill>
                <a:effectLst/>
                <a:latin typeface="+mn-lt"/>
                <a:ea typeface="+mn-ea"/>
                <a:cs typeface="+mn-cs"/>
              </a:rPr>
              <a:t> og kommer til udtryk blot den finde på den ene allel. Vi siger at dyret er </a:t>
            </a:r>
            <a:r>
              <a:rPr lang="da-DK" sz="1200" i="0" kern="1200" baseline="0" dirty="0" err="1">
                <a:solidFill>
                  <a:schemeClr val="tx1"/>
                </a:solidFill>
                <a:effectLst/>
                <a:latin typeface="+mn-lt"/>
                <a:ea typeface="+mn-ea"/>
                <a:cs typeface="+mn-cs"/>
              </a:rPr>
              <a:t>Heterozygotisk</a:t>
            </a:r>
            <a:r>
              <a:rPr lang="da-DK" sz="1200" i="0" kern="1200" baseline="0" dirty="0">
                <a:solidFill>
                  <a:schemeClr val="tx1"/>
                </a:solidFill>
                <a:effectLst/>
                <a:latin typeface="+mn-lt"/>
                <a:ea typeface="+mn-ea"/>
                <a:cs typeface="+mn-cs"/>
              </a:rPr>
              <a:t> på egenskaben (</a:t>
            </a:r>
            <a:r>
              <a:rPr lang="da-DK" sz="1200" i="0" kern="1200" baseline="0" dirty="0" err="1">
                <a:solidFill>
                  <a:schemeClr val="tx1"/>
                </a:solidFill>
                <a:effectLst/>
                <a:latin typeface="+mn-lt"/>
                <a:ea typeface="+mn-ea"/>
                <a:cs typeface="+mn-cs"/>
              </a:rPr>
              <a:t>Bb</a:t>
            </a:r>
            <a:r>
              <a:rPr lang="da-DK" sz="1200" i="0" kern="1200" baseline="0" dirty="0">
                <a:solidFill>
                  <a:schemeClr val="tx1"/>
                </a:solidFill>
                <a:effectLst/>
                <a:latin typeface="+mn-lt"/>
                <a:ea typeface="+mn-ea"/>
                <a:cs typeface="+mn-cs"/>
              </a:rPr>
              <a:t>)</a:t>
            </a:r>
            <a:endParaRPr lang="da-DK" sz="120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i="0" kern="1200" baseline="0" dirty="0">
                <a:solidFill>
                  <a:schemeClr val="tx1"/>
                </a:solidFill>
                <a:effectLst/>
                <a:latin typeface="+mn-lt"/>
                <a:ea typeface="+mn-ea"/>
                <a:cs typeface="+mn-cs"/>
              </a:rPr>
              <a:t>b</a:t>
            </a:r>
            <a:r>
              <a:rPr lang="da-DK" sz="1200" i="0" kern="1200" dirty="0">
                <a:solidFill>
                  <a:schemeClr val="tx1"/>
                </a:solidFill>
                <a:effectLst/>
                <a:latin typeface="+mn-lt"/>
                <a:ea typeface="+mn-ea"/>
                <a:cs typeface="+mn-cs"/>
              </a:rPr>
              <a:t> er ”vigende” i forhold til den anden. Kaldes også ”recessivt”, og skal være på begge kromosomer for at komme til udtryk.</a:t>
            </a:r>
            <a:r>
              <a:rPr lang="da-DK" sz="1200" i="0" kern="1200" baseline="0" dirty="0">
                <a:solidFill>
                  <a:schemeClr val="tx1"/>
                </a:solidFill>
                <a:effectLst/>
                <a:latin typeface="+mn-lt"/>
                <a:ea typeface="+mn-ea"/>
                <a:cs typeface="+mn-cs"/>
              </a:rPr>
              <a:t> Vi siger, at dyret er </a:t>
            </a:r>
            <a:r>
              <a:rPr lang="da-DK" sz="1200" i="0" kern="1200" baseline="0" dirty="0" err="1">
                <a:solidFill>
                  <a:schemeClr val="tx1"/>
                </a:solidFill>
                <a:effectLst/>
                <a:latin typeface="+mn-lt"/>
                <a:ea typeface="+mn-ea"/>
                <a:cs typeface="+mn-cs"/>
              </a:rPr>
              <a:t>Homozygotisk</a:t>
            </a:r>
            <a:r>
              <a:rPr lang="da-DK" sz="1200" i="0" kern="1200" baseline="0" dirty="0">
                <a:solidFill>
                  <a:schemeClr val="tx1"/>
                </a:solidFill>
                <a:effectLst/>
                <a:latin typeface="+mn-lt"/>
                <a:ea typeface="+mn-ea"/>
                <a:cs typeface="+mn-cs"/>
              </a:rPr>
              <a:t> på egenskaben, hvis allelerne er ens (BB eller </a:t>
            </a:r>
            <a:r>
              <a:rPr lang="da-DK" sz="1200" i="0" kern="1200" baseline="0" dirty="0" err="1">
                <a:solidFill>
                  <a:schemeClr val="tx1"/>
                </a:solidFill>
                <a:effectLst/>
                <a:latin typeface="+mn-lt"/>
                <a:ea typeface="+mn-ea"/>
                <a:cs typeface="+mn-cs"/>
              </a:rPr>
              <a:t>bb</a:t>
            </a:r>
            <a:r>
              <a:rPr lang="da-DK" sz="1200" i="0" kern="1200" baseline="0" dirty="0">
                <a:solidFill>
                  <a:schemeClr val="tx1"/>
                </a:solidFill>
                <a:effectLst/>
                <a:latin typeface="+mn-lt"/>
                <a:ea typeface="+mn-ea"/>
                <a:cs typeface="+mn-cs"/>
              </a:rPr>
              <a:t>)</a:t>
            </a:r>
            <a:endParaRPr lang="da-DK" sz="1200" i="0" kern="1200" dirty="0">
              <a:solidFill>
                <a:schemeClr val="tx1"/>
              </a:solidFill>
              <a:effectLst/>
              <a:latin typeface="+mn-lt"/>
              <a:ea typeface="+mn-ea"/>
              <a:cs typeface="+mn-cs"/>
            </a:endParaRPr>
          </a:p>
          <a:p>
            <a:endParaRPr lang="da-DK" dirty="0"/>
          </a:p>
          <a:p>
            <a:endParaRPr lang="da-DK" dirty="0"/>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8</a:t>
            </a:fld>
            <a:endParaRPr lang="da-DK"/>
          </a:p>
        </p:txBody>
      </p:sp>
    </p:spTree>
    <p:extLst>
      <p:ext uri="{BB962C8B-B14F-4D97-AF65-F5344CB8AC3E}">
        <p14:creationId xmlns:p14="http://schemas.microsoft.com/office/powerpoint/2010/main" val="96905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83E341C-F76D-6C4B-931E-CE7046197897}" type="slidenum">
              <a:rPr lang="da-DK" smtClean="0"/>
              <a:t>9</a:t>
            </a:fld>
            <a:endParaRPr lang="da-DK"/>
          </a:p>
        </p:txBody>
      </p:sp>
    </p:spTree>
    <p:extLst>
      <p:ext uri="{BB962C8B-B14F-4D97-AF65-F5344CB8AC3E}">
        <p14:creationId xmlns:p14="http://schemas.microsoft.com/office/powerpoint/2010/main" val="9574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u="none" kern="1200" dirty="0">
                <a:solidFill>
                  <a:schemeClr val="tx1"/>
                </a:solidFill>
                <a:effectLst/>
                <a:latin typeface="+mn-lt"/>
                <a:ea typeface="+mn-ea"/>
                <a:cs typeface="+mn-cs"/>
              </a:rPr>
              <a:t>Gregor Mendel (1822-1884) Østrigsk-Ungarsk munk og planteforsker postulerede på baggrund af studier på ærteplanter de arvelighedslove</a:t>
            </a:r>
            <a:r>
              <a:rPr lang="da-DK" sz="1200" b="0" u="none" kern="1200" baseline="0" dirty="0">
                <a:solidFill>
                  <a:schemeClr val="tx1"/>
                </a:solidFill>
                <a:effectLst/>
                <a:latin typeface="+mn-lt"/>
                <a:ea typeface="+mn-ea"/>
                <a:cs typeface="+mn-cs"/>
              </a:rPr>
              <a:t> som i dag kendes som ”Mendels Love.”</a:t>
            </a:r>
            <a:endParaRPr lang="da-DK" sz="1200" b="0" u="none" kern="1200" dirty="0">
              <a:solidFill>
                <a:schemeClr val="tx1"/>
              </a:solidFill>
              <a:effectLst/>
              <a:latin typeface="+mn-lt"/>
              <a:ea typeface="+mn-ea"/>
              <a:cs typeface="+mn-cs"/>
            </a:endParaRPr>
          </a:p>
          <a:p>
            <a:endParaRPr lang="da-DK" sz="1200" b="0" u="none" kern="1200" dirty="0">
              <a:solidFill>
                <a:schemeClr val="tx1"/>
              </a:solidFill>
              <a:effectLst/>
              <a:latin typeface="+mn-lt"/>
              <a:ea typeface="+mn-ea"/>
              <a:cs typeface="+mn-cs"/>
            </a:endParaRPr>
          </a:p>
          <a:p>
            <a:r>
              <a:rPr lang="da-DK" sz="1200" b="0" u="none" kern="1200" dirty="0">
                <a:solidFill>
                  <a:schemeClr val="tx1"/>
                </a:solidFill>
                <a:effectLst/>
                <a:latin typeface="+mn-lt"/>
                <a:ea typeface="+mn-ea"/>
                <a:cs typeface="+mn-cs"/>
              </a:rPr>
              <a:t>Mendels 1. Lov (udspaltningsloven): </a:t>
            </a:r>
            <a:r>
              <a:rPr lang="da-DK" sz="1200" b="0" i="0" kern="1200" dirty="0" err="1">
                <a:solidFill>
                  <a:schemeClr val="tx1"/>
                </a:solidFill>
                <a:effectLst/>
                <a:latin typeface="+mn-lt"/>
                <a:ea typeface="+mn-ea"/>
                <a:cs typeface="+mn-cs"/>
              </a:rPr>
              <a:t>Allele</a:t>
            </a:r>
            <a:r>
              <a:rPr lang="da-DK" sz="1200" b="0" i="0" kern="1200" dirty="0">
                <a:solidFill>
                  <a:schemeClr val="tx1"/>
                </a:solidFill>
                <a:effectLst/>
                <a:latin typeface="+mn-lt"/>
                <a:ea typeface="+mn-ea"/>
                <a:cs typeface="+mn-cs"/>
              </a:rPr>
              <a:t> gener bliver adskilt ved meiosen (</a:t>
            </a:r>
            <a:r>
              <a:rPr lang="da-DK" sz="1200" b="0" i="0" kern="1200" baseline="0" dirty="0">
                <a:solidFill>
                  <a:schemeClr val="tx1"/>
                </a:solidFill>
                <a:effectLst/>
                <a:latin typeface="+mn-lt"/>
                <a:ea typeface="+mn-ea"/>
                <a:cs typeface="+mn-cs"/>
              </a:rPr>
              <a:t>kønscelledelingen). Ved befrugtningen smelter to kønsceller sammen og nye </a:t>
            </a:r>
            <a:r>
              <a:rPr lang="da-DK" sz="1200" b="0" i="0" kern="1200" baseline="0" dirty="0" err="1">
                <a:solidFill>
                  <a:schemeClr val="tx1"/>
                </a:solidFill>
                <a:effectLst/>
                <a:latin typeface="+mn-lt"/>
                <a:ea typeface="+mn-ea"/>
                <a:cs typeface="+mn-cs"/>
              </a:rPr>
              <a:t>genpar</a:t>
            </a:r>
            <a:r>
              <a:rPr lang="da-DK" sz="1200" b="0" i="0" kern="1200" baseline="0" dirty="0">
                <a:solidFill>
                  <a:schemeClr val="tx1"/>
                </a:solidFill>
                <a:effectLst/>
                <a:latin typeface="+mn-lt"/>
                <a:ea typeface="+mn-ea"/>
                <a:cs typeface="+mn-cs"/>
              </a:rPr>
              <a:t> opstår. </a:t>
            </a:r>
          </a:p>
          <a:p>
            <a:endParaRPr lang="da-DK" sz="1200" b="0" i="0" kern="1200" baseline="0" dirty="0">
              <a:solidFill>
                <a:schemeClr val="tx1"/>
              </a:solidFill>
              <a:effectLst/>
              <a:latin typeface="+mn-lt"/>
              <a:ea typeface="+mn-ea"/>
              <a:cs typeface="+mn-cs"/>
            </a:endParaRPr>
          </a:p>
          <a:p>
            <a:r>
              <a:rPr lang="da-DK" sz="1200" b="0" i="0" kern="1200" baseline="0" dirty="0">
                <a:solidFill>
                  <a:schemeClr val="tx1"/>
                </a:solidFill>
                <a:effectLst/>
                <a:latin typeface="+mn-lt"/>
                <a:ea typeface="+mn-ea"/>
                <a:cs typeface="+mn-cs"/>
              </a:rPr>
              <a:t>Arvegangen er i dette eksempel let af følge. Enten har dyret egenskaben eller også har den ikke. Det kalder vi også de kvalitative egenskaber. Det er egenskaber der ofte betegnes som ”enten/eller-egenskaber”. Fælles for disse egenskaber er, at de som regel bestemmes af et enkelt </a:t>
            </a:r>
            <a:r>
              <a:rPr lang="da-DK" sz="1200" b="0" i="0" kern="1200" baseline="0" dirty="0" err="1">
                <a:solidFill>
                  <a:schemeClr val="tx1"/>
                </a:solidFill>
                <a:effectLst/>
                <a:latin typeface="+mn-lt"/>
                <a:ea typeface="+mn-ea"/>
                <a:cs typeface="+mn-cs"/>
              </a:rPr>
              <a:t>genpar</a:t>
            </a:r>
            <a:r>
              <a:rPr lang="da-DK" sz="1200" b="0" i="0" kern="1200" baseline="0" dirty="0">
                <a:solidFill>
                  <a:schemeClr val="tx1"/>
                </a:solidFill>
                <a:effectLst/>
                <a:latin typeface="+mn-lt"/>
                <a:ea typeface="+mn-ea"/>
                <a:cs typeface="+mn-cs"/>
              </a:rPr>
              <a:t>. De er generelt upåvirkelige af miljømæssige faktorer og arvegangen er som nævnt let at følge. Dette er i modsætning til de kvantitative egenskaber, der omtales senere.</a:t>
            </a:r>
          </a:p>
          <a:p>
            <a:endParaRPr lang="da-DK" sz="1200" b="0" i="0" kern="1200" dirty="0">
              <a:solidFill>
                <a:schemeClr val="tx1"/>
              </a:solidFill>
              <a:effectLst/>
              <a:latin typeface="+mn-lt"/>
              <a:ea typeface="+mn-ea"/>
              <a:cs typeface="+mn-cs"/>
            </a:endParaRPr>
          </a:p>
          <a:p>
            <a:endParaRPr lang="da-DK" b="0" i="0" dirty="0"/>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11</a:t>
            </a:fld>
            <a:endParaRPr lang="da-DK"/>
          </a:p>
        </p:txBody>
      </p:sp>
    </p:spTree>
    <p:extLst>
      <p:ext uri="{BB962C8B-B14F-4D97-AF65-F5344CB8AC3E}">
        <p14:creationId xmlns:p14="http://schemas.microsoft.com/office/powerpoint/2010/main" val="292263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u="none" kern="1200" dirty="0">
                <a:solidFill>
                  <a:schemeClr val="tx1"/>
                </a:solidFill>
                <a:effectLst/>
                <a:latin typeface="+mn-lt"/>
                <a:ea typeface="+mn-ea"/>
                <a:cs typeface="+mn-cs"/>
              </a:rPr>
              <a:t>Gregor Mendel (1822-1884) Østrigsk-Ungarsk munk og planteforsker postulerede på baggrund af studier på ærteplanter de arvelighedslove</a:t>
            </a:r>
            <a:r>
              <a:rPr lang="da-DK" sz="1200" b="0" u="none" kern="1200" baseline="0" dirty="0">
                <a:solidFill>
                  <a:schemeClr val="tx1"/>
                </a:solidFill>
                <a:effectLst/>
                <a:latin typeface="+mn-lt"/>
                <a:ea typeface="+mn-ea"/>
                <a:cs typeface="+mn-cs"/>
              </a:rPr>
              <a:t> som i dag kendes som ”Mendels Love.”</a:t>
            </a:r>
            <a:endParaRPr lang="da-DK" sz="1200" b="0" u="none" kern="1200" dirty="0">
              <a:solidFill>
                <a:schemeClr val="tx1"/>
              </a:solidFill>
              <a:effectLst/>
              <a:latin typeface="+mn-lt"/>
              <a:ea typeface="+mn-ea"/>
              <a:cs typeface="+mn-cs"/>
            </a:endParaRPr>
          </a:p>
          <a:p>
            <a:endParaRPr lang="da-DK" sz="1200" b="0" u="none" kern="1200" dirty="0">
              <a:solidFill>
                <a:schemeClr val="tx1"/>
              </a:solidFill>
              <a:effectLst/>
              <a:latin typeface="+mn-lt"/>
              <a:ea typeface="+mn-ea"/>
              <a:cs typeface="+mn-cs"/>
            </a:endParaRPr>
          </a:p>
          <a:p>
            <a:r>
              <a:rPr lang="da-DK" sz="1200" b="0" u="none" kern="1200" dirty="0">
                <a:solidFill>
                  <a:schemeClr val="tx1"/>
                </a:solidFill>
                <a:effectLst/>
                <a:latin typeface="+mn-lt"/>
                <a:ea typeface="+mn-ea"/>
                <a:cs typeface="+mn-cs"/>
              </a:rPr>
              <a:t>Mendels 1. Lov (udspaltningsloven): </a:t>
            </a:r>
            <a:r>
              <a:rPr lang="da-DK" sz="1200" b="0" i="0" kern="1200" dirty="0">
                <a:solidFill>
                  <a:schemeClr val="tx1"/>
                </a:solidFill>
                <a:effectLst/>
                <a:latin typeface="+mn-lt"/>
                <a:ea typeface="+mn-ea"/>
                <a:cs typeface="+mn-cs"/>
              </a:rPr>
              <a:t>Allele gener bliver adskilt ved meiosen (</a:t>
            </a:r>
            <a:r>
              <a:rPr lang="da-DK" sz="1200" b="0" i="0" kern="1200" baseline="0" dirty="0">
                <a:solidFill>
                  <a:schemeClr val="tx1"/>
                </a:solidFill>
                <a:effectLst/>
                <a:latin typeface="+mn-lt"/>
                <a:ea typeface="+mn-ea"/>
                <a:cs typeface="+mn-cs"/>
              </a:rPr>
              <a:t>kønscelledelingen). Ved befrugtningen smelter to kønsceller sammen og nye </a:t>
            </a:r>
            <a:r>
              <a:rPr lang="da-DK" sz="1200" b="0" i="0" kern="1200" baseline="0" dirty="0" err="1">
                <a:solidFill>
                  <a:schemeClr val="tx1"/>
                </a:solidFill>
                <a:effectLst/>
                <a:latin typeface="+mn-lt"/>
                <a:ea typeface="+mn-ea"/>
                <a:cs typeface="+mn-cs"/>
              </a:rPr>
              <a:t>genpar</a:t>
            </a:r>
            <a:r>
              <a:rPr lang="da-DK" sz="1200" b="0" i="0" kern="1200" baseline="0" dirty="0">
                <a:solidFill>
                  <a:schemeClr val="tx1"/>
                </a:solidFill>
                <a:effectLst/>
                <a:latin typeface="+mn-lt"/>
                <a:ea typeface="+mn-ea"/>
                <a:cs typeface="+mn-cs"/>
              </a:rPr>
              <a:t> opstår. </a:t>
            </a:r>
          </a:p>
          <a:p>
            <a:endParaRPr lang="da-DK" sz="1200" b="0" i="0" kern="1200" baseline="0" dirty="0">
              <a:solidFill>
                <a:schemeClr val="tx1"/>
              </a:solidFill>
              <a:effectLst/>
              <a:latin typeface="+mn-lt"/>
              <a:ea typeface="+mn-ea"/>
              <a:cs typeface="+mn-cs"/>
            </a:endParaRPr>
          </a:p>
          <a:p>
            <a:r>
              <a:rPr lang="da-DK" sz="1200" b="0" i="0" kern="1200" baseline="0" dirty="0">
                <a:solidFill>
                  <a:schemeClr val="tx1"/>
                </a:solidFill>
                <a:effectLst/>
                <a:latin typeface="+mn-lt"/>
                <a:ea typeface="+mn-ea"/>
                <a:cs typeface="+mn-cs"/>
              </a:rPr>
              <a:t>Arvegangen er i dette eksempel let af følge. Enten har dyret egenskaben eller også har den ikke. Det kalder vi også de kvalitative egenskaber. Det er egenskaber der ofte betegnes som ”enten/eller-egenskaber”. Fælles for disse egenskaber er, at de som regel bestemmes af et enkelt </a:t>
            </a:r>
            <a:r>
              <a:rPr lang="da-DK" sz="1200" b="0" i="0" kern="1200" baseline="0" dirty="0" err="1">
                <a:solidFill>
                  <a:schemeClr val="tx1"/>
                </a:solidFill>
                <a:effectLst/>
                <a:latin typeface="+mn-lt"/>
                <a:ea typeface="+mn-ea"/>
                <a:cs typeface="+mn-cs"/>
              </a:rPr>
              <a:t>genpar</a:t>
            </a:r>
            <a:r>
              <a:rPr lang="da-DK" sz="1200" b="0" i="0" kern="1200" baseline="0" dirty="0">
                <a:solidFill>
                  <a:schemeClr val="tx1"/>
                </a:solidFill>
                <a:effectLst/>
                <a:latin typeface="+mn-lt"/>
                <a:ea typeface="+mn-ea"/>
                <a:cs typeface="+mn-cs"/>
              </a:rPr>
              <a:t>. De er generelt upåvirkelige af miljømæssige faktorer og arvegangen er som nævnt let at følge. Dette er i modsætning til de kvantitative egenskaber, der omtales senere.</a:t>
            </a: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Løsning kommer frem som animation</a:t>
            </a:r>
          </a:p>
          <a:p>
            <a:r>
              <a:rPr lang="da-DK" sz="1200" b="0" i="0" kern="1200" dirty="0">
                <a:solidFill>
                  <a:schemeClr val="tx1"/>
                </a:solidFill>
                <a:effectLst/>
                <a:latin typeface="+mn-lt"/>
                <a:ea typeface="+mn-ea"/>
                <a:cs typeface="+mn-cs"/>
              </a:rPr>
              <a:t>Spørg</a:t>
            </a:r>
            <a:r>
              <a:rPr lang="da-DK" sz="1200" b="0" i="0" kern="1200" baseline="0" dirty="0">
                <a:solidFill>
                  <a:schemeClr val="tx1"/>
                </a:solidFill>
                <a:effectLst/>
                <a:latin typeface="+mn-lt"/>
                <a:ea typeface="+mn-ea"/>
                <a:cs typeface="+mn-cs"/>
              </a:rPr>
              <a:t> eleverne hvilken farve (fænotype) smågrisen får? Svar: Hvide.</a:t>
            </a:r>
          </a:p>
          <a:p>
            <a:r>
              <a:rPr lang="da-DK" sz="1200" b="0" i="0" kern="1200" baseline="0" dirty="0">
                <a:solidFill>
                  <a:schemeClr val="tx1"/>
                </a:solidFill>
                <a:effectLst/>
                <a:latin typeface="+mn-lt"/>
                <a:ea typeface="+mn-ea"/>
                <a:cs typeface="+mn-cs"/>
              </a:rPr>
              <a:t>Spørg eleverne hvilke gener (genotype) smågrisene skal have for at blive rød/brune? Svar hh (Homozygotisk hh).</a:t>
            </a:r>
            <a:endParaRPr lang="da-DK" sz="1200" b="0" i="0" kern="1200" dirty="0">
              <a:solidFill>
                <a:schemeClr val="tx1"/>
              </a:solidFill>
              <a:effectLst/>
              <a:latin typeface="+mn-lt"/>
              <a:ea typeface="+mn-ea"/>
              <a:cs typeface="+mn-cs"/>
            </a:endParaRPr>
          </a:p>
          <a:p>
            <a:endParaRPr lang="da-DK" b="0" i="0" dirty="0"/>
          </a:p>
        </p:txBody>
      </p:sp>
      <p:sp>
        <p:nvSpPr>
          <p:cNvPr id="4" name="Pladsholder til slidenummer 3"/>
          <p:cNvSpPr>
            <a:spLocks noGrp="1"/>
          </p:cNvSpPr>
          <p:nvPr>
            <p:ph type="sldNum" sz="quarter" idx="10"/>
          </p:nvPr>
        </p:nvSpPr>
        <p:spPr/>
        <p:txBody>
          <a:bodyPr/>
          <a:lstStyle/>
          <a:p>
            <a:pPr>
              <a:defRPr/>
            </a:pPr>
            <a:fld id="{0AFE4F35-38D1-4586-8062-C0D74F49BC40}" type="slidenum">
              <a:rPr lang="da-DK" smtClean="0"/>
              <a:pPr>
                <a:defRPr/>
              </a:pPr>
              <a:t>12</a:t>
            </a:fld>
            <a:endParaRPr lang="da-DK"/>
          </a:p>
        </p:txBody>
      </p:sp>
    </p:spTree>
    <p:extLst>
      <p:ext uri="{BB962C8B-B14F-4D97-AF65-F5344CB8AC3E}">
        <p14:creationId xmlns:p14="http://schemas.microsoft.com/office/powerpoint/2010/main" val="325133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kern="1200" dirty="0">
                <a:solidFill>
                  <a:schemeClr val="tx1"/>
                </a:solidFill>
                <a:effectLst/>
                <a:latin typeface="+mn-lt"/>
                <a:ea typeface="+mn-ea"/>
                <a:cs typeface="+mn-cs"/>
              </a:rPr>
              <a:t>Mendels Love 2. lov (uafhængighedsloven):</a:t>
            </a:r>
            <a:r>
              <a:rPr lang="da-DK" sz="1200" b="0" i="0" u="none"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Gener fra forskellige kromosomer fordeles tilfældigt og uafhængig af hinanden til kønscellerne ved meiosen.</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Opgave:</a:t>
            </a:r>
            <a:r>
              <a:rPr lang="da-DK" sz="1200" b="0" i="0" kern="1200" baseline="0" dirty="0">
                <a:solidFill>
                  <a:schemeClr val="tx1"/>
                </a:solidFill>
                <a:effectLst/>
                <a:latin typeface="+mn-lt"/>
                <a:ea typeface="+mn-ea"/>
                <a:cs typeface="+mn-cs"/>
              </a:rPr>
              <a:t> spørg eleverne om fænotype på de 8 afkom</a:t>
            </a:r>
          </a:p>
          <a:p>
            <a:endParaRPr lang="da-DK" sz="1200" b="0" i="0" kern="1200" baseline="0" dirty="0">
              <a:solidFill>
                <a:schemeClr val="tx1"/>
              </a:solidFill>
              <a:effectLst/>
              <a:latin typeface="+mn-lt"/>
              <a:ea typeface="+mn-ea"/>
              <a:cs typeface="+mn-cs"/>
            </a:endParaRPr>
          </a:p>
          <a:p>
            <a:r>
              <a:rPr lang="da-DK" sz="1200" b="0" i="0" kern="1200" baseline="0" dirty="0">
                <a:solidFill>
                  <a:schemeClr val="tx1"/>
                </a:solidFill>
                <a:effectLst/>
                <a:latin typeface="+mn-lt"/>
                <a:ea typeface="+mn-ea"/>
                <a:cs typeface="+mn-cs"/>
              </a:rPr>
              <a:t>Løsning: </a:t>
            </a:r>
          </a:p>
          <a:p>
            <a:endParaRPr lang="da-DK" sz="1200" b="0" i="0" kern="1200" baseline="0" dirty="0">
              <a:solidFill>
                <a:schemeClr val="tx1"/>
              </a:solidFill>
              <a:effectLst/>
              <a:latin typeface="+mn-lt"/>
              <a:ea typeface="+mn-ea"/>
              <a:cs typeface="+mn-cs"/>
            </a:endParaRPr>
          </a:p>
          <a:p>
            <a:r>
              <a:rPr lang="da-DK" sz="1200" b="0" i="0" kern="1200" baseline="0" dirty="0">
                <a:solidFill>
                  <a:schemeClr val="tx1"/>
                </a:solidFill>
                <a:effectLst/>
                <a:latin typeface="+mn-lt"/>
                <a:ea typeface="+mn-ea"/>
                <a:cs typeface="+mn-cs"/>
              </a:rPr>
              <a:t>2 hvide og ensfarvede</a:t>
            </a:r>
          </a:p>
          <a:p>
            <a:r>
              <a:rPr lang="da-DK" sz="1200" b="0" i="0" kern="1200" baseline="0" dirty="0">
                <a:solidFill>
                  <a:schemeClr val="tx1"/>
                </a:solidFill>
                <a:effectLst/>
                <a:latin typeface="+mn-lt"/>
                <a:ea typeface="+mn-ea"/>
                <a:cs typeface="+mn-cs"/>
              </a:rPr>
              <a:t>2 røde og ensfarvede</a:t>
            </a:r>
          </a:p>
          <a:p>
            <a:r>
              <a:rPr lang="da-DK" sz="1200" b="0" i="0" kern="1200" baseline="0" dirty="0">
                <a:solidFill>
                  <a:schemeClr val="tx1"/>
                </a:solidFill>
                <a:effectLst/>
                <a:latin typeface="+mn-lt"/>
                <a:ea typeface="+mn-ea"/>
                <a:cs typeface="+mn-cs"/>
              </a:rPr>
              <a:t>4 brogede (men ikke ens genotypisk)</a:t>
            </a:r>
          </a:p>
          <a:p>
            <a:endParaRPr lang="da-DK" sz="1200" b="0" i="0" kern="1200" baseline="0" dirty="0">
              <a:solidFill>
                <a:schemeClr val="tx1"/>
              </a:solidFill>
              <a:effectLst/>
              <a:latin typeface="+mn-lt"/>
              <a:ea typeface="+mn-ea"/>
              <a:cs typeface="+mn-cs"/>
            </a:endParaRPr>
          </a:p>
          <a:p>
            <a:endParaRPr lang="da-DK" b="0" i="0" dirty="0"/>
          </a:p>
          <a:p>
            <a:endParaRPr lang="LID4096" dirty="0"/>
          </a:p>
        </p:txBody>
      </p:sp>
      <p:sp>
        <p:nvSpPr>
          <p:cNvPr id="4" name="Pladsholder til slidenummer 3"/>
          <p:cNvSpPr>
            <a:spLocks noGrp="1"/>
          </p:cNvSpPr>
          <p:nvPr>
            <p:ph type="sldNum" sz="quarter" idx="5"/>
          </p:nvPr>
        </p:nvSpPr>
        <p:spPr/>
        <p:txBody>
          <a:bodyPr/>
          <a:lstStyle/>
          <a:p>
            <a:fld id="{883E341C-F76D-6C4B-931E-CE7046197897}" type="slidenum">
              <a:rPr lang="da-DK" smtClean="0"/>
              <a:t>13</a:t>
            </a:fld>
            <a:endParaRPr lang="da-DK"/>
          </a:p>
        </p:txBody>
      </p:sp>
    </p:spTree>
    <p:extLst>
      <p:ext uri="{BB962C8B-B14F-4D97-AF65-F5344CB8AC3E}">
        <p14:creationId xmlns:p14="http://schemas.microsoft.com/office/powerpoint/2010/main" val="1604556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70384"/>
            <a:ext cx="12192000" cy="5522492"/>
          </a:xfrm>
          <a:prstGeom prst="rect">
            <a:avLst/>
          </a:prstGeom>
        </p:spPr>
      </p:pic>
      <p:sp>
        <p:nvSpPr>
          <p:cNvPr id="2" name="Title 1"/>
          <p:cNvSpPr>
            <a:spLocks noGrp="1"/>
          </p:cNvSpPr>
          <p:nvPr>
            <p:ph type="ctrTitle"/>
          </p:nvPr>
        </p:nvSpPr>
        <p:spPr>
          <a:xfrm>
            <a:off x="1524000" y="1330183"/>
            <a:ext cx="9144000" cy="2387600"/>
          </a:xfrm>
          <a:prstGeom prst="rect">
            <a:avLst/>
          </a:prstGeom>
        </p:spPr>
        <p:txBody>
          <a:bodyPr anchor="b">
            <a:normAutofit/>
          </a:bodyPr>
          <a:lstStyle>
            <a:lvl1pPr algn="ctr">
              <a:defRPr sz="4000">
                <a:solidFill>
                  <a:schemeClr val="bg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24000" y="380985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pic>
        <p:nvPicPr>
          <p:cNvPr id="4" name="Picture 3">
            <a:extLst>
              <a:ext uri="{FF2B5EF4-FFF2-40B4-BE49-F238E27FC236}">
                <a16:creationId xmlns:a16="http://schemas.microsoft.com/office/drawing/2014/main" id="{F302D10E-0405-D7DB-5BA4-C82E5F10C2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37353" y="238416"/>
            <a:ext cx="1538710" cy="565214"/>
          </a:xfrm>
          <a:prstGeom prst="rect">
            <a:avLst/>
          </a:prstGeom>
        </p:spPr>
      </p:pic>
    </p:spTree>
    <p:extLst>
      <p:ext uri="{BB962C8B-B14F-4D97-AF65-F5344CB8AC3E}">
        <p14:creationId xmlns:p14="http://schemas.microsoft.com/office/powerpoint/2010/main" val="929826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B2C97B1-792D-FC63-DD4F-44336F09C9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845141EF-47F8-A703-6DB0-F1B20BF48780}"/>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5FC55A76-CF08-478C-AF8C-D89AC7A92E1A}" type="datetime1">
              <a:rPr lang="en-GB" smtClean="0"/>
              <a:t>30/07/2025</a:t>
            </a:fld>
            <a:endParaRPr lang="en-DK" dirty="0"/>
          </a:p>
        </p:txBody>
      </p:sp>
      <p:sp>
        <p:nvSpPr>
          <p:cNvPr id="7" name="Footer Placeholder 3">
            <a:extLst>
              <a:ext uri="{FF2B5EF4-FFF2-40B4-BE49-F238E27FC236}">
                <a16:creationId xmlns:a16="http://schemas.microsoft.com/office/drawing/2014/main" id="{6624A4BA-7F23-93DA-338D-671DA404DBF3}"/>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4" name="Title 1">
            <a:extLst>
              <a:ext uri="{FF2B5EF4-FFF2-40B4-BE49-F238E27FC236}">
                <a16:creationId xmlns:a16="http://schemas.microsoft.com/office/drawing/2014/main" id="{E857D1AE-8F3E-81E7-5D32-553ABE339838}"/>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5" name="Content Placeholder 2">
            <a:extLst>
              <a:ext uri="{FF2B5EF4-FFF2-40B4-BE49-F238E27FC236}">
                <a16:creationId xmlns:a16="http://schemas.microsoft.com/office/drawing/2014/main" id="{9207E410-2851-20B5-578B-653B9035812D}"/>
              </a:ext>
            </a:extLst>
          </p:cNvPr>
          <p:cNvSpPr>
            <a:spLocks noGrp="1"/>
          </p:cNvSpPr>
          <p:nvPr>
            <p:ph idx="1"/>
          </p:nvPr>
        </p:nvSpPr>
        <p:spPr>
          <a:xfrm>
            <a:off x="838200" y="1825625"/>
            <a:ext cx="10515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29646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Slide 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56DACF4-C319-8037-72FB-AE9ECAF6213E}"/>
              </a:ext>
            </a:extLst>
          </p:cNvPr>
          <p:cNvSpPr>
            <a:spLocks noGrp="1"/>
          </p:cNvSpPr>
          <p:nvPr>
            <p:ph type="pic" sz="quarter" idx="11"/>
          </p:nvPr>
        </p:nvSpPr>
        <p:spPr>
          <a:xfrm>
            <a:off x="5183188" y="1336561"/>
            <a:ext cx="6172200" cy="4881563"/>
          </a:xfrm>
        </p:spPr>
        <p:txBody>
          <a:bodyPr/>
          <a:lstStyle/>
          <a:p>
            <a:r>
              <a:rPr lang="da-DK"/>
              <a:t>Klik på ikonet for at tilføje et billede</a:t>
            </a:r>
            <a:endParaRPr lang="en-GB"/>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2" name="Title 1">
            <a:extLst>
              <a:ext uri="{FF2B5EF4-FFF2-40B4-BE49-F238E27FC236}">
                <a16:creationId xmlns:a16="http://schemas.microsoft.com/office/drawing/2014/main" id="{75C37A8B-E752-4215-D5B8-AE520CC5A72F}"/>
              </a:ext>
            </a:extLst>
          </p:cNvPr>
          <p:cNvSpPr>
            <a:spLocks noGrp="1"/>
          </p:cNvSpPr>
          <p:nvPr>
            <p:ph type="title"/>
          </p:nvPr>
        </p:nvSpPr>
        <p:spPr>
          <a:xfrm>
            <a:off x="839788" y="806336"/>
            <a:ext cx="3932237" cy="1600200"/>
          </a:xfrm>
          <a:prstGeom prst="rect">
            <a:avLst/>
          </a:prstGeom>
        </p:spPr>
        <p:txBody>
          <a:bodyPr anchor="b"/>
          <a:lstStyle>
            <a:lvl1pPr>
              <a:defRPr sz="4000" b="0">
                <a:solidFill>
                  <a:srgbClr val="800020"/>
                </a:solidFill>
              </a:defRPr>
            </a:lvl1pPr>
          </a:lstStyle>
          <a:p>
            <a:r>
              <a:rPr lang="da-DK"/>
              <a:t>Klik for at redigere titeltypografien i masteren</a:t>
            </a:r>
            <a:endParaRPr lang="en-US" dirty="0"/>
          </a:p>
        </p:txBody>
      </p:sp>
      <p:sp>
        <p:nvSpPr>
          <p:cNvPr id="12" name="Text Placeholder 3">
            <a:extLst>
              <a:ext uri="{FF2B5EF4-FFF2-40B4-BE49-F238E27FC236}">
                <a16:creationId xmlns:a16="http://schemas.microsoft.com/office/drawing/2014/main" id="{B12772D6-CCC0-DC5A-EFD3-455690E20728}"/>
              </a:ext>
            </a:extLst>
          </p:cNvPr>
          <p:cNvSpPr>
            <a:spLocks noGrp="1"/>
          </p:cNvSpPr>
          <p:nvPr>
            <p:ph type="body" sz="half" idx="10"/>
          </p:nvPr>
        </p:nvSpPr>
        <p:spPr>
          <a:xfrm>
            <a:off x="839788" y="240653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594622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84E7ED21-7AD3-351F-558A-F7DDE87AACDC}"/>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9" name="Content Placeholder 2">
            <a:extLst>
              <a:ext uri="{FF2B5EF4-FFF2-40B4-BE49-F238E27FC236}">
                <a16:creationId xmlns:a16="http://schemas.microsoft.com/office/drawing/2014/main" id="{2203393D-67A2-A875-BE2E-758855BC259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Content Placeholder 3">
            <a:extLst>
              <a:ext uri="{FF2B5EF4-FFF2-40B4-BE49-F238E27FC236}">
                <a16:creationId xmlns:a16="http://schemas.microsoft.com/office/drawing/2014/main" id="{A7BAB0B8-5442-7551-DFC5-34F473ACA746}"/>
              </a:ext>
            </a:extLst>
          </p:cNvPr>
          <p:cNvSpPr>
            <a:spLocks noGrp="1"/>
          </p:cNvSpPr>
          <p:nvPr>
            <p:ph sz="half" idx="10"/>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194707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57EF2-5AF9-D259-1110-9167DF95F9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sp>
        <p:nvSpPr>
          <p:cNvPr id="2" name="Title 1"/>
          <p:cNvSpPr>
            <a:spLocks noGrp="1"/>
          </p:cNvSpPr>
          <p:nvPr>
            <p:ph type="ctrTitle"/>
          </p:nvPr>
        </p:nvSpPr>
        <p:spPr>
          <a:xfrm>
            <a:off x="1524000" y="1330183"/>
            <a:ext cx="9144000" cy="2387600"/>
          </a:xfrm>
          <a:prstGeom prst="rect">
            <a:avLst/>
          </a:prstGeom>
        </p:spPr>
        <p:txBody>
          <a:bodyPr anchor="b">
            <a:normAutofit/>
          </a:bodyPr>
          <a:lstStyle>
            <a:lvl1pPr algn="ctr">
              <a:defRPr sz="4000" b="0">
                <a:solidFill>
                  <a:srgbClr val="800020"/>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8098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1B43CBAF-2C5B-42FB-8017-871BE4A141E2}"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Tree>
    <p:extLst>
      <p:ext uri="{BB962C8B-B14F-4D97-AF65-F5344CB8AC3E}">
        <p14:creationId xmlns:p14="http://schemas.microsoft.com/office/powerpoint/2010/main" val="121508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57EF2-5AF9-D259-1110-9167DF95F9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C23C57AA-3486-3A87-95B4-BC7F81D40898}"/>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9" name="Content Placeholder 2">
            <a:extLst>
              <a:ext uri="{FF2B5EF4-FFF2-40B4-BE49-F238E27FC236}">
                <a16:creationId xmlns:a16="http://schemas.microsoft.com/office/drawing/2014/main" id="{A9FFDB74-49BB-4160-478C-D4AE69FCA52C}"/>
              </a:ext>
            </a:extLst>
          </p:cNvPr>
          <p:cNvSpPr>
            <a:spLocks noGrp="1"/>
          </p:cNvSpPr>
          <p:nvPr>
            <p:ph idx="1"/>
          </p:nvPr>
        </p:nvSpPr>
        <p:spPr>
          <a:xfrm>
            <a:off x="838200" y="1825625"/>
            <a:ext cx="10515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198497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57EF2-5AF9-D259-1110-9167DF95F9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C23C57AA-3486-3A87-95B4-BC7F81D40898}"/>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Tree>
    <p:extLst>
      <p:ext uri="{BB962C8B-B14F-4D97-AF65-F5344CB8AC3E}">
        <p14:creationId xmlns:p14="http://schemas.microsoft.com/office/powerpoint/2010/main" val="341650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57EF2-5AF9-D259-1110-9167DF95F9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84E7ED21-7AD3-351F-558A-F7DDE87AACDC}"/>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9" name="Content Placeholder 2">
            <a:extLst>
              <a:ext uri="{FF2B5EF4-FFF2-40B4-BE49-F238E27FC236}">
                <a16:creationId xmlns:a16="http://schemas.microsoft.com/office/drawing/2014/main" id="{2203393D-67A2-A875-BE2E-758855BC259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Content Placeholder 3">
            <a:extLst>
              <a:ext uri="{FF2B5EF4-FFF2-40B4-BE49-F238E27FC236}">
                <a16:creationId xmlns:a16="http://schemas.microsoft.com/office/drawing/2014/main" id="{A7BAB0B8-5442-7551-DFC5-34F473ACA746}"/>
              </a:ext>
            </a:extLst>
          </p:cNvPr>
          <p:cNvSpPr>
            <a:spLocks noGrp="1"/>
          </p:cNvSpPr>
          <p:nvPr>
            <p:ph sz="half" idx="10"/>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392648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669E9B-191C-7C21-8FAB-38F41FC97A05}"/>
              </a:ext>
            </a:extLst>
          </p:cNvPr>
          <p:cNvSpPr/>
          <p:nvPr userDrawn="1"/>
        </p:nvSpPr>
        <p:spPr>
          <a:xfrm>
            <a:off x="0" y="0"/>
            <a:ext cx="12192000" cy="6858000"/>
          </a:xfrm>
          <a:prstGeom prst="rect">
            <a:avLst/>
          </a:prstGeom>
          <a:solidFill>
            <a:srgbClr val="E1D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p:cNvSpPr>
            <a:spLocks noGrp="1"/>
          </p:cNvSpPr>
          <p:nvPr>
            <p:ph type="ctrTitle"/>
          </p:nvPr>
        </p:nvSpPr>
        <p:spPr>
          <a:xfrm>
            <a:off x="1524000" y="1330183"/>
            <a:ext cx="9144000" cy="2387600"/>
          </a:xfrm>
          <a:prstGeom prst="rect">
            <a:avLst/>
          </a:prstGeom>
        </p:spPr>
        <p:txBody>
          <a:bodyPr anchor="b">
            <a:normAutofit/>
          </a:bodyPr>
          <a:lstStyle>
            <a:lvl1pPr algn="ctr">
              <a:defRPr sz="4000" b="0">
                <a:solidFill>
                  <a:srgbClr val="800020"/>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8098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63D554-5642-0656-9387-FA3205B7C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7" name="Date Placeholder 1">
            <a:extLst>
              <a:ext uri="{FF2B5EF4-FFF2-40B4-BE49-F238E27FC236}">
                <a16:creationId xmlns:a16="http://schemas.microsoft.com/office/drawing/2014/main" id="{2201BFE9-91B7-A690-5150-F97E2BE2761E}"/>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6DC84C4F-DFA5-49C5-9BE2-BAFD657160B9}" type="datetime1">
              <a:rPr lang="en-GB" smtClean="0"/>
              <a:t>30/07/2025</a:t>
            </a:fld>
            <a:endParaRPr lang="en-DK" dirty="0"/>
          </a:p>
        </p:txBody>
      </p:sp>
      <p:sp>
        <p:nvSpPr>
          <p:cNvPr id="10" name="Footer Placeholder 3">
            <a:extLst>
              <a:ext uri="{FF2B5EF4-FFF2-40B4-BE49-F238E27FC236}">
                <a16:creationId xmlns:a16="http://schemas.microsoft.com/office/drawing/2014/main" id="{E53DD0ED-8558-3EE5-E5DD-2D4B531169C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Tree>
    <p:extLst>
      <p:ext uri="{BB962C8B-B14F-4D97-AF65-F5344CB8AC3E}">
        <p14:creationId xmlns:p14="http://schemas.microsoft.com/office/powerpoint/2010/main" val="282728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669E9B-191C-7C21-8FAB-38F41FC97A05}"/>
              </a:ext>
            </a:extLst>
          </p:cNvPr>
          <p:cNvSpPr/>
          <p:nvPr userDrawn="1"/>
        </p:nvSpPr>
        <p:spPr>
          <a:xfrm>
            <a:off x="0" y="0"/>
            <a:ext cx="12192000" cy="6858000"/>
          </a:xfrm>
          <a:prstGeom prst="rect">
            <a:avLst/>
          </a:prstGeom>
          <a:solidFill>
            <a:srgbClr val="E1D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p:cNvSpPr>
            <a:spLocks noGrp="1"/>
          </p:cNvSpPr>
          <p:nvPr>
            <p:ph type="ctrTitle"/>
          </p:nvPr>
        </p:nvSpPr>
        <p:spPr>
          <a:xfrm>
            <a:off x="1524000" y="1330183"/>
            <a:ext cx="9144000" cy="2387600"/>
          </a:xfrm>
          <a:prstGeom prst="rect">
            <a:avLst/>
          </a:prstGeom>
        </p:spPr>
        <p:txBody>
          <a:bodyPr anchor="b">
            <a:normAutofit/>
          </a:bodyPr>
          <a:lstStyle>
            <a:lvl1pPr algn="ctr">
              <a:defRPr sz="4000" b="0">
                <a:solidFill>
                  <a:srgbClr val="800020"/>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8098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63D554-5642-0656-9387-FA3205B7C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pic>
        <p:nvPicPr>
          <p:cNvPr id="7" name="Picture 6">
            <a:extLst>
              <a:ext uri="{FF2B5EF4-FFF2-40B4-BE49-F238E27FC236}">
                <a16:creationId xmlns:a16="http://schemas.microsoft.com/office/drawing/2014/main" id="{04FFAAFF-ABA0-50BC-89CF-182AD4B447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sp>
        <p:nvSpPr>
          <p:cNvPr id="6" name="Date Placeholder 1">
            <a:extLst>
              <a:ext uri="{FF2B5EF4-FFF2-40B4-BE49-F238E27FC236}">
                <a16:creationId xmlns:a16="http://schemas.microsoft.com/office/drawing/2014/main" id="{74272113-81ED-B468-68C9-E79FB1099C6E}"/>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071A1C91-D0CB-4E5D-AC16-9882FCF1E556}" type="datetime1">
              <a:rPr lang="en-GB" smtClean="0"/>
              <a:t>30/07/2025</a:t>
            </a:fld>
            <a:endParaRPr lang="en-DK" dirty="0"/>
          </a:p>
        </p:txBody>
      </p:sp>
      <p:sp>
        <p:nvSpPr>
          <p:cNvPr id="11" name="Footer Placeholder 3">
            <a:extLst>
              <a:ext uri="{FF2B5EF4-FFF2-40B4-BE49-F238E27FC236}">
                <a16:creationId xmlns:a16="http://schemas.microsoft.com/office/drawing/2014/main" id="{137A220B-DC25-5F4F-756B-7BF36550B3F4}"/>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Tree>
    <p:extLst>
      <p:ext uri="{BB962C8B-B14F-4D97-AF65-F5344CB8AC3E}">
        <p14:creationId xmlns:p14="http://schemas.microsoft.com/office/powerpoint/2010/main" val="4086952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669E9B-191C-7C21-8FAB-38F41FC97A05}"/>
              </a:ext>
            </a:extLst>
          </p:cNvPr>
          <p:cNvSpPr/>
          <p:nvPr userDrawn="1"/>
        </p:nvSpPr>
        <p:spPr>
          <a:xfrm>
            <a:off x="0" y="0"/>
            <a:ext cx="12192000" cy="6858000"/>
          </a:xfrm>
          <a:prstGeom prst="rect">
            <a:avLst/>
          </a:prstGeom>
          <a:solidFill>
            <a:srgbClr val="E1D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63D554-5642-0656-9387-FA3205B7C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pic>
        <p:nvPicPr>
          <p:cNvPr id="7" name="Picture 6">
            <a:extLst>
              <a:ext uri="{FF2B5EF4-FFF2-40B4-BE49-F238E27FC236}">
                <a16:creationId xmlns:a16="http://schemas.microsoft.com/office/drawing/2014/main" id="{04FFAAFF-ABA0-50BC-89CF-182AD4B447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sp>
        <p:nvSpPr>
          <p:cNvPr id="6" name="Date Placeholder 1">
            <a:extLst>
              <a:ext uri="{FF2B5EF4-FFF2-40B4-BE49-F238E27FC236}">
                <a16:creationId xmlns:a16="http://schemas.microsoft.com/office/drawing/2014/main" id="{74272113-81ED-B468-68C9-E79FB1099C6E}"/>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E04FFFB4-03AE-4142-B9CA-39AD0C6CCAEC}" type="datetime1">
              <a:rPr lang="en-GB" smtClean="0"/>
              <a:t>30/07/2025</a:t>
            </a:fld>
            <a:endParaRPr lang="en-DK" dirty="0"/>
          </a:p>
        </p:txBody>
      </p:sp>
      <p:sp>
        <p:nvSpPr>
          <p:cNvPr id="11" name="Footer Placeholder 3">
            <a:extLst>
              <a:ext uri="{FF2B5EF4-FFF2-40B4-BE49-F238E27FC236}">
                <a16:creationId xmlns:a16="http://schemas.microsoft.com/office/drawing/2014/main" id="{137A220B-DC25-5F4F-756B-7BF36550B3F4}"/>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C209E538-0ABB-2E1F-E611-48B8D10E605F}"/>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10" name="Content Placeholder 2">
            <a:extLst>
              <a:ext uri="{FF2B5EF4-FFF2-40B4-BE49-F238E27FC236}">
                <a16:creationId xmlns:a16="http://schemas.microsoft.com/office/drawing/2014/main" id="{F12F6527-FA56-C44F-4300-08E99A9780DF}"/>
              </a:ext>
            </a:extLst>
          </p:cNvPr>
          <p:cNvSpPr>
            <a:spLocks noGrp="1"/>
          </p:cNvSpPr>
          <p:nvPr>
            <p:ph idx="1"/>
          </p:nvPr>
        </p:nvSpPr>
        <p:spPr>
          <a:xfrm>
            <a:off x="838200" y="1825625"/>
            <a:ext cx="10515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166041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8213" y="0"/>
            <a:ext cx="10593787" cy="6858000"/>
          </a:xfrm>
          <a:prstGeom prst="rect">
            <a:avLst/>
          </a:prstGeom>
        </p:spPr>
      </p:pic>
      <p:sp>
        <p:nvSpPr>
          <p:cNvPr id="20" name="Text Placeholder 16">
            <a:extLst>
              <a:ext uri="{FF2B5EF4-FFF2-40B4-BE49-F238E27FC236}">
                <a16:creationId xmlns:a16="http://schemas.microsoft.com/office/drawing/2014/main" id="{7336B771-6351-0597-BB36-51B61BE693BD}"/>
              </a:ext>
            </a:extLst>
          </p:cNvPr>
          <p:cNvSpPr>
            <a:spLocks noGrp="1"/>
          </p:cNvSpPr>
          <p:nvPr>
            <p:ph type="body" sz="quarter" idx="12" hasCustomPrompt="1"/>
          </p:nvPr>
        </p:nvSpPr>
        <p:spPr>
          <a:xfrm>
            <a:off x="5982989" y="4964719"/>
            <a:ext cx="1129247" cy="747712"/>
          </a:xfrm>
        </p:spPr>
        <p:txBody>
          <a:bodyPr>
            <a:noAutofit/>
          </a:bodyPr>
          <a:lstStyle>
            <a:lvl1pPr marL="0" indent="0">
              <a:buNone/>
              <a:defRPr sz="6000" b="1">
                <a:solidFill>
                  <a:schemeClr val="bg1"/>
                </a:solidFill>
              </a:defRPr>
            </a:lvl1pPr>
          </a:lstStyle>
          <a:p>
            <a:pPr lvl="0"/>
            <a:r>
              <a:rPr lang="en-US" dirty="0"/>
              <a:t>04</a:t>
            </a:r>
            <a:endParaRPr lang="en-GB" dirty="0"/>
          </a:p>
        </p:txBody>
      </p:sp>
      <p:sp>
        <p:nvSpPr>
          <p:cNvPr id="21" name="Text Placeholder 18">
            <a:extLst>
              <a:ext uri="{FF2B5EF4-FFF2-40B4-BE49-F238E27FC236}">
                <a16:creationId xmlns:a16="http://schemas.microsoft.com/office/drawing/2014/main" id="{7247BBE9-1BF3-A222-7141-794AF4CFA339}"/>
              </a:ext>
            </a:extLst>
          </p:cNvPr>
          <p:cNvSpPr>
            <a:spLocks noGrp="1"/>
          </p:cNvSpPr>
          <p:nvPr>
            <p:ph type="body" sz="quarter" idx="13"/>
          </p:nvPr>
        </p:nvSpPr>
        <p:spPr>
          <a:xfrm>
            <a:off x="7112237" y="5338575"/>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5" name="Title 1">
            <a:extLst>
              <a:ext uri="{FF2B5EF4-FFF2-40B4-BE49-F238E27FC236}">
                <a16:creationId xmlns:a16="http://schemas.microsoft.com/office/drawing/2014/main" id="{C5E3EDD3-A9CF-D061-C579-2528A97D3FB0}"/>
              </a:ext>
            </a:extLst>
          </p:cNvPr>
          <p:cNvSpPr txBox="1">
            <a:spLocks/>
          </p:cNvSpPr>
          <p:nvPr userDrawn="1"/>
        </p:nvSpPr>
        <p:spPr>
          <a:xfrm>
            <a:off x="-889516" y="5613620"/>
            <a:ext cx="4993420" cy="6881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a:lstStyle>
          <a:p>
            <a:r>
              <a:rPr lang="en-US" b="0" dirty="0">
                <a:solidFill>
                  <a:srgbClr val="A79C94"/>
                </a:solidFill>
              </a:rPr>
              <a:t>AGENDA</a:t>
            </a:r>
          </a:p>
        </p:txBody>
      </p:sp>
      <p:sp>
        <p:nvSpPr>
          <p:cNvPr id="17" name="Text Placeholder 16">
            <a:extLst>
              <a:ext uri="{FF2B5EF4-FFF2-40B4-BE49-F238E27FC236}">
                <a16:creationId xmlns:a16="http://schemas.microsoft.com/office/drawing/2014/main" id="{0E911CE7-442E-BD0C-19FE-4A2D8C3B6DB0}"/>
              </a:ext>
            </a:extLst>
          </p:cNvPr>
          <p:cNvSpPr>
            <a:spLocks noGrp="1"/>
          </p:cNvSpPr>
          <p:nvPr>
            <p:ph type="body" sz="quarter" idx="10" hasCustomPrompt="1"/>
          </p:nvPr>
        </p:nvSpPr>
        <p:spPr>
          <a:xfrm>
            <a:off x="5982782" y="913230"/>
            <a:ext cx="1129247" cy="747712"/>
          </a:xfrm>
        </p:spPr>
        <p:txBody>
          <a:bodyPr>
            <a:noAutofit/>
          </a:bodyPr>
          <a:lstStyle>
            <a:lvl1pPr marL="0" indent="0">
              <a:buNone/>
              <a:defRPr sz="6000" b="1">
                <a:solidFill>
                  <a:schemeClr val="bg1"/>
                </a:solidFill>
              </a:defRPr>
            </a:lvl1pPr>
          </a:lstStyle>
          <a:p>
            <a:pPr lvl="0"/>
            <a:r>
              <a:rPr lang="en-US" dirty="0"/>
              <a:t>01</a:t>
            </a:r>
            <a:endParaRPr lang="en-GB" dirty="0"/>
          </a:p>
        </p:txBody>
      </p:sp>
      <p:sp>
        <p:nvSpPr>
          <p:cNvPr id="19" name="Text Placeholder 18">
            <a:extLst>
              <a:ext uri="{FF2B5EF4-FFF2-40B4-BE49-F238E27FC236}">
                <a16:creationId xmlns:a16="http://schemas.microsoft.com/office/drawing/2014/main" id="{D59D18EB-5B36-4F5F-8664-193AFB8F92DE}"/>
              </a:ext>
            </a:extLst>
          </p:cNvPr>
          <p:cNvSpPr>
            <a:spLocks noGrp="1"/>
          </p:cNvSpPr>
          <p:nvPr>
            <p:ph type="body" sz="quarter" idx="11"/>
          </p:nvPr>
        </p:nvSpPr>
        <p:spPr>
          <a:xfrm>
            <a:off x="7112030" y="1287086"/>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22" name="Text Placeholder 16">
            <a:extLst>
              <a:ext uri="{FF2B5EF4-FFF2-40B4-BE49-F238E27FC236}">
                <a16:creationId xmlns:a16="http://schemas.microsoft.com/office/drawing/2014/main" id="{9DBF4469-9A59-41FD-E4AE-F76806049C17}"/>
              </a:ext>
            </a:extLst>
          </p:cNvPr>
          <p:cNvSpPr>
            <a:spLocks noGrp="1"/>
          </p:cNvSpPr>
          <p:nvPr>
            <p:ph type="body" sz="quarter" idx="14" hasCustomPrompt="1"/>
          </p:nvPr>
        </p:nvSpPr>
        <p:spPr>
          <a:xfrm>
            <a:off x="5982782" y="2263726"/>
            <a:ext cx="1129247" cy="747712"/>
          </a:xfrm>
        </p:spPr>
        <p:txBody>
          <a:bodyPr>
            <a:noAutofit/>
          </a:bodyPr>
          <a:lstStyle>
            <a:lvl1pPr marL="0" indent="0">
              <a:buNone/>
              <a:defRPr sz="6000" b="1">
                <a:solidFill>
                  <a:schemeClr val="bg1"/>
                </a:solidFill>
              </a:defRPr>
            </a:lvl1pPr>
          </a:lstStyle>
          <a:p>
            <a:pPr lvl="0"/>
            <a:r>
              <a:rPr lang="en-US" dirty="0"/>
              <a:t>02</a:t>
            </a:r>
            <a:endParaRPr lang="en-GB" dirty="0"/>
          </a:p>
        </p:txBody>
      </p:sp>
      <p:sp>
        <p:nvSpPr>
          <p:cNvPr id="23" name="Text Placeholder 18">
            <a:extLst>
              <a:ext uri="{FF2B5EF4-FFF2-40B4-BE49-F238E27FC236}">
                <a16:creationId xmlns:a16="http://schemas.microsoft.com/office/drawing/2014/main" id="{DC519DA3-DB3B-9E7C-38C9-CCE5AC069632}"/>
              </a:ext>
            </a:extLst>
          </p:cNvPr>
          <p:cNvSpPr>
            <a:spLocks noGrp="1"/>
          </p:cNvSpPr>
          <p:nvPr>
            <p:ph type="body" sz="quarter" idx="15"/>
          </p:nvPr>
        </p:nvSpPr>
        <p:spPr>
          <a:xfrm>
            <a:off x="7112030" y="2637582"/>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24" name="Text Placeholder 16">
            <a:extLst>
              <a:ext uri="{FF2B5EF4-FFF2-40B4-BE49-F238E27FC236}">
                <a16:creationId xmlns:a16="http://schemas.microsoft.com/office/drawing/2014/main" id="{9056F1CD-028C-71AA-81F5-14E86488B15C}"/>
              </a:ext>
            </a:extLst>
          </p:cNvPr>
          <p:cNvSpPr>
            <a:spLocks noGrp="1"/>
          </p:cNvSpPr>
          <p:nvPr>
            <p:ph type="body" sz="quarter" idx="16" hasCustomPrompt="1"/>
          </p:nvPr>
        </p:nvSpPr>
        <p:spPr>
          <a:xfrm>
            <a:off x="5982782" y="3614222"/>
            <a:ext cx="1129247" cy="747712"/>
          </a:xfrm>
        </p:spPr>
        <p:txBody>
          <a:bodyPr>
            <a:noAutofit/>
          </a:bodyPr>
          <a:lstStyle>
            <a:lvl1pPr marL="0" indent="0">
              <a:buNone/>
              <a:defRPr sz="6000" b="1">
                <a:solidFill>
                  <a:schemeClr val="bg1"/>
                </a:solidFill>
              </a:defRPr>
            </a:lvl1pPr>
          </a:lstStyle>
          <a:p>
            <a:pPr lvl="0"/>
            <a:r>
              <a:rPr lang="en-US" dirty="0"/>
              <a:t>03</a:t>
            </a:r>
            <a:endParaRPr lang="en-GB" dirty="0"/>
          </a:p>
        </p:txBody>
      </p:sp>
      <p:sp>
        <p:nvSpPr>
          <p:cNvPr id="25" name="Text Placeholder 18">
            <a:extLst>
              <a:ext uri="{FF2B5EF4-FFF2-40B4-BE49-F238E27FC236}">
                <a16:creationId xmlns:a16="http://schemas.microsoft.com/office/drawing/2014/main" id="{DD5FC36D-A026-C5F1-57BC-7853B78EE3A8}"/>
              </a:ext>
            </a:extLst>
          </p:cNvPr>
          <p:cNvSpPr>
            <a:spLocks noGrp="1"/>
          </p:cNvSpPr>
          <p:nvPr>
            <p:ph type="body" sz="quarter" idx="17"/>
          </p:nvPr>
        </p:nvSpPr>
        <p:spPr>
          <a:xfrm>
            <a:off x="7112030" y="3988078"/>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Tree>
    <p:extLst>
      <p:ext uri="{BB962C8B-B14F-4D97-AF65-F5344CB8AC3E}">
        <p14:creationId xmlns:p14="http://schemas.microsoft.com/office/powerpoint/2010/main" val="7652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74D9F-3F5F-FC78-4DA5-0F4F072EE13B}"/>
              </a:ext>
            </a:extLst>
          </p:cNvPr>
          <p:cNvSpPr/>
          <p:nvPr userDrawn="1"/>
        </p:nvSpPr>
        <p:spPr>
          <a:xfrm>
            <a:off x="0" y="0"/>
            <a:ext cx="12192000" cy="6858000"/>
          </a:xfrm>
          <a:prstGeom prst="rect">
            <a:avLst/>
          </a:prstGeom>
          <a:solidFill>
            <a:srgbClr val="E1D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57EF2-5AF9-D259-1110-9167DF95F9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5653"/>
            <a:ext cx="4521200" cy="5369266"/>
          </a:xfrm>
          <a:prstGeom prst="rect">
            <a:avLst/>
          </a:prstGeom>
        </p:spPr>
      </p:pic>
      <p:pic>
        <p:nvPicPr>
          <p:cNvPr id="7" name="Picture 6">
            <a:extLst>
              <a:ext uri="{FF2B5EF4-FFF2-40B4-BE49-F238E27FC236}">
                <a16:creationId xmlns:a16="http://schemas.microsoft.com/office/drawing/2014/main" id="{148FECEF-7251-F2B7-2F93-F75515A13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10490335-9BAD-BC2C-0668-9E51DC6BF5FB}"/>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A71643C1-8BFB-4891-9D70-F1251075D6A4}" type="datetime1">
              <a:rPr lang="en-GB" smtClean="0"/>
              <a:t>30/07/2025</a:t>
            </a:fld>
            <a:endParaRPr lang="en-DK" dirty="0"/>
          </a:p>
        </p:txBody>
      </p:sp>
      <p:sp>
        <p:nvSpPr>
          <p:cNvPr id="10" name="Footer Placeholder 3">
            <a:extLst>
              <a:ext uri="{FF2B5EF4-FFF2-40B4-BE49-F238E27FC236}">
                <a16:creationId xmlns:a16="http://schemas.microsoft.com/office/drawing/2014/main" id="{CE0A3F2C-E08B-BBCC-2965-4745B3E8132D}"/>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
        <p:nvSpPr>
          <p:cNvPr id="5" name="Title 1">
            <a:extLst>
              <a:ext uri="{FF2B5EF4-FFF2-40B4-BE49-F238E27FC236}">
                <a16:creationId xmlns:a16="http://schemas.microsoft.com/office/drawing/2014/main" id="{84E7ED21-7AD3-351F-558A-F7DDE87AACDC}"/>
              </a:ext>
            </a:extLst>
          </p:cNvPr>
          <p:cNvSpPr>
            <a:spLocks noGrp="1"/>
          </p:cNvSpPr>
          <p:nvPr>
            <p:ph type="title"/>
          </p:nvPr>
        </p:nvSpPr>
        <p:spPr>
          <a:xfrm>
            <a:off x="838200" y="1003150"/>
            <a:ext cx="10515600" cy="729103"/>
          </a:xfrm>
          <a:prstGeom prst="rect">
            <a:avLst/>
          </a:prstGeom>
        </p:spPr>
        <p:txBody>
          <a:bodyPr/>
          <a:lstStyle>
            <a:lvl1pPr>
              <a:defRPr sz="4000" b="0">
                <a:solidFill>
                  <a:srgbClr val="800020"/>
                </a:solidFill>
              </a:defRPr>
            </a:lvl1pPr>
          </a:lstStyle>
          <a:p>
            <a:r>
              <a:rPr lang="da-DK"/>
              <a:t>Klik for at redigere titeltypografien i masteren</a:t>
            </a:r>
            <a:endParaRPr lang="en-US" dirty="0"/>
          </a:p>
        </p:txBody>
      </p:sp>
      <p:sp>
        <p:nvSpPr>
          <p:cNvPr id="9" name="Content Placeholder 2">
            <a:extLst>
              <a:ext uri="{FF2B5EF4-FFF2-40B4-BE49-F238E27FC236}">
                <a16:creationId xmlns:a16="http://schemas.microsoft.com/office/drawing/2014/main" id="{2203393D-67A2-A875-BE2E-758855BC259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Content Placeholder 3">
            <a:extLst>
              <a:ext uri="{FF2B5EF4-FFF2-40B4-BE49-F238E27FC236}">
                <a16:creationId xmlns:a16="http://schemas.microsoft.com/office/drawing/2014/main" id="{A7BAB0B8-5442-7551-DFC5-34F473ACA746}"/>
              </a:ext>
            </a:extLst>
          </p:cNvPr>
          <p:cNvSpPr>
            <a:spLocks noGrp="1"/>
          </p:cNvSpPr>
          <p:nvPr>
            <p:ph sz="half" idx="10"/>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328081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2EA53-248A-51AC-7A15-0B3826DD3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3" name="Picture Placeholder 8">
            <a:extLst>
              <a:ext uri="{FF2B5EF4-FFF2-40B4-BE49-F238E27FC236}">
                <a16:creationId xmlns:a16="http://schemas.microsoft.com/office/drawing/2014/main" id="{17D0B4A7-1ED8-7BF7-79B9-2498CE2E7479}"/>
              </a:ext>
            </a:extLst>
          </p:cNvPr>
          <p:cNvSpPr>
            <a:spLocks noGrp="1"/>
          </p:cNvSpPr>
          <p:nvPr>
            <p:ph type="pic" sz="quarter" idx="13"/>
          </p:nvPr>
        </p:nvSpPr>
        <p:spPr>
          <a:xfrm>
            <a:off x="0" y="1134000"/>
            <a:ext cx="12192000" cy="5724000"/>
          </a:xfrm>
          <a:pattFill prst="pct25">
            <a:fgClr>
              <a:schemeClr val="bg1">
                <a:lumMod val="75000"/>
              </a:schemeClr>
            </a:fgClr>
            <a:bgClr>
              <a:schemeClr val="bg1"/>
            </a:bgClr>
          </a:pattFill>
        </p:spPr>
        <p:txBody>
          <a:bodyPr/>
          <a:lstStyle>
            <a:lvl1pPr marL="0" indent="0">
              <a:buNone/>
              <a:defRPr/>
            </a:lvl1pPr>
          </a:lstStyle>
          <a:p>
            <a:r>
              <a:rPr lang="da-DK"/>
              <a:t>Klik på ikonet for at tilføje et billede</a:t>
            </a:r>
            <a:endParaRPr lang="en-US" dirty="0"/>
          </a:p>
        </p:txBody>
      </p:sp>
    </p:spTree>
    <p:extLst>
      <p:ext uri="{BB962C8B-B14F-4D97-AF65-F5344CB8AC3E}">
        <p14:creationId xmlns:p14="http://schemas.microsoft.com/office/powerpoint/2010/main" val="3749024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7" name="Picture 6" descr="A group of pigs in a cage&#10;&#10;Description automatically generated">
            <a:extLst>
              <a:ext uri="{FF2B5EF4-FFF2-40B4-BE49-F238E27FC236}">
                <a16:creationId xmlns:a16="http://schemas.microsoft.com/office/drawing/2014/main" id="{1AA1DB1B-A341-2B5E-5ED7-EAE1E9DE53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0"/>
            <a:ext cx="12191525" cy="5724000"/>
          </a:xfrm>
          <a:prstGeom prst="rect">
            <a:avLst/>
          </a:prstGeom>
        </p:spPr>
      </p:pic>
      <p:pic>
        <p:nvPicPr>
          <p:cNvPr id="2" name="Picture 1">
            <a:extLst>
              <a:ext uri="{FF2B5EF4-FFF2-40B4-BE49-F238E27FC236}">
                <a16:creationId xmlns:a16="http://schemas.microsoft.com/office/drawing/2014/main" id="{0BB2EA53-248A-51AC-7A15-0B3826DD3F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3295298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7" name="Picture 6" descr="A person petting pigs in a pig pen&#10;&#10;Description automatically generated">
            <a:extLst>
              <a:ext uri="{FF2B5EF4-FFF2-40B4-BE49-F238E27FC236}">
                <a16:creationId xmlns:a16="http://schemas.microsoft.com/office/drawing/2014/main" id="{552F61BA-86DA-04E1-A45F-2B2ED09AEC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0"/>
            <a:ext cx="12192000" cy="5724000"/>
          </a:xfrm>
          <a:prstGeom prst="rect">
            <a:avLst/>
          </a:prstGeom>
        </p:spPr>
      </p:pic>
      <p:pic>
        <p:nvPicPr>
          <p:cNvPr id="2" name="Picture 1">
            <a:extLst>
              <a:ext uri="{FF2B5EF4-FFF2-40B4-BE49-F238E27FC236}">
                <a16:creationId xmlns:a16="http://schemas.microsoft.com/office/drawing/2014/main" id="{B35752A5-B65E-F548-95F5-ED6AB22836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2988028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2">
    <p:spTree>
      <p:nvGrpSpPr>
        <p:cNvPr id="1" name=""/>
        <p:cNvGrpSpPr/>
        <p:nvPr/>
      </p:nvGrpSpPr>
      <p:grpSpPr>
        <a:xfrm>
          <a:off x="0" y="0"/>
          <a:ext cx="0" cy="0"/>
          <a:chOff x="0" y="0"/>
          <a:chExt cx="0" cy="0"/>
        </a:xfrm>
      </p:grpSpPr>
      <p:pic>
        <p:nvPicPr>
          <p:cNvPr id="5" name="Picture 4" descr="A person in overalls standing in a pig farm&#10;&#10;Description automatically generated">
            <a:extLst>
              <a:ext uri="{FF2B5EF4-FFF2-40B4-BE49-F238E27FC236}">
                <a16:creationId xmlns:a16="http://schemas.microsoft.com/office/drawing/2014/main" id="{56D45ED8-A4A9-C4E8-BC39-6B19701FB2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1"/>
            <a:ext cx="12192000" cy="5724000"/>
          </a:xfrm>
          <a:prstGeom prst="rect">
            <a:avLst/>
          </a:prstGeom>
        </p:spPr>
      </p:pic>
      <p:pic>
        <p:nvPicPr>
          <p:cNvPr id="2" name="Picture 1">
            <a:extLst>
              <a:ext uri="{FF2B5EF4-FFF2-40B4-BE49-F238E27FC236}">
                <a16:creationId xmlns:a16="http://schemas.microsoft.com/office/drawing/2014/main" id="{8770F9EC-6A19-1C1E-972A-4EBA05D07E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465926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2">
    <p:spTree>
      <p:nvGrpSpPr>
        <p:cNvPr id="1" name=""/>
        <p:cNvGrpSpPr/>
        <p:nvPr/>
      </p:nvGrpSpPr>
      <p:grpSpPr>
        <a:xfrm>
          <a:off x="0" y="0"/>
          <a:ext cx="0" cy="0"/>
          <a:chOff x="0" y="0"/>
          <a:chExt cx="0" cy="0"/>
        </a:xfrm>
      </p:grpSpPr>
      <p:pic>
        <p:nvPicPr>
          <p:cNvPr id="5" name="Picture 4" descr="A group of pigs in a pen&#10;&#10;Description automatically generated">
            <a:extLst>
              <a:ext uri="{FF2B5EF4-FFF2-40B4-BE49-F238E27FC236}">
                <a16:creationId xmlns:a16="http://schemas.microsoft.com/office/drawing/2014/main" id="{A624A413-7857-2352-9D0B-B31E6B95F2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0"/>
            <a:ext cx="12192000" cy="5724000"/>
          </a:xfrm>
          <a:prstGeom prst="rect">
            <a:avLst/>
          </a:prstGeom>
        </p:spPr>
      </p:pic>
      <p:pic>
        <p:nvPicPr>
          <p:cNvPr id="2" name="Picture 1">
            <a:extLst>
              <a:ext uri="{FF2B5EF4-FFF2-40B4-BE49-F238E27FC236}">
                <a16:creationId xmlns:a16="http://schemas.microsoft.com/office/drawing/2014/main" id="{9C2DA9C8-43C0-5AE6-47D5-456392E00D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3861525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2">
    <p:spTree>
      <p:nvGrpSpPr>
        <p:cNvPr id="1" name=""/>
        <p:cNvGrpSpPr/>
        <p:nvPr/>
      </p:nvGrpSpPr>
      <p:grpSpPr>
        <a:xfrm>
          <a:off x="0" y="0"/>
          <a:ext cx="0" cy="0"/>
          <a:chOff x="0" y="0"/>
          <a:chExt cx="0" cy="0"/>
        </a:xfrm>
      </p:grpSpPr>
      <p:pic>
        <p:nvPicPr>
          <p:cNvPr id="3" name="Picture 2" descr="A group of people in overalls writing on a whiteboard&#10;&#10;Description automatically generated">
            <a:extLst>
              <a:ext uri="{FF2B5EF4-FFF2-40B4-BE49-F238E27FC236}">
                <a16:creationId xmlns:a16="http://schemas.microsoft.com/office/drawing/2014/main" id="{C03A9110-BC52-6FB7-6147-C1E55F8710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71998"/>
            <a:ext cx="12192000" cy="5886002"/>
          </a:xfrm>
          <a:prstGeom prst="rect">
            <a:avLst/>
          </a:prstGeom>
        </p:spPr>
      </p:pic>
    </p:spTree>
    <p:extLst>
      <p:ext uri="{BB962C8B-B14F-4D97-AF65-F5344CB8AC3E}">
        <p14:creationId xmlns:p14="http://schemas.microsoft.com/office/powerpoint/2010/main" val="90666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0"/>
            <a:ext cx="12191526" cy="5724000"/>
          </a:xfrm>
          <a:prstGeom prst="rect">
            <a:avLst/>
          </a:prstGeom>
          <a:noFill/>
          <a:ln>
            <a:noFill/>
          </a:ln>
        </p:spPr>
      </p:pic>
      <p:pic>
        <p:nvPicPr>
          <p:cNvPr id="2" name="Picture 1">
            <a:extLst>
              <a:ext uri="{FF2B5EF4-FFF2-40B4-BE49-F238E27FC236}">
                <a16:creationId xmlns:a16="http://schemas.microsoft.com/office/drawing/2014/main" id="{2FCE26EE-8393-E359-B337-5DC37A762A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2634624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131736"/>
            <a:ext cx="12191526" cy="5726264"/>
          </a:xfrm>
          <a:prstGeom prst="rect">
            <a:avLst/>
          </a:prstGeom>
          <a:noFill/>
          <a:ln>
            <a:noFill/>
          </a:ln>
        </p:spPr>
      </p:pic>
      <p:pic>
        <p:nvPicPr>
          <p:cNvPr id="2" name="Picture 1">
            <a:extLst>
              <a:ext uri="{FF2B5EF4-FFF2-40B4-BE49-F238E27FC236}">
                <a16:creationId xmlns:a16="http://schemas.microsoft.com/office/drawing/2014/main" id="{82EFDD9F-4D8B-F160-3439-18FB45EEF6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537584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2">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133998"/>
            <a:ext cx="12191526" cy="5724001"/>
          </a:xfrm>
          <a:prstGeom prst="rect">
            <a:avLst/>
          </a:prstGeom>
          <a:noFill/>
          <a:ln>
            <a:noFill/>
          </a:ln>
        </p:spPr>
      </p:pic>
      <p:pic>
        <p:nvPicPr>
          <p:cNvPr id="2" name="Picture 1">
            <a:extLst>
              <a:ext uri="{FF2B5EF4-FFF2-40B4-BE49-F238E27FC236}">
                <a16:creationId xmlns:a16="http://schemas.microsoft.com/office/drawing/2014/main" id="{C1E2B6CF-8308-4D21-478C-8BCA941F6D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3143536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8213" y="0"/>
            <a:ext cx="10593787" cy="6858000"/>
          </a:xfrm>
          <a:prstGeom prst="rect">
            <a:avLst/>
          </a:prstGeom>
        </p:spPr>
      </p:pic>
      <p:sp>
        <p:nvSpPr>
          <p:cNvPr id="20" name="Text Placeholder 16">
            <a:extLst>
              <a:ext uri="{FF2B5EF4-FFF2-40B4-BE49-F238E27FC236}">
                <a16:creationId xmlns:a16="http://schemas.microsoft.com/office/drawing/2014/main" id="{7336B771-6351-0597-BB36-51B61BE693BD}"/>
              </a:ext>
            </a:extLst>
          </p:cNvPr>
          <p:cNvSpPr>
            <a:spLocks noGrp="1"/>
          </p:cNvSpPr>
          <p:nvPr>
            <p:ph type="body" sz="quarter" idx="12" hasCustomPrompt="1"/>
          </p:nvPr>
        </p:nvSpPr>
        <p:spPr>
          <a:xfrm>
            <a:off x="5982989" y="4707422"/>
            <a:ext cx="1129247" cy="747712"/>
          </a:xfrm>
        </p:spPr>
        <p:txBody>
          <a:bodyPr>
            <a:noAutofit/>
          </a:bodyPr>
          <a:lstStyle>
            <a:lvl1pPr marL="0" indent="0">
              <a:buNone/>
              <a:defRPr sz="6000" b="1">
                <a:solidFill>
                  <a:schemeClr val="bg1"/>
                </a:solidFill>
              </a:defRPr>
            </a:lvl1pPr>
          </a:lstStyle>
          <a:p>
            <a:pPr lvl="0"/>
            <a:r>
              <a:rPr lang="en-US" dirty="0"/>
              <a:t>05</a:t>
            </a:r>
            <a:endParaRPr lang="en-GB" dirty="0"/>
          </a:p>
        </p:txBody>
      </p:sp>
      <p:sp>
        <p:nvSpPr>
          <p:cNvPr id="21" name="Text Placeholder 18">
            <a:extLst>
              <a:ext uri="{FF2B5EF4-FFF2-40B4-BE49-F238E27FC236}">
                <a16:creationId xmlns:a16="http://schemas.microsoft.com/office/drawing/2014/main" id="{7247BBE9-1BF3-A222-7141-794AF4CFA339}"/>
              </a:ext>
            </a:extLst>
          </p:cNvPr>
          <p:cNvSpPr>
            <a:spLocks noGrp="1"/>
          </p:cNvSpPr>
          <p:nvPr>
            <p:ph type="body" sz="quarter" idx="13"/>
          </p:nvPr>
        </p:nvSpPr>
        <p:spPr>
          <a:xfrm>
            <a:off x="7112237" y="5081278"/>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5" name="Title 1">
            <a:extLst>
              <a:ext uri="{FF2B5EF4-FFF2-40B4-BE49-F238E27FC236}">
                <a16:creationId xmlns:a16="http://schemas.microsoft.com/office/drawing/2014/main" id="{C5E3EDD3-A9CF-D061-C579-2528A97D3FB0}"/>
              </a:ext>
            </a:extLst>
          </p:cNvPr>
          <p:cNvSpPr txBox="1">
            <a:spLocks/>
          </p:cNvSpPr>
          <p:nvPr userDrawn="1"/>
        </p:nvSpPr>
        <p:spPr>
          <a:xfrm>
            <a:off x="-889516" y="5613620"/>
            <a:ext cx="4993420" cy="6881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a:lstStyle>
          <a:p>
            <a:r>
              <a:rPr lang="en-US" b="0" dirty="0">
                <a:solidFill>
                  <a:srgbClr val="A79C94"/>
                </a:solidFill>
              </a:rPr>
              <a:t>AGENDA</a:t>
            </a:r>
          </a:p>
        </p:txBody>
      </p:sp>
      <p:sp>
        <p:nvSpPr>
          <p:cNvPr id="17" name="Text Placeholder 16">
            <a:extLst>
              <a:ext uri="{FF2B5EF4-FFF2-40B4-BE49-F238E27FC236}">
                <a16:creationId xmlns:a16="http://schemas.microsoft.com/office/drawing/2014/main" id="{0E911CE7-442E-BD0C-19FE-4A2D8C3B6DB0}"/>
              </a:ext>
            </a:extLst>
          </p:cNvPr>
          <p:cNvSpPr>
            <a:spLocks noGrp="1"/>
          </p:cNvSpPr>
          <p:nvPr>
            <p:ph type="body" sz="quarter" idx="10" hasCustomPrompt="1"/>
          </p:nvPr>
        </p:nvSpPr>
        <p:spPr>
          <a:xfrm>
            <a:off x="5982782" y="405234"/>
            <a:ext cx="1129247" cy="747712"/>
          </a:xfrm>
        </p:spPr>
        <p:txBody>
          <a:bodyPr>
            <a:noAutofit/>
          </a:bodyPr>
          <a:lstStyle>
            <a:lvl1pPr marL="0" indent="0">
              <a:buNone/>
              <a:defRPr sz="6000" b="1">
                <a:solidFill>
                  <a:schemeClr val="bg1"/>
                </a:solidFill>
              </a:defRPr>
            </a:lvl1pPr>
          </a:lstStyle>
          <a:p>
            <a:pPr lvl="0"/>
            <a:r>
              <a:rPr lang="en-US" dirty="0"/>
              <a:t>01</a:t>
            </a:r>
            <a:endParaRPr lang="en-GB" dirty="0"/>
          </a:p>
        </p:txBody>
      </p:sp>
      <p:sp>
        <p:nvSpPr>
          <p:cNvPr id="19" name="Text Placeholder 18">
            <a:extLst>
              <a:ext uri="{FF2B5EF4-FFF2-40B4-BE49-F238E27FC236}">
                <a16:creationId xmlns:a16="http://schemas.microsoft.com/office/drawing/2014/main" id="{D59D18EB-5B36-4F5F-8664-193AFB8F92DE}"/>
              </a:ext>
            </a:extLst>
          </p:cNvPr>
          <p:cNvSpPr>
            <a:spLocks noGrp="1"/>
          </p:cNvSpPr>
          <p:nvPr>
            <p:ph type="body" sz="quarter" idx="11"/>
          </p:nvPr>
        </p:nvSpPr>
        <p:spPr>
          <a:xfrm>
            <a:off x="7112030" y="779090"/>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22" name="Text Placeholder 16">
            <a:extLst>
              <a:ext uri="{FF2B5EF4-FFF2-40B4-BE49-F238E27FC236}">
                <a16:creationId xmlns:a16="http://schemas.microsoft.com/office/drawing/2014/main" id="{9DBF4469-9A59-41FD-E4AE-F76806049C17}"/>
              </a:ext>
            </a:extLst>
          </p:cNvPr>
          <p:cNvSpPr>
            <a:spLocks noGrp="1"/>
          </p:cNvSpPr>
          <p:nvPr>
            <p:ph type="body" sz="quarter" idx="14" hasCustomPrompt="1"/>
          </p:nvPr>
        </p:nvSpPr>
        <p:spPr>
          <a:xfrm>
            <a:off x="5982782" y="1480781"/>
            <a:ext cx="1129247" cy="747712"/>
          </a:xfrm>
        </p:spPr>
        <p:txBody>
          <a:bodyPr>
            <a:noAutofit/>
          </a:bodyPr>
          <a:lstStyle>
            <a:lvl1pPr marL="0" indent="0">
              <a:buNone/>
              <a:defRPr sz="6000" b="1">
                <a:solidFill>
                  <a:schemeClr val="bg1"/>
                </a:solidFill>
              </a:defRPr>
            </a:lvl1pPr>
          </a:lstStyle>
          <a:p>
            <a:pPr lvl="0"/>
            <a:r>
              <a:rPr lang="en-US" dirty="0"/>
              <a:t>02</a:t>
            </a:r>
            <a:endParaRPr lang="en-GB" dirty="0"/>
          </a:p>
        </p:txBody>
      </p:sp>
      <p:sp>
        <p:nvSpPr>
          <p:cNvPr id="23" name="Text Placeholder 18">
            <a:extLst>
              <a:ext uri="{FF2B5EF4-FFF2-40B4-BE49-F238E27FC236}">
                <a16:creationId xmlns:a16="http://schemas.microsoft.com/office/drawing/2014/main" id="{DC519DA3-DB3B-9E7C-38C9-CCE5AC069632}"/>
              </a:ext>
            </a:extLst>
          </p:cNvPr>
          <p:cNvSpPr>
            <a:spLocks noGrp="1"/>
          </p:cNvSpPr>
          <p:nvPr>
            <p:ph type="body" sz="quarter" idx="15"/>
          </p:nvPr>
        </p:nvSpPr>
        <p:spPr>
          <a:xfrm>
            <a:off x="7112030" y="1854637"/>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24" name="Text Placeholder 16">
            <a:extLst>
              <a:ext uri="{FF2B5EF4-FFF2-40B4-BE49-F238E27FC236}">
                <a16:creationId xmlns:a16="http://schemas.microsoft.com/office/drawing/2014/main" id="{9056F1CD-028C-71AA-81F5-14E86488B15C}"/>
              </a:ext>
            </a:extLst>
          </p:cNvPr>
          <p:cNvSpPr>
            <a:spLocks noGrp="1"/>
          </p:cNvSpPr>
          <p:nvPr>
            <p:ph type="body" sz="quarter" idx="16" hasCustomPrompt="1"/>
          </p:nvPr>
        </p:nvSpPr>
        <p:spPr>
          <a:xfrm>
            <a:off x="5982782" y="3631875"/>
            <a:ext cx="1129247" cy="747712"/>
          </a:xfrm>
        </p:spPr>
        <p:txBody>
          <a:bodyPr>
            <a:noAutofit/>
          </a:bodyPr>
          <a:lstStyle>
            <a:lvl1pPr marL="0" indent="0">
              <a:buNone/>
              <a:defRPr sz="6000" b="1">
                <a:solidFill>
                  <a:schemeClr val="bg1"/>
                </a:solidFill>
              </a:defRPr>
            </a:lvl1pPr>
          </a:lstStyle>
          <a:p>
            <a:pPr lvl="0"/>
            <a:r>
              <a:rPr lang="en-US" dirty="0"/>
              <a:t>04</a:t>
            </a:r>
            <a:endParaRPr lang="en-GB" dirty="0"/>
          </a:p>
        </p:txBody>
      </p:sp>
      <p:sp>
        <p:nvSpPr>
          <p:cNvPr id="25" name="Text Placeholder 18">
            <a:extLst>
              <a:ext uri="{FF2B5EF4-FFF2-40B4-BE49-F238E27FC236}">
                <a16:creationId xmlns:a16="http://schemas.microsoft.com/office/drawing/2014/main" id="{DD5FC36D-A026-C5F1-57BC-7853B78EE3A8}"/>
              </a:ext>
            </a:extLst>
          </p:cNvPr>
          <p:cNvSpPr>
            <a:spLocks noGrp="1"/>
          </p:cNvSpPr>
          <p:nvPr>
            <p:ph type="body" sz="quarter" idx="17"/>
          </p:nvPr>
        </p:nvSpPr>
        <p:spPr>
          <a:xfrm>
            <a:off x="7112030" y="4005731"/>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2" name="Text Placeholder 16">
            <a:extLst>
              <a:ext uri="{FF2B5EF4-FFF2-40B4-BE49-F238E27FC236}">
                <a16:creationId xmlns:a16="http://schemas.microsoft.com/office/drawing/2014/main" id="{B257CC16-9411-3C11-58A7-23595CA47D0D}"/>
              </a:ext>
            </a:extLst>
          </p:cNvPr>
          <p:cNvSpPr>
            <a:spLocks noGrp="1"/>
          </p:cNvSpPr>
          <p:nvPr>
            <p:ph type="body" sz="quarter" idx="18" hasCustomPrompt="1"/>
          </p:nvPr>
        </p:nvSpPr>
        <p:spPr>
          <a:xfrm>
            <a:off x="5982990" y="2556328"/>
            <a:ext cx="1129247" cy="747712"/>
          </a:xfrm>
        </p:spPr>
        <p:txBody>
          <a:bodyPr>
            <a:noAutofit/>
          </a:bodyPr>
          <a:lstStyle>
            <a:lvl1pPr marL="0" indent="0">
              <a:buNone/>
              <a:defRPr sz="6000" b="1">
                <a:solidFill>
                  <a:schemeClr val="bg1"/>
                </a:solidFill>
              </a:defRPr>
            </a:lvl1pPr>
          </a:lstStyle>
          <a:p>
            <a:pPr lvl="0"/>
            <a:r>
              <a:rPr lang="en-US" dirty="0"/>
              <a:t>03</a:t>
            </a:r>
            <a:endParaRPr lang="en-GB" dirty="0"/>
          </a:p>
        </p:txBody>
      </p:sp>
      <p:sp>
        <p:nvSpPr>
          <p:cNvPr id="3" name="Text Placeholder 18">
            <a:extLst>
              <a:ext uri="{FF2B5EF4-FFF2-40B4-BE49-F238E27FC236}">
                <a16:creationId xmlns:a16="http://schemas.microsoft.com/office/drawing/2014/main" id="{67203586-E0EA-B7C9-3ED0-A7EF32978F87}"/>
              </a:ext>
            </a:extLst>
          </p:cNvPr>
          <p:cNvSpPr>
            <a:spLocks noGrp="1"/>
          </p:cNvSpPr>
          <p:nvPr>
            <p:ph type="body" sz="quarter" idx="19"/>
          </p:nvPr>
        </p:nvSpPr>
        <p:spPr>
          <a:xfrm>
            <a:off x="7112238" y="2930184"/>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
        <p:nvSpPr>
          <p:cNvPr id="4" name="Text Placeholder 16">
            <a:extLst>
              <a:ext uri="{FF2B5EF4-FFF2-40B4-BE49-F238E27FC236}">
                <a16:creationId xmlns:a16="http://schemas.microsoft.com/office/drawing/2014/main" id="{A4B05B8E-71FA-A541-6F2F-25043ACA0499}"/>
              </a:ext>
            </a:extLst>
          </p:cNvPr>
          <p:cNvSpPr>
            <a:spLocks noGrp="1"/>
          </p:cNvSpPr>
          <p:nvPr>
            <p:ph type="body" sz="quarter" idx="20" hasCustomPrompt="1"/>
          </p:nvPr>
        </p:nvSpPr>
        <p:spPr>
          <a:xfrm>
            <a:off x="5982782" y="5782971"/>
            <a:ext cx="1129247" cy="747712"/>
          </a:xfrm>
        </p:spPr>
        <p:txBody>
          <a:bodyPr>
            <a:noAutofit/>
          </a:bodyPr>
          <a:lstStyle>
            <a:lvl1pPr marL="0" indent="0">
              <a:buNone/>
              <a:defRPr sz="6000" b="1">
                <a:solidFill>
                  <a:schemeClr val="bg1"/>
                </a:solidFill>
              </a:defRPr>
            </a:lvl1pPr>
          </a:lstStyle>
          <a:p>
            <a:pPr lvl="0"/>
            <a:r>
              <a:rPr lang="en-US" dirty="0"/>
              <a:t>06</a:t>
            </a:r>
            <a:endParaRPr lang="en-GB" dirty="0"/>
          </a:p>
        </p:txBody>
      </p:sp>
      <p:sp>
        <p:nvSpPr>
          <p:cNvPr id="6" name="Text Placeholder 18">
            <a:extLst>
              <a:ext uri="{FF2B5EF4-FFF2-40B4-BE49-F238E27FC236}">
                <a16:creationId xmlns:a16="http://schemas.microsoft.com/office/drawing/2014/main" id="{C5FDC930-D57B-3EDA-9DA7-D6D4E3D50425}"/>
              </a:ext>
            </a:extLst>
          </p:cNvPr>
          <p:cNvSpPr>
            <a:spLocks noGrp="1"/>
          </p:cNvSpPr>
          <p:nvPr>
            <p:ph type="body" sz="quarter" idx="21"/>
          </p:nvPr>
        </p:nvSpPr>
        <p:spPr>
          <a:xfrm>
            <a:off x="7112030" y="6156827"/>
            <a:ext cx="1594790" cy="577850"/>
          </a:xfrm>
        </p:spPr>
        <p:txBody>
          <a:bodyPr>
            <a:noAutofit/>
          </a:bodyPr>
          <a:lstStyle>
            <a:lvl1pPr marL="0" indent="0">
              <a:buNone/>
              <a:defRPr sz="2000">
                <a:solidFill>
                  <a:schemeClr val="bg1"/>
                </a:solidFill>
              </a:defRPr>
            </a:lvl1pPr>
            <a:lvl5pPr>
              <a:defRPr/>
            </a:lvl5pPr>
          </a:lstStyle>
          <a:p>
            <a:pPr lvl="0"/>
            <a:r>
              <a:rPr lang="da-DK"/>
              <a:t>Klik for at redigere teksttypografierne i masteren</a:t>
            </a:r>
          </a:p>
        </p:txBody>
      </p:sp>
    </p:spTree>
    <p:extLst>
      <p:ext uri="{BB962C8B-B14F-4D97-AF65-F5344CB8AC3E}">
        <p14:creationId xmlns:p14="http://schemas.microsoft.com/office/powerpoint/2010/main" val="1208429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2">
    <p:spTree>
      <p:nvGrpSpPr>
        <p:cNvPr id="1" name=""/>
        <p:cNvGrpSpPr/>
        <p:nvPr/>
      </p:nvGrpSpPr>
      <p:grpSpPr>
        <a:xfrm>
          <a:off x="0" y="0"/>
          <a:ext cx="0" cy="0"/>
          <a:chOff x="0" y="0"/>
          <a:chExt cx="0" cy="0"/>
        </a:xfrm>
      </p:grpSpPr>
      <p:pic>
        <p:nvPicPr>
          <p:cNvPr id="5" name="Picture 4" descr="A long shot of a hallway&#10;&#10;Description automatically generated">
            <a:extLst>
              <a:ext uri="{FF2B5EF4-FFF2-40B4-BE49-F238E27FC236}">
                <a16:creationId xmlns:a16="http://schemas.microsoft.com/office/drawing/2014/main" id="{F9F26C26-C0BB-8628-6C7F-955D1766DA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33998"/>
            <a:ext cx="12192000" cy="5724001"/>
          </a:xfrm>
          <a:prstGeom prst="rect">
            <a:avLst/>
          </a:prstGeom>
        </p:spPr>
      </p:pic>
      <p:pic>
        <p:nvPicPr>
          <p:cNvPr id="2" name="Picture 1">
            <a:extLst>
              <a:ext uri="{FF2B5EF4-FFF2-40B4-BE49-F238E27FC236}">
                <a16:creationId xmlns:a16="http://schemas.microsoft.com/office/drawing/2014/main" id="{652A6A2B-0686-2545-E890-198A19C9C9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2471649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Slide 2">
    <p:spTree>
      <p:nvGrpSpPr>
        <p:cNvPr id="1" name=""/>
        <p:cNvGrpSpPr/>
        <p:nvPr/>
      </p:nvGrpSpPr>
      <p:grpSpPr>
        <a:xfrm>
          <a:off x="0" y="0"/>
          <a:ext cx="0" cy="0"/>
          <a:chOff x="0" y="0"/>
          <a:chExt cx="0" cy="0"/>
        </a:xfrm>
      </p:grpSpPr>
      <p:pic>
        <p:nvPicPr>
          <p:cNvPr id="3" name="Picture 2" descr="A wall with pictures on it&#10;&#10;Description automatically generated">
            <a:extLst>
              <a:ext uri="{FF2B5EF4-FFF2-40B4-BE49-F238E27FC236}">
                <a16:creationId xmlns:a16="http://schemas.microsoft.com/office/drawing/2014/main" id="{CEAD23E9-099A-C545-5511-0C4E2C82ABE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134000"/>
            <a:ext cx="12191999" cy="5724000"/>
          </a:xfrm>
          <a:prstGeom prst="rect">
            <a:avLst/>
          </a:prstGeom>
        </p:spPr>
      </p:pic>
      <p:pic>
        <p:nvPicPr>
          <p:cNvPr id="2" name="Picture 1">
            <a:extLst>
              <a:ext uri="{FF2B5EF4-FFF2-40B4-BE49-F238E27FC236}">
                <a16:creationId xmlns:a16="http://schemas.microsoft.com/office/drawing/2014/main" id="{E3DFF414-BF0D-7231-2650-F87069A9D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Tree>
    <p:extLst>
      <p:ext uri="{BB962C8B-B14F-4D97-AF65-F5344CB8AC3E}">
        <p14:creationId xmlns:p14="http://schemas.microsoft.com/office/powerpoint/2010/main" val="1547268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357C6AB-1539-4EBF-8612-89C0F8B7E402}"/>
              </a:ext>
            </a:extLst>
          </p:cNvPr>
          <p:cNvGraphicFramePr>
            <a:graphicFrameLocks noChangeAspect="1"/>
          </p:cNvGraphicFramePr>
          <p:nvPr userDrawn="1">
            <p:custDataLst>
              <p:tags r:id="rId1"/>
            </p:custDataLst>
            <p:extLst>
              <p:ext uri="{D42A27DB-BD31-4B8C-83A1-F6EECF244321}">
                <p14:modId xmlns:p14="http://schemas.microsoft.com/office/powerpoint/2010/main" val="1726518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8" name="Object 7" hidden="1">
                        <a:extLst>
                          <a:ext uri="{FF2B5EF4-FFF2-40B4-BE49-F238E27FC236}">
                            <a16:creationId xmlns:a16="http://schemas.microsoft.com/office/drawing/2014/main" id="{9357C6AB-1539-4EBF-8612-89C0F8B7E4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501650" y="1825625"/>
            <a:ext cx="111887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Slide Number Placeholder 5"/>
          <p:cNvSpPr>
            <a:spLocks noGrp="1"/>
          </p:cNvSpPr>
          <p:nvPr>
            <p:ph type="sldNum" sz="quarter" idx="12"/>
          </p:nvPr>
        </p:nvSpPr>
        <p:spPr/>
        <p:txBody>
          <a:bodyPr/>
          <a:lstStyle/>
          <a:p>
            <a:fld id="{4B911712-D210-8E49-858F-E5CA7731844A}" type="slidenum">
              <a:t>‹nr.›</a:t>
            </a:fld>
            <a:endParaRPr lang="en-US"/>
          </a:p>
        </p:txBody>
      </p:sp>
      <p:sp>
        <p:nvSpPr>
          <p:cNvPr id="17" name="Title Placeholder 1">
            <a:extLst>
              <a:ext uri="{FF2B5EF4-FFF2-40B4-BE49-F238E27FC236}">
                <a16:creationId xmlns:a16="http://schemas.microsoft.com/office/drawing/2014/main" id="{DCBE9C64-AE0A-4EE0-AA24-8CC27FB10323}"/>
              </a:ext>
            </a:extLst>
          </p:cNvPr>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8" name="Text Placeholder 8">
            <a:extLst>
              <a:ext uri="{FF2B5EF4-FFF2-40B4-BE49-F238E27FC236}">
                <a16:creationId xmlns:a16="http://schemas.microsoft.com/office/drawing/2014/main" id="{88425C6A-5BA2-41FC-91DF-03634894FDC9}"/>
              </a:ext>
            </a:extLst>
          </p:cNvPr>
          <p:cNvSpPr>
            <a:spLocks noGrp="1"/>
          </p:cNvSpPr>
          <p:nvPr>
            <p:ph type="body" sz="quarter" idx="13" hasCustomPrompt="1"/>
          </p:nvPr>
        </p:nvSpPr>
        <p:spPr>
          <a:xfrm>
            <a:off x="501651" y="692240"/>
            <a:ext cx="11162349" cy="757255"/>
          </a:xfrm>
          <a:prstGeom prst="rect">
            <a:avLst/>
          </a:prstGeom>
        </p:spPr>
        <p:txBody>
          <a:bodyPr lIns="0" tIns="0" rIns="0" bIns="0">
            <a:noAutofit/>
          </a:bodyPr>
          <a:lstStyle>
            <a:lvl1pPr marL="0" indent="0">
              <a:buNone/>
              <a:defRPr sz="1800" b="0">
                <a:solidFill>
                  <a:srgbClr val="575757"/>
                </a:solidFill>
                <a:latin typeface="+mn-lt"/>
              </a:defRPr>
            </a:lvl1pPr>
          </a:lstStyle>
          <a:p>
            <a:pPr lvl="0"/>
            <a:r>
              <a:rPr lang="en-US" dirty="0"/>
              <a:t>Click to add subtitle</a:t>
            </a:r>
          </a:p>
        </p:txBody>
      </p:sp>
      <p:pic>
        <p:nvPicPr>
          <p:cNvPr id="19" name="Picture 18">
            <a:extLst>
              <a:ext uri="{FF2B5EF4-FFF2-40B4-BE49-F238E27FC236}">
                <a16:creationId xmlns:a16="http://schemas.microsoft.com/office/drawing/2014/main" id="{E54DD756-334E-43E8-860C-872F1CAEBAA8}"/>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917174" y="252224"/>
            <a:ext cx="1071108" cy="393450"/>
          </a:xfrm>
          <a:prstGeom prst="rect">
            <a:avLst/>
          </a:prstGeom>
        </p:spPr>
      </p:pic>
    </p:spTree>
    <p:extLst>
      <p:ext uri="{BB962C8B-B14F-4D97-AF65-F5344CB8AC3E}">
        <p14:creationId xmlns:p14="http://schemas.microsoft.com/office/powerpoint/2010/main" val="2568399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a:t>Klik for at redigere i master</a:t>
            </a:r>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dato 5"/>
          <p:cNvSpPr>
            <a:spLocks noGrp="1"/>
          </p:cNvSpPr>
          <p:nvPr>
            <p:ph type="dt" sz="half" idx="13"/>
          </p:nvPr>
        </p:nvSpPr>
        <p:spPr/>
        <p:txBody>
          <a:bodyPr/>
          <a:lstStyle/>
          <a:p>
            <a:pPr>
              <a:defRPr/>
            </a:pPr>
            <a:endParaRPr lang="da-DK" dirty="0"/>
          </a:p>
        </p:txBody>
      </p:sp>
      <p:sp>
        <p:nvSpPr>
          <p:cNvPr id="7" name="Pladsholder til sidefod 6"/>
          <p:cNvSpPr>
            <a:spLocks noGrp="1"/>
          </p:cNvSpPr>
          <p:nvPr>
            <p:ph type="ftr" sz="quarter" idx="14"/>
          </p:nvPr>
        </p:nvSpPr>
        <p:spPr/>
        <p:txBody>
          <a:bodyPr/>
          <a:lstStyle/>
          <a:p>
            <a:endParaRPr lang="da-DK" dirty="0"/>
          </a:p>
        </p:txBody>
      </p:sp>
      <p:sp>
        <p:nvSpPr>
          <p:cNvPr id="9" name="Pladsholder til diasnummer 8"/>
          <p:cNvSpPr>
            <a:spLocks noGrp="1"/>
          </p:cNvSpPr>
          <p:nvPr>
            <p:ph type="sldNum" sz="quarter" idx="15"/>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extLst>
      <p:ext uri="{BB962C8B-B14F-4D97-AF65-F5344CB8AC3E}">
        <p14:creationId xmlns:p14="http://schemas.microsoft.com/office/powerpoint/2010/main" val="98626373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10E7F-D123-254D-A784-BA152B68CB60}" type="datetime3">
              <a:t>30.07.2025</a:t>
            </a:fld>
            <a:endParaRPr lang="en-US"/>
          </a:p>
        </p:txBody>
      </p:sp>
      <p:sp>
        <p:nvSpPr>
          <p:cNvPr id="4" name="Slide Number Placeholder 3"/>
          <p:cNvSpPr>
            <a:spLocks noGrp="1"/>
          </p:cNvSpPr>
          <p:nvPr>
            <p:ph type="sldNum" sz="quarter" idx="12"/>
          </p:nvPr>
        </p:nvSpPr>
        <p:spPr/>
        <p:txBody>
          <a:bodyPr/>
          <a:lstStyle/>
          <a:p>
            <a:fld id="{4B911712-D210-8E49-858F-E5CA7731844A}" type="slidenum">
              <a:t>‹nr.›</a:t>
            </a:fld>
            <a:endParaRPr lang="en-US"/>
          </a:p>
        </p:txBody>
      </p:sp>
    </p:spTree>
    <p:extLst>
      <p:ext uri="{BB962C8B-B14F-4D97-AF65-F5344CB8AC3E}">
        <p14:creationId xmlns:p14="http://schemas.microsoft.com/office/powerpoint/2010/main" val="330456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a:t>Klik for at redigere i master</a:t>
            </a:r>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dato 5"/>
          <p:cNvSpPr>
            <a:spLocks noGrp="1"/>
          </p:cNvSpPr>
          <p:nvPr>
            <p:ph type="dt" sz="half" idx="13"/>
          </p:nvPr>
        </p:nvSpPr>
        <p:spPr/>
        <p:txBody>
          <a:bodyPr/>
          <a:lstStyle/>
          <a:p>
            <a:pPr>
              <a:defRPr/>
            </a:pPr>
            <a:endParaRPr lang="da-DK" dirty="0"/>
          </a:p>
        </p:txBody>
      </p:sp>
      <p:sp>
        <p:nvSpPr>
          <p:cNvPr id="7" name="Pladsholder til sidefod 6"/>
          <p:cNvSpPr>
            <a:spLocks noGrp="1"/>
          </p:cNvSpPr>
          <p:nvPr>
            <p:ph type="ftr" sz="quarter" idx="14"/>
          </p:nvPr>
        </p:nvSpPr>
        <p:spPr/>
        <p:txBody>
          <a:bodyPr/>
          <a:lstStyle/>
          <a:p>
            <a:endParaRPr lang="da-DK" dirty="0"/>
          </a:p>
        </p:txBody>
      </p:sp>
      <p:sp>
        <p:nvSpPr>
          <p:cNvPr id="9" name="Pladsholder til diasnummer 8"/>
          <p:cNvSpPr>
            <a:spLocks noGrp="1"/>
          </p:cNvSpPr>
          <p:nvPr>
            <p:ph type="sldNum" sz="quarter" idx="15"/>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extLst>
      <p:ext uri="{BB962C8B-B14F-4D97-AF65-F5344CB8AC3E}">
        <p14:creationId xmlns:p14="http://schemas.microsoft.com/office/powerpoint/2010/main" val="29366209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og indhold -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p:cNvSpPr>
            <a:spLocks noGrp="1"/>
          </p:cNvSpPr>
          <p:nvPr>
            <p:ph type="dt" sz="half" idx="10"/>
          </p:nvPr>
        </p:nvSpPr>
        <p:spPr/>
        <p:txBody>
          <a:bodyPr/>
          <a:lstStyle/>
          <a:p>
            <a:pPr>
              <a:defRPr/>
            </a:pPr>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
        <p:nvSpPr>
          <p:cNvPr id="5" name="Pladsholder til sidefod 4"/>
          <p:cNvSpPr>
            <a:spLocks noGrp="1"/>
          </p:cNvSpPr>
          <p:nvPr>
            <p:ph type="ftr" sz="quarter" idx="12"/>
          </p:nvPr>
        </p:nvSpPr>
        <p:spPr/>
        <p:txBody>
          <a:bodyPr/>
          <a:lstStyle/>
          <a:p>
            <a:endParaRPr lang="da-DK" dirty="0"/>
          </a:p>
        </p:txBody>
      </p:sp>
      <p:sp>
        <p:nvSpPr>
          <p:cNvPr id="7" name="Pladsholder til indhold 6"/>
          <p:cNvSpPr>
            <a:spLocks noGrp="1"/>
          </p:cNvSpPr>
          <p:nvPr>
            <p:ph sz="quarter" idx="13"/>
          </p:nvPr>
        </p:nvSpPr>
        <p:spPr>
          <a:xfrm>
            <a:off x="812800" y="1604434"/>
            <a:ext cx="10769600" cy="451273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480260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C6B59A-4108-D638-603D-0D789FDA6ABC}"/>
              </a:ext>
            </a:extLst>
          </p:cNvPr>
          <p:cNvSpPr/>
          <p:nvPr userDrawn="1"/>
        </p:nvSpPr>
        <p:spPr>
          <a:xfrm>
            <a:off x="9848088" y="73528"/>
            <a:ext cx="2240280" cy="11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Rectangle 3">
            <a:extLst>
              <a:ext uri="{FF2B5EF4-FFF2-40B4-BE49-F238E27FC236}">
                <a16:creationId xmlns:a16="http://schemas.microsoft.com/office/drawing/2014/main" id="{A16018F0-25EB-76FE-4D05-A31F9EF4ED83}"/>
              </a:ext>
            </a:extLst>
          </p:cNvPr>
          <p:cNvSpPr/>
          <p:nvPr userDrawn="1"/>
        </p:nvSpPr>
        <p:spPr>
          <a:xfrm>
            <a:off x="0" y="0"/>
            <a:ext cx="12192000" cy="6858000"/>
          </a:xfrm>
          <a:prstGeom prst="rect">
            <a:avLst/>
          </a:prstGeom>
          <a:gradFill flip="none" rotWithShape="1">
            <a:gsLst>
              <a:gs pos="0">
                <a:srgbClr val="800020"/>
              </a:gs>
              <a:gs pos="50000">
                <a:srgbClr val="B81D2F">
                  <a:shade val="67500"/>
                  <a:satMod val="115000"/>
                </a:srgbClr>
              </a:gs>
              <a:gs pos="100000">
                <a:srgbClr val="B81D2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B879E938-2460-8A3C-2593-4716E74BFBED}"/>
              </a:ext>
            </a:extLst>
          </p:cNvPr>
          <p:cNvSpPr>
            <a:spLocks noGrp="1"/>
          </p:cNvSpPr>
          <p:nvPr>
            <p:ph type="ctrTitle"/>
          </p:nvPr>
        </p:nvSpPr>
        <p:spPr>
          <a:xfrm>
            <a:off x="1650701" y="1617113"/>
            <a:ext cx="5143195" cy="4057747"/>
          </a:xfrm>
          <a:prstGeom prst="rect">
            <a:avLst/>
          </a:prstGeom>
        </p:spPr>
        <p:txBody>
          <a:bodyPr anchor="b">
            <a:noAutofit/>
          </a:bodyPr>
          <a:lstStyle>
            <a:lvl1pPr algn="r">
              <a:defRPr sz="30000">
                <a:solidFill>
                  <a:schemeClr val="bg1"/>
                </a:solidFill>
              </a:defRPr>
            </a:lvl1pPr>
          </a:lstStyle>
          <a:p>
            <a:r>
              <a:rPr lang="da-DK"/>
              <a:t>Klik for at redigere titeltypografien i masteren</a:t>
            </a:r>
            <a:endParaRPr lang="en-US" dirty="0"/>
          </a:p>
        </p:txBody>
      </p:sp>
      <p:sp>
        <p:nvSpPr>
          <p:cNvPr id="11" name="Subtitle 2">
            <a:extLst>
              <a:ext uri="{FF2B5EF4-FFF2-40B4-BE49-F238E27FC236}">
                <a16:creationId xmlns:a16="http://schemas.microsoft.com/office/drawing/2014/main" id="{42C8FE7E-731A-8097-5E96-DD3AD19475D0}"/>
              </a:ext>
            </a:extLst>
          </p:cNvPr>
          <p:cNvSpPr>
            <a:spLocks noGrp="1"/>
          </p:cNvSpPr>
          <p:nvPr>
            <p:ph type="subTitle" idx="1"/>
          </p:nvPr>
        </p:nvSpPr>
        <p:spPr>
          <a:xfrm>
            <a:off x="6914698" y="3075184"/>
            <a:ext cx="2649926" cy="1655762"/>
          </a:xfrm>
        </p:spPr>
        <p:txBody>
          <a:bodyPr>
            <a:normAutofit/>
          </a:bodyPr>
          <a:lstStyle>
            <a:lvl1pPr marL="0" indent="0" algn="l">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4323AE2B-C4B4-106F-578D-99C3DD0013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spTree>
    <p:extLst>
      <p:ext uri="{BB962C8B-B14F-4D97-AF65-F5344CB8AC3E}">
        <p14:creationId xmlns:p14="http://schemas.microsoft.com/office/powerpoint/2010/main" val="156277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C6B59A-4108-D638-603D-0D789FDA6ABC}"/>
              </a:ext>
            </a:extLst>
          </p:cNvPr>
          <p:cNvSpPr/>
          <p:nvPr userDrawn="1"/>
        </p:nvSpPr>
        <p:spPr>
          <a:xfrm>
            <a:off x="9848088" y="73528"/>
            <a:ext cx="2240280" cy="11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Rectangle 3">
            <a:extLst>
              <a:ext uri="{FF2B5EF4-FFF2-40B4-BE49-F238E27FC236}">
                <a16:creationId xmlns:a16="http://schemas.microsoft.com/office/drawing/2014/main" id="{A16018F0-25EB-76FE-4D05-A31F9EF4ED83}"/>
              </a:ext>
            </a:extLst>
          </p:cNvPr>
          <p:cNvSpPr/>
          <p:nvPr userDrawn="1"/>
        </p:nvSpPr>
        <p:spPr>
          <a:xfrm>
            <a:off x="0" y="0"/>
            <a:ext cx="12192000" cy="6858000"/>
          </a:xfrm>
          <a:prstGeom prst="rect">
            <a:avLst/>
          </a:prstGeom>
          <a:solidFill>
            <a:srgbClr val="3B008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B879E938-2460-8A3C-2593-4716E74BFBED}"/>
              </a:ext>
            </a:extLst>
          </p:cNvPr>
          <p:cNvSpPr>
            <a:spLocks noGrp="1"/>
          </p:cNvSpPr>
          <p:nvPr>
            <p:ph type="ctrTitle"/>
          </p:nvPr>
        </p:nvSpPr>
        <p:spPr>
          <a:xfrm>
            <a:off x="1650701" y="1617113"/>
            <a:ext cx="5143195" cy="4057747"/>
          </a:xfrm>
          <a:prstGeom prst="rect">
            <a:avLst/>
          </a:prstGeom>
        </p:spPr>
        <p:txBody>
          <a:bodyPr anchor="b">
            <a:noAutofit/>
          </a:bodyPr>
          <a:lstStyle>
            <a:lvl1pPr algn="r">
              <a:defRPr sz="30000">
                <a:solidFill>
                  <a:schemeClr val="bg1"/>
                </a:solidFill>
              </a:defRPr>
            </a:lvl1pPr>
          </a:lstStyle>
          <a:p>
            <a:r>
              <a:rPr lang="da-DK"/>
              <a:t>Klik for at redigere titeltypografien i masteren</a:t>
            </a:r>
            <a:endParaRPr lang="en-US" dirty="0"/>
          </a:p>
        </p:txBody>
      </p:sp>
      <p:sp>
        <p:nvSpPr>
          <p:cNvPr id="11" name="Subtitle 2">
            <a:extLst>
              <a:ext uri="{FF2B5EF4-FFF2-40B4-BE49-F238E27FC236}">
                <a16:creationId xmlns:a16="http://schemas.microsoft.com/office/drawing/2014/main" id="{42C8FE7E-731A-8097-5E96-DD3AD19475D0}"/>
              </a:ext>
            </a:extLst>
          </p:cNvPr>
          <p:cNvSpPr>
            <a:spLocks noGrp="1"/>
          </p:cNvSpPr>
          <p:nvPr>
            <p:ph type="subTitle" idx="1"/>
          </p:nvPr>
        </p:nvSpPr>
        <p:spPr>
          <a:xfrm>
            <a:off x="6914698" y="3075184"/>
            <a:ext cx="2649926" cy="1655762"/>
          </a:xfrm>
        </p:spPr>
        <p:txBody>
          <a:bodyPr>
            <a:normAutofit/>
          </a:bodyPr>
          <a:lstStyle>
            <a:lvl1pPr marL="0" indent="0" algn="l">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4323AE2B-C4B4-106F-578D-99C3DD0013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spTree>
    <p:extLst>
      <p:ext uri="{BB962C8B-B14F-4D97-AF65-F5344CB8AC3E}">
        <p14:creationId xmlns:p14="http://schemas.microsoft.com/office/powerpoint/2010/main" val="23600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C6B59A-4108-D638-603D-0D789FDA6ABC}"/>
              </a:ext>
            </a:extLst>
          </p:cNvPr>
          <p:cNvSpPr/>
          <p:nvPr userDrawn="1"/>
        </p:nvSpPr>
        <p:spPr>
          <a:xfrm>
            <a:off x="9848088" y="73528"/>
            <a:ext cx="2240280" cy="11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Rectangle 3">
            <a:extLst>
              <a:ext uri="{FF2B5EF4-FFF2-40B4-BE49-F238E27FC236}">
                <a16:creationId xmlns:a16="http://schemas.microsoft.com/office/drawing/2014/main" id="{A16018F0-25EB-76FE-4D05-A31F9EF4ED83}"/>
              </a:ext>
            </a:extLst>
          </p:cNvPr>
          <p:cNvSpPr/>
          <p:nvPr userDrawn="1"/>
        </p:nvSpPr>
        <p:spPr>
          <a:xfrm>
            <a:off x="0" y="0"/>
            <a:ext cx="12192000" cy="6858000"/>
          </a:xfrm>
          <a:prstGeom prst="rect">
            <a:avLst/>
          </a:prstGeom>
          <a:solidFill>
            <a:srgbClr val="EC7A0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B879E938-2460-8A3C-2593-4716E74BFBED}"/>
              </a:ext>
            </a:extLst>
          </p:cNvPr>
          <p:cNvSpPr>
            <a:spLocks noGrp="1"/>
          </p:cNvSpPr>
          <p:nvPr>
            <p:ph type="ctrTitle"/>
          </p:nvPr>
        </p:nvSpPr>
        <p:spPr>
          <a:xfrm>
            <a:off x="1650701" y="1617113"/>
            <a:ext cx="5143195" cy="4057747"/>
          </a:xfrm>
          <a:prstGeom prst="rect">
            <a:avLst/>
          </a:prstGeom>
        </p:spPr>
        <p:txBody>
          <a:bodyPr anchor="b">
            <a:noAutofit/>
          </a:bodyPr>
          <a:lstStyle>
            <a:lvl1pPr algn="r">
              <a:defRPr sz="30000">
                <a:solidFill>
                  <a:schemeClr val="bg1"/>
                </a:solidFill>
              </a:defRPr>
            </a:lvl1pPr>
          </a:lstStyle>
          <a:p>
            <a:r>
              <a:rPr lang="da-DK"/>
              <a:t>Klik for at redigere titeltypografien i masteren</a:t>
            </a:r>
            <a:endParaRPr lang="en-US" dirty="0"/>
          </a:p>
        </p:txBody>
      </p:sp>
      <p:sp>
        <p:nvSpPr>
          <p:cNvPr id="11" name="Subtitle 2">
            <a:extLst>
              <a:ext uri="{FF2B5EF4-FFF2-40B4-BE49-F238E27FC236}">
                <a16:creationId xmlns:a16="http://schemas.microsoft.com/office/drawing/2014/main" id="{42C8FE7E-731A-8097-5E96-DD3AD19475D0}"/>
              </a:ext>
            </a:extLst>
          </p:cNvPr>
          <p:cNvSpPr>
            <a:spLocks noGrp="1"/>
          </p:cNvSpPr>
          <p:nvPr>
            <p:ph type="subTitle" idx="1"/>
          </p:nvPr>
        </p:nvSpPr>
        <p:spPr>
          <a:xfrm>
            <a:off x="6914698" y="3075184"/>
            <a:ext cx="2649926" cy="1655762"/>
          </a:xfrm>
        </p:spPr>
        <p:txBody>
          <a:bodyPr>
            <a:normAutofit/>
          </a:bodyPr>
          <a:lstStyle>
            <a:lvl1pPr marL="0" indent="0" algn="l">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4323AE2B-C4B4-106F-578D-99C3DD0013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spTree>
    <p:extLst>
      <p:ext uri="{BB962C8B-B14F-4D97-AF65-F5344CB8AC3E}">
        <p14:creationId xmlns:p14="http://schemas.microsoft.com/office/powerpoint/2010/main" val="27883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C6B59A-4108-D638-603D-0D789FDA6ABC}"/>
              </a:ext>
            </a:extLst>
          </p:cNvPr>
          <p:cNvSpPr/>
          <p:nvPr userDrawn="1"/>
        </p:nvSpPr>
        <p:spPr>
          <a:xfrm>
            <a:off x="9848088" y="73528"/>
            <a:ext cx="2240280" cy="11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Rectangle 3">
            <a:extLst>
              <a:ext uri="{FF2B5EF4-FFF2-40B4-BE49-F238E27FC236}">
                <a16:creationId xmlns:a16="http://schemas.microsoft.com/office/drawing/2014/main" id="{A16018F0-25EB-76FE-4D05-A31F9EF4ED83}"/>
              </a:ext>
            </a:extLst>
          </p:cNvPr>
          <p:cNvSpPr/>
          <p:nvPr userDrawn="1"/>
        </p:nvSpPr>
        <p:spPr>
          <a:xfrm>
            <a:off x="0" y="0"/>
            <a:ext cx="12192000" cy="6858000"/>
          </a:xfrm>
          <a:prstGeom prst="rect">
            <a:avLst/>
          </a:prstGeom>
          <a:solidFill>
            <a:srgbClr val="16578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B879E938-2460-8A3C-2593-4716E74BFBED}"/>
              </a:ext>
            </a:extLst>
          </p:cNvPr>
          <p:cNvSpPr>
            <a:spLocks noGrp="1"/>
          </p:cNvSpPr>
          <p:nvPr>
            <p:ph type="ctrTitle"/>
          </p:nvPr>
        </p:nvSpPr>
        <p:spPr>
          <a:xfrm>
            <a:off x="1650701" y="1617113"/>
            <a:ext cx="5143195" cy="4057747"/>
          </a:xfrm>
          <a:prstGeom prst="rect">
            <a:avLst/>
          </a:prstGeom>
        </p:spPr>
        <p:txBody>
          <a:bodyPr anchor="b">
            <a:noAutofit/>
          </a:bodyPr>
          <a:lstStyle>
            <a:lvl1pPr algn="r">
              <a:defRPr sz="30000">
                <a:solidFill>
                  <a:schemeClr val="bg1"/>
                </a:solidFill>
              </a:defRPr>
            </a:lvl1pPr>
          </a:lstStyle>
          <a:p>
            <a:r>
              <a:rPr lang="da-DK"/>
              <a:t>Klik for at redigere titeltypografien i masteren</a:t>
            </a:r>
            <a:endParaRPr lang="en-US" dirty="0"/>
          </a:p>
        </p:txBody>
      </p:sp>
      <p:sp>
        <p:nvSpPr>
          <p:cNvPr id="11" name="Subtitle 2">
            <a:extLst>
              <a:ext uri="{FF2B5EF4-FFF2-40B4-BE49-F238E27FC236}">
                <a16:creationId xmlns:a16="http://schemas.microsoft.com/office/drawing/2014/main" id="{42C8FE7E-731A-8097-5E96-DD3AD19475D0}"/>
              </a:ext>
            </a:extLst>
          </p:cNvPr>
          <p:cNvSpPr>
            <a:spLocks noGrp="1"/>
          </p:cNvSpPr>
          <p:nvPr>
            <p:ph type="subTitle" idx="1"/>
          </p:nvPr>
        </p:nvSpPr>
        <p:spPr>
          <a:xfrm>
            <a:off x="6914698" y="3075184"/>
            <a:ext cx="2649926" cy="1655762"/>
          </a:xfrm>
        </p:spPr>
        <p:txBody>
          <a:bodyPr>
            <a:normAutofit/>
          </a:bodyPr>
          <a:lstStyle>
            <a:lvl1pPr marL="0" indent="0" algn="l">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4323AE2B-C4B4-106F-578D-99C3DD0013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spTree>
    <p:extLst>
      <p:ext uri="{BB962C8B-B14F-4D97-AF65-F5344CB8AC3E}">
        <p14:creationId xmlns:p14="http://schemas.microsoft.com/office/powerpoint/2010/main" val="169308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C6B59A-4108-D638-603D-0D789FDA6ABC}"/>
              </a:ext>
            </a:extLst>
          </p:cNvPr>
          <p:cNvSpPr/>
          <p:nvPr userDrawn="1"/>
        </p:nvSpPr>
        <p:spPr>
          <a:xfrm>
            <a:off x="9848088" y="73528"/>
            <a:ext cx="2240280" cy="11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Rectangle 3">
            <a:extLst>
              <a:ext uri="{FF2B5EF4-FFF2-40B4-BE49-F238E27FC236}">
                <a16:creationId xmlns:a16="http://schemas.microsoft.com/office/drawing/2014/main" id="{A16018F0-25EB-76FE-4D05-A31F9EF4ED83}"/>
              </a:ext>
            </a:extLst>
          </p:cNvPr>
          <p:cNvSpPr/>
          <p:nvPr userDrawn="1"/>
        </p:nvSpPr>
        <p:spPr>
          <a:xfrm>
            <a:off x="0" y="0"/>
            <a:ext cx="12192000" cy="6858000"/>
          </a:xfrm>
          <a:prstGeom prst="rect">
            <a:avLst/>
          </a:prstGeom>
          <a:solidFill>
            <a:srgbClr val="007D5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B879E938-2460-8A3C-2593-4716E74BFBED}"/>
              </a:ext>
            </a:extLst>
          </p:cNvPr>
          <p:cNvSpPr>
            <a:spLocks noGrp="1"/>
          </p:cNvSpPr>
          <p:nvPr>
            <p:ph type="ctrTitle"/>
          </p:nvPr>
        </p:nvSpPr>
        <p:spPr>
          <a:xfrm>
            <a:off x="1650701" y="1617113"/>
            <a:ext cx="5143195" cy="4057747"/>
          </a:xfrm>
          <a:prstGeom prst="rect">
            <a:avLst/>
          </a:prstGeom>
        </p:spPr>
        <p:txBody>
          <a:bodyPr anchor="b">
            <a:noAutofit/>
          </a:bodyPr>
          <a:lstStyle>
            <a:lvl1pPr algn="r">
              <a:defRPr sz="30000">
                <a:solidFill>
                  <a:schemeClr val="bg1"/>
                </a:solidFill>
              </a:defRPr>
            </a:lvl1pPr>
          </a:lstStyle>
          <a:p>
            <a:r>
              <a:rPr lang="da-DK"/>
              <a:t>Klik for at redigere titeltypografien i masteren</a:t>
            </a:r>
            <a:endParaRPr lang="en-US" dirty="0"/>
          </a:p>
        </p:txBody>
      </p:sp>
      <p:sp>
        <p:nvSpPr>
          <p:cNvPr id="11" name="Subtitle 2">
            <a:extLst>
              <a:ext uri="{FF2B5EF4-FFF2-40B4-BE49-F238E27FC236}">
                <a16:creationId xmlns:a16="http://schemas.microsoft.com/office/drawing/2014/main" id="{42C8FE7E-731A-8097-5E96-DD3AD19475D0}"/>
              </a:ext>
            </a:extLst>
          </p:cNvPr>
          <p:cNvSpPr>
            <a:spLocks noGrp="1"/>
          </p:cNvSpPr>
          <p:nvPr>
            <p:ph type="subTitle" idx="1"/>
          </p:nvPr>
        </p:nvSpPr>
        <p:spPr>
          <a:xfrm>
            <a:off x="6914698" y="3075184"/>
            <a:ext cx="2649926" cy="1655762"/>
          </a:xfrm>
        </p:spPr>
        <p:txBody>
          <a:bodyPr>
            <a:normAutofit/>
          </a:bodyPr>
          <a:lstStyle>
            <a:lvl1pPr marL="0" indent="0" algn="l">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pic>
        <p:nvPicPr>
          <p:cNvPr id="7" name="Picture 6">
            <a:extLst>
              <a:ext uri="{FF2B5EF4-FFF2-40B4-BE49-F238E27FC236}">
                <a16:creationId xmlns:a16="http://schemas.microsoft.com/office/drawing/2014/main" id="{4323AE2B-C4B4-106F-578D-99C3DD0013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0070"/>
            <a:ext cx="4521200" cy="5369266"/>
          </a:xfrm>
          <a:prstGeom prst="rect">
            <a:avLst/>
          </a:prstGeom>
        </p:spPr>
      </p:pic>
    </p:spTree>
    <p:extLst>
      <p:ext uri="{BB962C8B-B14F-4D97-AF65-F5344CB8AC3E}">
        <p14:creationId xmlns:p14="http://schemas.microsoft.com/office/powerpoint/2010/main" val="36218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30183"/>
            <a:ext cx="9144000" cy="2387600"/>
          </a:xfrm>
          <a:prstGeom prst="rect">
            <a:avLst/>
          </a:prstGeom>
        </p:spPr>
        <p:txBody>
          <a:bodyPr anchor="b">
            <a:normAutofit/>
          </a:bodyPr>
          <a:lstStyle>
            <a:lvl1pPr algn="ctr">
              <a:defRPr sz="4000" b="0">
                <a:solidFill>
                  <a:srgbClr val="800020"/>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8098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cxnSp>
        <p:nvCxnSpPr>
          <p:cNvPr id="8" name="Straight Connector 7">
            <a:extLst>
              <a:ext uri="{FF2B5EF4-FFF2-40B4-BE49-F238E27FC236}">
                <a16:creationId xmlns:a16="http://schemas.microsoft.com/office/drawing/2014/main" id="{A90072F6-FA4A-9650-70AE-804EE8538290}"/>
              </a:ext>
            </a:extLst>
          </p:cNvPr>
          <p:cNvCxnSpPr/>
          <p:nvPr userDrawn="1"/>
        </p:nvCxnSpPr>
        <p:spPr>
          <a:xfrm>
            <a:off x="515938" y="6492875"/>
            <a:ext cx="11160125" cy="0"/>
          </a:xfrm>
          <a:prstGeom prst="line">
            <a:avLst/>
          </a:prstGeom>
          <a:ln>
            <a:solidFill>
              <a:srgbClr val="81002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B2C97B1-792D-FC63-DD4F-44336F09C9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353" y="399845"/>
            <a:ext cx="1538710" cy="565214"/>
          </a:xfrm>
          <a:prstGeom prst="rect">
            <a:avLst/>
          </a:prstGeom>
        </p:spPr>
      </p:pic>
      <p:sp>
        <p:nvSpPr>
          <p:cNvPr id="6" name="Date Placeholder 1">
            <a:extLst>
              <a:ext uri="{FF2B5EF4-FFF2-40B4-BE49-F238E27FC236}">
                <a16:creationId xmlns:a16="http://schemas.microsoft.com/office/drawing/2014/main" id="{845141EF-47F8-A703-6DB0-F1B20BF48780}"/>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3D801EF7-CDC1-4C0B-BC6C-DE4C7C3B831A}" type="datetime1">
              <a:rPr lang="en-GB" smtClean="0"/>
              <a:t>30/07/2025</a:t>
            </a:fld>
            <a:endParaRPr lang="en-DK" dirty="0"/>
          </a:p>
        </p:txBody>
      </p:sp>
      <p:sp>
        <p:nvSpPr>
          <p:cNvPr id="7" name="Footer Placeholder 3">
            <a:extLst>
              <a:ext uri="{FF2B5EF4-FFF2-40B4-BE49-F238E27FC236}">
                <a16:creationId xmlns:a16="http://schemas.microsoft.com/office/drawing/2014/main" id="{6624A4BA-7F23-93DA-338D-671DA404DBF3}"/>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Tree>
    <p:extLst>
      <p:ext uri="{BB962C8B-B14F-4D97-AF65-F5344CB8AC3E}">
        <p14:creationId xmlns:p14="http://schemas.microsoft.com/office/powerpoint/2010/main" val="726156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2" name="Date Placeholder 1">
            <a:extLst>
              <a:ext uri="{FF2B5EF4-FFF2-40B4-BE49-F238E27FC236}">
                <a16:creationId xmlns:a16="http://schemas.microsoft.com/office/drawing/2014/main" id="{8D51FAB5-513E-C435-21EF-032CC003489E}"/>
              </a:ext>
            </a:extLst>
          </p:cNvPr>
          <p:cNvSpPr>
            <a:spLocks noGrp="1"/>
          </p:cNvSpPr>
          <p:nvPr>
            <p:ph type="dt" sz="half" idx="2"/>
          </p:nvPr>
        </p:nvSpPr>
        <p:spPr>
          <a:xfrm>
            <a:off x="416560" y="6483886"/>
            <a:ext cx="2743200" cy="365123"/>
          </a:xfrm>
          <a:prstGeom prst="rect">
            <a:avLst/>
          </a:prstGeom>
        </p:spPr>
        <p:txBody>
          <a:bodyPr vert="horz" lIns="91440" tIns="45720" rIns="91440" bIns="45720" rtlCol="0" anchor="ctr"/>
          <a:lstStyle>
            <a:lvl1pPr algn="l">
              <a:defRPr sz="800">
                <a:solidFill>
                  <a:srgbClr val="800020"/>
                </a:solidFill>
                <a:latin typeface="Arial" panose="020B0604020202020204" pitchFamily="34" charset="0"/>
                <a:cs typeface="Arial" panose="020B0604020202020204" pitchFamily="34" charset="0"/>
              </a:defRPr>
            </a:lvl1pPr>
          </a:lstStyle>
          <a:p>
            <a:fld id="{6B853DDA-66DB-41D1-BE5A-79BABE9EE8DD}" type="datetime1">
              <a:rPr lang="en-GB" smtClean="0"/>
              <a:t>30/07/2025</a:t>
            </a:fld>
            <a:endParaRPr lang="en-DK" dirty="0"/>
          </a:p>
        </p:txBody>
      </p:sp>
      <p:sp>
        <p:nvSpPr>
          <p:cNvPr id="4" name="Footer Placeholder 3">
            <a:extLst>
              <a:ext uri="{FF2B5EF4-FFF2-40B4-BE49-F238E27FC236}">
                <a16:creationId xmlns:a16="http://schemas.microsoft.com/office/drawing/2014/main" id="{1001C55D-C429-14BE-5CD4-21AF49D56E5E}"/>
              </a:ext>
            </a:extLst>
          </p:cNvPr>
          <p:cNvSpPr>
            <a:spLocks noGrp="1"/>
          </p:cNvSpPr>
          <p:nvPr>
            <p:ph type="ftr" sz="quarter" idx="3"/>
          </p:nvPr>
        </p:nvSpPr>
        <p:spPr>
          <a:xfrm>
            <a:off x="9032238" y="6483885"/>
            <a:ext cx="2743200" cy="365125"/>
          </a:xfrm>
          <a:prstGeom prst="rect">
            <a:avLst/>
          </a:prstGeom>
        </p:spPr>
        <p:txBody>
          <a:bodyPr vert="horz" lIns="91440" tIns="45720" rIns="91440" bIns="45720" rtlCol="0" anchor="ctr"/>
          <a:lstStyle>
            <a:lvl1pPr algn="r">
              <a:defRPr sz="800">
                <a:solidFill>
                  <a:srgbClr val="800020"/>
                </a:solidFill>
                <a:latin typeface="Arial" panose="020B0604020202020204" pitchFamily="34" charset="0"/>
                <a:cs typeface="Arial" panose="020B0604020202020204" pitchFamily="34" charset="0"/>
              </a:defRPr>
            </a:lvl1pPr>
          </a:lstStyle>
          <a:p>
            <a:r>
              <a:rPr lang="en-US" dirty="0"/>
              <a:t>Your business. Our DNA.</a:t>
            </a:r>
            <a:endParaRPr lang="en-DK" dirty="0"/>
          </a:p>
        </p:txBody>
      </p:sp>
    </p:spTree>
    <p:extLst>
      <p:ext uri="{BB962C8B-B14F-4D97-AF65-F5344CB8AC3E}">
        <p14:creationId xmlns:p14="http://schemas.microsoft.com/office/powerpoint/2010/main" val="22257223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42" r:id="rId3"/>
    <p:sldLayoutId id="2147483708" r:id="rId4"/>
    <p:sldLayoutId id="2147483743" r:id="rId5"/>
    <p:sldLayoutId id="2147483709" r:id="rId6"/>
    <p:sldLayoutId id="2147483710" r:id="rId7"/>
    <p:sldLayoutId id="2147483711" r:id="rId8"/>
    <p:sldLayoutId id="2147483714" r:id="rId9"/>
    <p:sldLayoutId id="2147483733" r:id="rId10"/>
    <p:sldLayoutId id="2147483734" r:id="rId11"/>
    <p:sldLayoutId id="2147483737" r:id="rId12"/>
    <p:sldLayoutId id="2147483715" r:id="rId13"/>
    <p:sldLayoutId id="2147483735" r:id="rId14"/>
    <p:sldLayoutId id="2147483736" r:id="rId15"/>
    <p:sldLayoutId id="2147483741" r:id="rId16"/>
    <p:sldLayoutId id="2147483717" r:id="rId17"/>
    <p:sldLayoutId id="2147483718" r:id="rId18"/>
    <p:sldLayoutId id="2147483738" r:id="rId19"/>
    <p:sldLayoutId id="2147483739" r:id="rId20"/>
    <p:sldLayoutId id="2147483740" r:id="rId21"/>
    <p:sldLayoutId id="2147483720" r:id="rId22"/>
    <p:sldLayoutId id="2147483719" r:id="rId23"/>
    <p:sldLayoutId id="2147483725" r:id="rId24"/>
    <p:sldLayoutId id="2147483724" r:id="rId25"/>
    <p:sldLayoutId id="2147483727" r:id="rId26"/>
    <p:sldLayoutId id="2147483728" r:id="rId27"/>
    <p:sldLayoutId id="2147483729" r:id="rId28"/>
    <p:sldLayoutId id="2147483730" r:id="rId29"/>
    <p:sldLayoutId id="2147483731" r:id="rId30"/>
    <p:sldLayoutId id="2147483732" r:id="rId31"/>
    <p:sldLayoutId id="2147483748" r:id="rId32"/>
    <p:sldLayoutId id="2147483755" r:id="rId33"/>
    <p:sldLayoutId id="2147483759" r:id="rId34"/>
    <p:sldLayoutId id="2147483760" r:id="rId35"/>
    <p:sldLayoutId id="2147483761" r:id="rId36"/>
  </p:sldLayoutIdLst>
  <p:hf sldNum="0" hdr="0"/>
  <p:txStyles>
    <p:titleStyle>
      <a:lvl1pPr algn="l" defTabSz="9144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1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C83AC03-7EB3-4159-B742-605E738C8AC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860065"/>
            <a:ext cx="12191999" cy="6513191"/>
          </a:xfrm>
          <a:prstGeom prst="rect">
            <a:avLst/>
          </a:prstGeom>
        </p:spPr>
      </p:pic>
      <p:sp>
        <p:nvSpPr>
          <p:cNvPr id="6" name="Rectangle 5">
            <a:extLst>
              <a:ext uri="{FF2B5EF4-FFF2-40B4-BE49-F238E27FC236}">
                <a16:creationId xmlns:a16="http://schemas.microsoft.com/office/drawing/2014/main" id="{CCF6D05B-197B-3B4D-A63E-9B8BD5638F67}"/>
              </a:ext>
            </a:extLst>
          </p:cNvPr>
          <p:cNvSpPr/>
          <p:nvPr/>
        </p:nvSpPr>
        <p:spPr>
          <a:xfrm>
            <a:off x="0" y="4384964"/>
            <a:ext cx="12191999" cy="210448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DK" dirty="0"/>
          </a:p>
        </p:txBody>
      </p:sp>
      <p:sp>
        <p:nvSpPr>
          <p:cNvPr id="9" name="Date Placeholder 3">
            <a:extLst>
              <a:ext uri="{FF2B5EF4-FFF2-40B4-BE49-F238E27FC236}">
                <a16:creationId xmlns:a16="http://schemas.microsoft.com/office/drawing/2014/main" id="{FA46EB5E-21B1-AF4B-AB44-6B5B1327AAD7}"/>
              </a:ext>
            </a:extLst>
          </p:cNvPr>
          <p:cNvSpPr>
            <a:spLocks noGrp="1"/>
          </p:cNvSpPr>
          <p:nvPr>
            <p:ph type="dt" sz="half" idx="10"/>
          </p:nvPr>
        </p:nvSpPr>
        <p:spPr>
          <a:xfrm>
            <a:off x="334346" y="649818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7C665B-F102-0F41-9DEC-C8F1A956C10C}" type="datetime3">
              <a:rPr lang="LID4096" smtClean="0"/>
              <a:pPr/>
              <a:t>07.30.25</a:t>
            </a:fld>
            <a:endParaRPr lang="en-US" dirty="0"/>
          </a:p>
        </p:txBody>
      </p:sp>
      <p:sp>
        <p:nvSpPr>
          <p:cNvPr id="7" name="Slide Number Placeholder 4">
            <a:extLst>
              <a:ext uri="{FF2B5EF4-FFF2-40B4-BE49-F238E27FC236}">
                <a16:creationId xmlns:a16="http://schemas.microsoft.com/office/drawing/2014/main" id="{1A0AC32F-8F91-4086-909E-9D7D9832DA79}"/>
              </a:ext>
            </a:extLst>
          </p:cNvPr>
          <p:cNvSpPr>
            <a:spLocks noGrp="1"/>
          </p:cNvSpPr>
          <p:nvPr>
            <p:ph type="sldNum" sz="quarter" idx="12"/>
          </p:nvPr>
        </p:nvSpPr>
        <p:spPr>
          <a:xfrm>
            <a:off x="9245082"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911712-D210-8E49-858F-E5CA7731844A}" type="slidenum">
              <a:rPr lang="en-DK" smtClean="0"/>
              <a:pPr/>
              <a:t>1</a:t>
            </a:fld>
            <a:endParaRPr lang="en-DK" dirty="0"/>
          </a:p>
        </p:txBody>
      </p:sp>
      <p:sp>
        <p:nvSpPr>
          <p:cNvPr id="10" name="Title 1">
            <a:extLst>
              <a:ext uri="{FF2B5EF4-FFF2-40B4-BE49-F238E27FC236}">
                <a16:creationId xmlns:a16="http://schemas.microsoft.com/office/drawing/2014/main" id="{D31018F1-F7E8-46AC-A072-15623897BB8F}"/>
              </a:ext>
            </a:extLst>
          </p:cNvPr>
          <p:cNvSpPr txBox="1">
            <a:spLocks/>
          </p:cNvSpPr>
          <p:nvPr/>
        </p:nvSpPr>
        <p:spPr>
          <a:xfrm>
            <a:off x="1524000" y="4384964"/>
            <a:ext cx="9144000" cy="210979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a:lstStyle>
          <a:p>
            <a:r>
              <a:rPr lang="en-US" sz="3200" dirty="0"/>
              <a:t>DanBred </a:t>
            </a:r>
            <a:br>
              <a:rPr lang="en-US" sz="1800" dirty="0"/>
            </a:br>
            <a:br>
              <a:rPr lang="en-US" sz="1800" dirty="0"/>
            </a:br>
            <a:r>
              <a:rPr lang="da-DK" sz="2200" dirty="0"/>
              <a:t>Genetik</a:t>
            </a:r>
            <a:endParaRPr lang="en-US" sz="1600" b="0" dirty="0"/>
          </a:p>
        </p:txBody>
      </p:sp>
    </p:spTree>
    <p:extLst>
      <p:ext uri="{BB962C8B-B14F-4D97-AF65-F5344CB8AC3E}">
        <p14:creationId xmlns:p14="http://schemas.microsoft.com/office/powerpoint/2010/main" val="1646736586"/>
      </p:ext>
    </p:extLst>
  </p:cSld>
  <p:clrMapOvr>
    <a:masterClrMapping/>
  </p:clrMapOvr>
  <mc:AlternateContent xmlns:mc="http://schemas.openxmlformats.org/markup-compatibility/2006" xmlns:p14="http://schemas.microsoft.com/office/powerpoint/2010/main">
    <mc:Choice Requires="p14">
      <p:transition p14:dur="100" advTm="23879">
        <p:cut/>
      </p:transition>
    </mc:Choice>
    <mc:Fallback xmlns="">
      <p:transition advTm="23879">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488AAD-3D03-78E8-BEDF-C8F653C5474C}"/>
              </a:ext>
            </a:extLst>
          </p:cNvPr>
          <p:cNvSpPr>
            <a:spLocks noGrp="1"/>
          </p:cNvSpPr>
          <p:nvPr>
            <p:ph type="ctrTitle"/>
          </p:nvPr>
        </p:nvSpPr>
        <p:spPr/>
        <p:txBody>
          <a:bodyPr/>
          <a:lstStyle/>
          <a:p>
            <a:r>
              <a:rPr lang="da-DK" dirty="0"/>
              <a:t>Kvalitativ nedarvning </a:t>
            </a:r>
            <a:endParaRPr lang="LID4096" dirty="0"/>
          </a:p>
        </p:txBody>
      </p:sp>
      <p:sp>
        <p:nvSpPr>
          <p:cNvPr id="8" name="Undertitel 7">
            <a:extLst>
              <a:ext uri="{FF2B5EF4-FFF2-40B4-BE49-F238E27FC236}">
                <a16:creationId xmlns:a16="http://schemas.microsoft.com/office/drawing/2014/main" id="{293ED1FA-8F9F-E1E4-3527-D44F4814667E}"/>
              </a:ext>
            </a:extLst>
          </p:cNvPr>
          <p:cNvSpPr>
            <a:spLocks noGrp="1"/>
          </p:cNvSpPr>
          <p:nvPr>
            <p:ph type="subTitle" idx="1"/>
          </p:nvPr>
        </p:nvSpPr>
        <p:spPr>
          <a:xfrm>
            <a:off x="1523999" y="3809858"/>
            <a:ext cx="9775371" cy="1655762"/>
          </a:xfrm>
        </p:spPr>
        <p:txBody>
          <a:bodyPr/>
          <a:lstStyle/>
          <a:p>
            <a:r>
              <a:rPr lang="da-DK" dirty="0"/>
              <a:t>Bestemmes af få gener – ingen eller lille miljøpåvirkning – enten eller egenskaber </a:t>
            </a:r>
          </a:p>
          <a:p>
            <a:r>
              <a:rPr lang="en-DK" dirty="0"/>
              <a:t>📌 </a:t>
            </a:r>
            <a:r>
              <a:rPr lang="da-DK" i="1" dirty="0"/>
              <a:t>Let at selektere for, da de er tydelige og stabile.</a:t>
            </a:r>
            <a:endParaRPr lang="LID4096" dirty="0"/>
          </a:p>
        </p:txBody>
      </p:sp>
      <p:sp>
        <p:nvSpPr>
          <p:cNvPr id="2" name="Pladsholder til dato 1">
            <a:extLst>
              <a:ext uri="{FF2B5EF4-FFF2-40B4-BE49-F238E27FC236}">
                <a16:creationId xmlns:a16="http://schemas.microsoft.com/office/drawing/2014/main" id="{17D97577-7366-DE5B-9AC3-8EC1F5F55A83}"/>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1C1422F4-87F5-95FA-21A8-41F08A750CA8}"/>
              </a:ext>
            </a:extLst>
          </p:cNvPr>
          <p:cNvSpPr>
            <a:spLocks noGrp="1"/>
          </p:cNvSpPr>
          <p:nvPr>
            <p:ph type="ftr" sz="quarter" idx="3"/>
          </p:nvPr>
        </p:nvSpPr>
        <p:spPr/>
        <p:txBody>
          <a:bodyPr/>
          <a:lstStyle/>
          <a:p>
            <a:r>
              <a:rPr lang="en-US"/>
              <a:t>Your business. Our DNA.</a:t>
            </a:r>
            <a:endParaRPr lang="en-DK" dirty="0"/>
          </a:p>
        </p:txBody>
      </p:sp>
    </p:spTree>
    <p:extLst>
      <p:ext uri="{BB962C8B-B14F-4D97-AF65-F5344CB8AC3E}">
        <p14:creationId xmlns:p14="http://schemas.microsoft.com/office/powerpoint/2010/main" val="401629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BE30D80-6C69-3404-3BC9-722ADC7A3720}"/>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FCF5A00F-FD71-FDF5-9581-170D706F67F1}"/>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37170692-CE9D-9F5D-3D7E-3634FD963DAA}"/>
              </a:ext>
            </a:extLst>
          </p:cNvPr>
          <p:cNvSpPr>
            <a:spLocks noGrp="1"/>
          </p:cNvSpPr>
          <p:nvPr>
            <p:ph type="title"/>
          </p:nvPr>
        </p:nvSpPr>
        <p:spPr/>
        <p:txBody>
          <a:bodyPr/>
          <a:lstStyle/>
          <a:p>
            <a:r>
              <a:rPr lang="da-DK" dirty="0"/>
              <a:t>Gregor Mendel – </a:t>
            </a:r>
            <a:endParaRPr lang="LID4096" dirty="0"/>
          </a:p>
        </p:txBody>
      </p:sp>
      <p:sp>
        <p:nvSpPr>
          <p:cNvPr id="5" name="Pladsholder til indhold 4">
            <a:extLst>
              <a:ext uri="{FF2B5EF4-FFF2-40B4-BE49-F238E27FC236}">
                <a16:creationId xmlns:a16="http://schemas.microsoft.com/office/drawing/2014/main" id="{FB817661-737F-ACB8-4CA6-7257ADADAACC}"/>
              </a:ext>
            </a:extLst>
          </p:cNvPr>
          <p:cNvSpPr>
            <a:spLocks noGrp="1"/>
          </p:cNvSpPr>
          <p:nvPr>
            <p:ph sz="half" idx="1"/>
          </p:nvPr>
        </p:nvSpPr>
        <p:spPr/>
        <p:txBody>
          <a:bodyPr>
            <a:normAutofit/>
          </a:bodyPr>
          <a:lstStyle/>
          <a:p>
            <a:pPr algn="l">
              <a:lnSpc>
                <a:spcPts val="2400"/>
              </a:lnSpc>
              <a:spcBef>
                <a:spcPts val="150"/>
              </a:spcBef>
              <a:spcAft>
                <a:spcPts val="450"/>
              </a:spcAft>
              <a:buNone/>
            </a:pPr>
            <a:r>
              <a:rPr lang="da-DK" b="1" i="0" dirty="0">
                <a:solidFill>
                  <a:srgbClr val="424242"/>
                </a:solidFill>
                <a:effectLst/>
                <a:latin typeface="Segoe Sans"/>
              </a:rPr>
              <a:t>👨‍🌾 </a:t>
            </a:r>
            <a:r>
              <a:rPr lang="da-DK" sz="1600" b="1" dirty="0">
                <a:latin typeface="Arial" panose="020B0604020202020204" pitchFamily="34" charset="0"/>
                <a:cs typeface="Arial" panose="020B0604020202020204" pitchFamily="34" charset="0"/>
              </a:rPr>
              <a:t>Hvem var Gregor Mendel?</a:t>
            </a:r>
          </a:p>
          <a:p>
            <a:pPr algn="l">
              <a:spcBef>
                <a:spcPts val="450"/>
              </a:spcBef>
              <a:spcAft>
                <a:spcPts val="750"/>
              </a:spcAft>
            </a:pPr>
            <a:r>
              <a:rPr lang="da-DK" sz="1600" dirty="0">
                <a:latin typeface="Arial" panose="020B0604020202020204" pitchFamily="34" charset="0"/>
                <a:cs typeface="Arial" panose="020B0604020202020204" pitchFamily="34" charset="0"/>
              </a:rPr>
              <a:t>Gregor Mendel var en munk og videnskabsmand, der levede i 1800-tallet.</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Han lavede forsøg med ærteplanter og opdagede, hvordan egenskaber arves fra forældre til børn.</a:t>
            </a:r>
          </a:p>
          <a:p>
            <a:pPr algn="l">
              <a:spcBef>
                <a:spcPts val="450"/>
              </a:spcBef>
              <a:spcAft>
                <a:spcPts val="750"/>
              </a:spcAft>
            </a:pPr>
            <a:endParaRPr lang="da-DK" sz="1600" dirty="0">
              <a:latin typeface="Arial" panose="020B0604020202020204" pitchFamily="34" charset="0"/>
              <a:cs typeface="Arial" panose="020B0604020202020204" pitchFamily="34" charset="0"/>
            </a:endParaRPr>
          </a:p>
          <a:p>
            <a:pPr algn="l">
              <a:lnSpc>
                <a:spcPts val="2400"/>
              </a:lnSpc>
              <a:spcBef>
                <a:spcPts val="150"/>
              </a:spcBef>
              <a:spcAft>
                <a:spcPts val="450"/>
              </a:spcAft>
              <a:buNone/>
            </a:pPr>
            <a:r>
              <a:rPr lang="da-DK" sz="2400" b="0" i="0" dirty="0">
                <a:solidFill>
                  <a:srgbClr val="424242"/>
                </a:solidFill>
                <a:effectLst/>
                <a:latin typeface="Segoe Sans"/>
              </a:rPr>
              <a:t>🌱</a:t>
            </a:r>
            <a:r>
              <a:rPr lang="da-DK" sz="1600" dirty="0">
                <a:latin typeface="Arial" panose="020B0604020202020204" pitchFamily="34" charset="0"/>
                <a:cs typeface="Arial" panose="020B0604020202020204" pitchFamily="34" charset="0"/>
              </a:rPr>
              <a:t> </a:t>
            </a:r>
            <a:r>
              <a:rPr lang="da-DK" sz="1600" b="1" dirty="0">
                <a:latin typeface="Arial" panose="020B0604020202020204" pitchFamily="34" charset="0"/>
                <a:cs typeface="Arial" panose="020B0604020202020204" pitchFamily="34" charset="0"/>
              </a:rPr>
              <a:t>Hvad gjorde han?</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Han krydsede ærteplanter med forskellige egenskaber (fx grønne og gule ærter)</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Han opdagede, at nogle egenskaber går i arv på bestemte måder</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Han lagde grundstenen til det, vi i dag kalder genetik</a:t>
            </a:r>
          </a:p>
          <a:p>
            <a:pPr lvl="1">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Mendels love </a:t>
            </a:r>
          </a:p>
          <a:p>
            <a:pPr algn="l">
              <a:spcBef>
                <a:spcPts val="450"/>
              </a:spcBef>
              <a:spcAft>
                <a:spcPts val="750"/>
              </a:spcAft>
            </a:pPr>
            <a:endParaRPr lang="da-DK" sz="1600" dirty="0">
              <a:latin typeface="Arial" panose="020B0604020202020204" pitchFamily="34" charset="0"/>
              <a:cs typeface="Arial" panose="020B0604020202020204" pitchFamily="34" charset="0"/>
            </a:endParaRPr>
          </a:p>
          <a:p>
            <a:endParaRPr lang="LID4096" dirty="0"/>
          </a:p>
        </p:txBody>
      </p:sp>
      <p:pic>
        <p:nvPicPr>
          <p:cNvPr id="2050" name="Picture 2">
            <a:extLst>
              <a:ext uri="{FF2B5EF4-FFF2-40B4-BE49-F238E27FC236}">
                <a16:creationId xmlns:a16="http://schemas.microsoft.com/office/drawing/2014/main" id="{61E92680-3D21-963C-2EB0-68CDF5A8E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386" y="2377807"/>
            <a:ext cx="2857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8" name="Pladsholder til indhold 7">
            <a:extLst>
              <a:ext uri="{FF2B5EF4-FFF2-40B4-BE49-F238E27FC236}">
                <a16:creationId xmlns:a16="http://schemas.microsoft.com/office/drawing/2014/main" id="{25795189-78A7-AADA-C262-575A71E04B22}"/>
              </a:ext>
            </a:extLst>
          </p:cNvPr>
          <p:cNvSpPr>
            <a:spLocks noGrp="1"/>
          </p:cNvSpPr>
          <p:nvPr>
            <p:ph sz="half" idx="10"/>
          </p:nvPr>
        </p:nvSpPr>
        <p:spPr/>
        <p:txBody>
          <a:bodyPr/>
          <a:lstStyle/>
          <a:p>
            <a:endParaRPr lang="LID4096" dirty="0"/>
          </a:p>
        </p:txBody>
      </p:sp>
      <p:sp>
        <p:nvSpPr>
          <p:cNvPr id="11" name="Tekstboks 16">
            <a:extLst>
              <a:ext uri="{FF2B5EF4-FFF2-40B4-BE49-F238E27FC236}">
                <a16:creationId xmlns:a16="http://schemas.microsoft.com/office/drawing/2014/main" id="{FC82EA19-19CB-C17E-0015-69D8B40AC8BF}"/>
              </a:ext>
            </a:extLst>
          </p:cNvPr>
          <p:cNvSpPr txBox="1"/>
          <p:nvPr/>
        </p:nvSpPr>
        <p:spPr>
          <a:xfrm>
            <a:off x="8189946" y="5326543"/>
            <a:ext cx="1684583" cy="492443"/>
          </a:xfrm>
          <a:prstGeom prst="rect">
            <a:avLst/>
          </a:prstGeom>
          <a:noFill/>
        </p:spPr>
        <p:txBody>
          <a:bodyPr wrap="square" rtlCol="0">
            <a:spAutoFit/>
          </a:bodyPr>
          <a:lstStyle/>
          <a:p>
            <a:r>
              <a:rPr lang="da-DK" sz="1000" b="1" dirty="0"/>
              <a:t>Foto: Wikimedia commons </a:t>
            </a:r>
          </a:p>
          <a:p>
            <a:endParaRPr lang="da-DK" sz="1600" dirty="0"/>
          </a:p>
        </p:txBody>
      </p:sp>
    </p:spTree>
    <p:extLst>
      <p:ext uri="{BB962C8B-B14F-4D97-AF65-F5344CB8AC3E}">
        <p14:creationId xmlns:p14="http://schemas.microsoft.com/office/powerpoint/2010/main" val="393825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4233697" y="1367700"/>
            <a:ext cx="7488832" cy="5051824"/>
          </a:xfrm>
          <a:prstGeom prst="rect">
            <a:avLst/>
          </a:prstGeom>
        </p:spPr>
      </p:pic>
      <p:sp>
        <p:nvSpPr>
          <p:cNvPr id="8" name="Tekstfelt 7"/>
          <p:cNvSpPr txBox="1"/>
          <p:nvPr/>
        </p:nvSpPr>
        <p:spPr>
          <a:xfrm>
            <a:off x="9947358" y="5745155"/>
            <a:ext cx="1344149" cy="461665"/>
          </a:xfrm>
          <a:prstGeom prst="rect">
            <a:avLst/>
          </a:prstGeom>
          <a:noFill/>
        </p:spPr>
        <p:txBody>
          <a:bodyPr wrap="square" rtlCol="0">
            <a:spAutoFit/>
          </a:bodyPr>
          <a:lstStyle/>
          <a:p>
            <a:pPr algn="ctr"/>
            <a:r>
              <a:rPr lang="da-DK" sz="2400" dirty="0"/>
              <a:t>Hh</a:t>
            </a:r>
          </a:p>
        </p:txBody>
      </p:sp>
      <p:sp>
        <p:nvSpPr>
          <p:cNvPr id="9" name="Tekstfelt 8"/>
          <p:cNvSpPr txBox="1"/>
          <p:nvPr/>
        </p:nvSpPr>
        <p:spPr>
          <a:xfrm>
            <a:off x="7306039" y="4825775"/>
            <a:ext cx="1344149" cy="461665"/>
          </a:xfrm>
          <a:prstGeom prst="rect">
            <a:avLst/>
          </a:prstGeom>
          <a:noFill/>
        </p:spPr>
        <p:txBody>
          <a:bodyPr wrap="square" rtlCol="0">
            <a:spAutoFit/>
          </a:bodyPr>
          <a:lstStyle/>
          <a:p>
            <a:pPr algn="ctr"/>
            <a:r>
              <a:rPr lang="da-DK" sz="2400" dirty="0"/>
              <a:t>Hh</a:t>
            </a:r>
          </a:p>
        </p:txBody>
      </p:sp>
      <p:sp>
        <p:nvSpPr>
          <p:cNvPr id="10" name="Tekstfelt 9"/>
          <p:cNvSpPr txBox="1"/>
          <p:nvPr/>
        </p:nvSpPr>
        <p:spPr>
          <a:xfrm>
            <a:off x="7306037" y="5719822"/>
            <a:ext cx="1344149" cy="461665"/>
          </a:xfrm>
          <a:prstGeom prst="rect">
            <a:avLst/>
          </a:prstGeom>
          <a:noFill/>
        </p:spPr>
        <p:txBody>
          <a:bodyPr wrap="square" rtlCol="0">
            <a:spAutoFit/>
          </a:bodyPr>
          <a:lstStyle/>
          <a:p>
            <a:pPr algn="ctr"/>
            <a:r>
              <a:rPr lang="da-DK" sz="2400" dirty="0"/>
              <a:t>Hh</a:t>
            </a:r>
          </a:p>
        </p:txBody>
      </p:sp>
      <p:sp>
        <p:nvSpPr>
          <p:cNvPr id="11" name="Tekstfelt 10"/>
          <p:cNvSpPr txBox="1"/>
          <p:nvPr/>
        </p:nvSpPr>
        <p:spPr>
          <a:xfrm>
            <a:off x="9904711" y="4825775"/>
            <a:ext cx="1344149" cy="461665"/>
          </a:xfrm>
          <a:prstGeom prst="rect">
            <a:avLst/>
          </a:prstGeom>
          <a:noFill/>
        </p:spPr>
        <p:txBody>
          <a:bodyPr wrap="square" rtlCol="0">
            <a:spAutoFit/>
          </a:bodyPr>
          <a:lstStyle/>
          <a:p>
            <a:pPr algn="ctr"/>
            <a:r>
              <a:rPr lang="da-DK" sz="2400" dirty="0"/>
              <a:t>Hh</a:t>
            </a:r>
          </a:p>
        </p:txBody>
      </p:sp>
      <p:sp>
        <p:nvSpPr>
          <p:cNvPr id="12" name="Tekstfelt 11"/>
          <p:cNvSpPr txBox="1"/>
          <p:nvPr/>
        </p:nvSpPr>
        <p:spPr>
          <a:xfrm>
            <a:off x="7584165" y="4168022"/>
            <a:ext cx="787895" cy="461665"/>
          </a:xfrm>
          <a:prstGeom prst="rect">
            <a:avLst/>
          </a:prstGeom>
          <a:noFill/>
        </p:spPr>
        <p:txBody>
          <a:bodyPr wrap="square" rtlCol="0">
            <a:spAutoFit/>
          </a:bodyPr>
          <a:lstStyle/>
          <a:p>
            <a:pPr algn="ctr"/>
            <a:r>
              <a:rPr lang="da-DK" sz="2400" dirty="0"/>
              <a:t>h</a:t>
            </a:r>
          </a:p>
        </p:txBody>
      </p:sp>
      <p:sp>
        <p:nvSpPr>
          <p:cNvPr id="13" name="Tekstfelt 12"/>
          <p:cNvSpPr txBox="1"/>
          <p:nvPr/>
        </p:nvSpPr>
        <p:spPr>
          <a:xfrm>
            <a:off x="10325083" y="4199924"/>
            <a:ext cx="576064" cy="461665"/>
          </a:xfrm>
          <a:prstGeom prst="rect">
            <a:avLst/>
          </a:prstGeom>
          <a:noFill/>
        </p:spPr>
        <p:txBody>
          <a:bodyPr wrap="square" rtlCol="0">
            <a:spAutoFit/>
          </a:bodyPr>
          <a:lstStyle/>
          <a:p>
            <a:pPr algn="ctr"/>
            <a:r>
              <a:rPr lang="da-DK" sz="2400" dirty="0"/>
              <a:t>h</a:t>
            </a:r>
          </a:p>
        </p:txBody>
      </p:sp>
      <p:sp>
        <p:nvSpPr>
          <p:cNvPr id="14" name="Tekstfelt 13"/>
          <p:cNvSpPr txBox="1"/>
          <p:nvPr/>
        </p:nvSpPr>
        <p:spPr>
          <a:xfrm>
            <a:off x="5283794" y="4888239"/>
            <a:ext cx="576064" cy="461665"/>
          </a:xfrm>
          <a:prstGeom prst="rect">
            <a:avLst/>
          </a:prstGeom>
          <a:noFill/>
        </p:spPr>
        <p:txBody>
          <a:bodyPr wrap="square" rtlCol="0">
            <a:spAutoFit/>
          </a:bodyPr>
          <a:lstStyle/>
          <a:p>
            <a:pPr algn="ctr"/>
            <a:r>
              <a:rPr lang="da-DK" sz="2400" dirty="0"/>
              <a:t>H</a:t>
            </a:r>
          </a:p>
        </p:txBody>
      </p:sp>
      <p:sp>
        <p:nvSpPr>
          <p:cNvPr id="16" name="Tekstfelt 15"/>
          <p:cNvSpPr txBox="1"/>
          <p:nvPr/>
        </p:nvSpPr>
        <p:spPr>
          <a:xfrm rot="10800000" flipV="1">
            <a:off x="5341942" y="5726930"/>
            <a:ext cx="436365" cy="461665"/>
          </a:xfrm>
          <a:prstGeom prst="rect">
            <a:avLst/>
          </a:prstGeom>
          <a:noFill/>
        </p:spPr>
        <p:txBody>
          <a:bodyPr wrap="square" rtlCol="0">
            <a:spAutoFit/>
          </a:bodyPr>
          <a:lstStyle/>
          <a:p>
            <a:pPr algn="ctr"/>
            <a:r>
              <a:rPr lang="da-DK" sz="2400" dirty="0"/>
              <a:t>H</a:t>
            </a:r>
          </a:p>
        </p:txBody>
      </p:sp>
      <p:sp>
        <p:nvSpPr>
          <p:cNvPr id="5" name="Pladsholder til indhold 4">
            <a:extLst>
              <a:ext uri="{FF2B5EF4-FFF2-40B4-BE49-F238E27FC236}">
                <a16:creationId xmlns:a16="http://schemas.microsoft.com/office/drawing/2014/main" id="{0928FD3F-0ABD-0F6F-111A-67A86AC7DCC4}"/>
              </a:ext>
            </a:extLst>
          </p:cNvPr>
          <p:cNvSpPr>
            <a:spLocks noGrp="1"/>
          </p:cNvSpPr>
          <p:nvPr>
            <p:ph sz="half" idx="1"/>
          </p:nvPr>
        </p:nvSpPr>
        <p:spPr>
          <a:xfrm>
            <a:off x="672707" y="1825625"/>
            <a:ext cx="3508513" cy="4351338"/>
          </a:xfrm>
        </p:spPr>
        <p:txBody>
          <a:bodyPr>
            <a:normAutofit/>
          </a:bodyPr>
          <a:lstStyle/>
          <a:p>
            <a:pPr marL="0" indent="0">
              <a:spcAft>
                <a:spcPts val="450"/>
              </a:spcAft>
              <a:buNone/>
            </a:pPr>
            <a:r>
              <a:rPr lang="da-DK" b="1" i="0" dirty="0">
                <a:solidFill>
                  <a:srgbClr val="424242"/>
                </a:solidFill>
                <a:effectLst/>
                <a:latin typeface="Segoe Sans"/>
              </a:rPr>
              <a:t>📜 </a:t>
            </a:r>
            <a:r>
              <a:rPr lang="da-DK" sz="1600" b="1" dirty="0"/>
              <a:t>Mendels 1. lov – loven om dominans </a:t>
            </a:r>
          </a:p>
          <a:p>
            <a:pPr>
              <a:spcAft>
                <a:spcPts val="600"/>
              </a:spcAft>
            </a:pPr>
            <a:r>
              <a:rPr lang="da-DK" sz="1600" dirty="0"/>
              <a:t>Nogle egenskaber dominerer over andre</a:t>
            </a:r>
          </a:p>
          <a:p>
            <a:pPr>
              <a:spcAft>
                <a:spcPts val="600"/>
              </a:spcAft>
            </a:pPr>
            <a:r>
              <a:rPr lang="da-DK" sz="1600" dirty="0"/>
              <a:t>Fx: Hvis en plante har én allel for gule ærter og én for grønne, bliver ærten gul (gul er dominant)</a:t>
            </a:r>
          </a:p>
          <a:p>
            <a:pPr>
              <a:spcAft>
                <a:spcPts val="600"/>
              </a:spcAft>
            </a:pPr>
            <a:endParaRPr lang="da-DK" sz="1600" dirty="0"/>
          </a:p>
          <a:p>
            <a:pPr marL="0" indent="0">
              <a:spcAft>
                <a:spcPts val="600"/>
              </a:spcAft>
              <a:buNone/>
            </a:pPr>
            <a:endParaRPr lang="da-DK" sz="1600" dirty="0"/>
          </a:p>
          <a:p>
            <a:endParaRPr lang="LID4096" dirty="0"/>
          </a:p>
        </p:txBody>
      </p:sp>
      <p:sp>
        <p:nvSpPr>
          <p:cNvPr id="3" name="Titel 3">
            <a:extLst>
              <a:ext uri="{FF2B5EF4-FFF2-40B4-BE49-F238E27FC236}">
                <a16:creationId xmlns:a16="http://schemas.microsoft.com/office/drawing/2014/main" id="{2D54D503-018E-FA2D-151C-1A2B9C727898}"/>
              </a:ext>
            </a:extLst>
          </p:cNvPr>
          <p:cNvSpPr>
            <a:spLocks noGrp="1"/>
          </p:cNvSpPr>
          <p:nvPr>
            <p:ph type="title"/>
          </p:nvPr>
        </p:nvSpPr>
        <p:spPr>
          <a:xfrm>
            <a:off x="838200" y="1003300"/>
            <a:ext cx="10515600" cy="728663"/>
          </a:xfrm>
        </p:spPr>
        <p:txBody>
          <a:bodyPr/>
          <a:lstStyle/>
          <a:p>
            <a:r>
              <a:rPr lang="da-DK" dirty="0"/>
              <a:t>Mendels 1. lov</a:t>
            </a:r>
            <a:endParaRPr lang="LID4096" dirty="0"/>
          </a:p>
        </p:txBody>
      </p:sp>
    </p:spTree>
    <p:extLst>
      <p:ext uri="{BB962C8B-B14F-4D97-AF65-F5344CB8AC3E}">
        <p14:creationId xmlns:p14="http://schemas.microsoft.com/office/powerpoint/2010/main" val="19260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1698814-CCE1-3373-07D1-9414944FF708}"/>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72221CEF-7611-5890-C2B9-2B078E4C14FC}"/>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93D9A3F9-B356-2F95-0EF4-1C340618CD82}"/>
              </a:ext>
            </a:extLst>
          </p:cNvPr>
          <p:cNvSpPr>
            <a:spLocks noGrp="1"/>
          </p:cNvSpPr>
          <p:nvPr>
            <p:ph type="title"/>
          </p:nvPr>
        </p:nvSpPr>
        <p:spPr/>
        <p:txBody>
          <a:bodyPr/>
          <a:lstStyle/>
          <a:p>
            <a:r>
              <a:rPr lang="da-DK" dirty="0"/>
              <a:t>Mendels 2. lov</a:t>
            </a:r>
            <a:endParaRPr lang="LID4096" dirty="0"/>
          </a:p>
        </p:txBody>
      </p:sp>
      <p:sp>
        <p:nvSpPr>
          <p:cNvPr id="5" name="Pladsholder til indhold 4">
            <a:extLst>
              <a:ext uri="{FF2B5EF4-FFF2-40B4-BE49-F238E27FC236}">
                <a16:creationId xmlns:a16="http://schemas.microsoft.com/office/drawing/2014/main" id="{5682058D-C9BB-A39B-448D-9CEB8961ACB1}"/>
              </a:ext>
            </a:extLst>
          </p:cNvPr>
          <p:cNvSpPr>
            <a:spLocks noGrp="1"/>
          </p:cNvSpPr>
          <p:nvPr>
            <p:ph sz="half" idx="1"/>
          </p:nvPr>
        </p:nvSpPr>
        <p:spPr>
          <a:xfrm>
            <a:off x="838199" y="1825625"/>
            <a:ext cx="5709557" cy="4351338"/>
          </a:xfrm>
        </p:spPr>
        <p:txBody>
          <a:bodyPr>
            <a:normAutofit/>
          </a:bodyPr>
          <a:lstStyle/>
          <a:p>
            <a:pPr marL="0" indent="0">
              <a:buNone/>
            </a:pPr>
            <a:r>
              <a:rPr lang="da-DK" sz="1600" b="1" i="0" dirty="0">
                <a:solidFill>
                  <a:srgbClr val="424242"/>
                </a:solidFill>
                <a:effectLst/>
                <a:latin typeface="Segoe Sans"/>
              </a:rPr>
              <a:t>📜 </a:t>
            </a:r>
            <a:r>
              <a:rPr lang="da-DK" sz="1600" b="1" dirty="0"/>
              <a:t>Mendels 2. lov - Loven om adskillelse</a:t>
            </a:r>
          </a:p>
          <a:p>
            <a:pPr>
              <a:spcAft>
                <a:spcPts val="600"/>
              </a:spcAft>
            </a:pPr>
            <a:r>
              <a:rPr lang="da-DK" sz="1600" dirty="0"/>
              <a:t>Når kønsceller (æg og sædceller) dannes, bliver de to alleler adskilt</a:t>
            </a:r>
          </a:p>
          <a:p>
            <a:pPr>
              <a:spcAft>
                <a:spcPts val="600"/>
              </a:spcAft>
            </a:pPr>
            <a:r>
              <a:rPr lang="da-DK" sz="1600" dirty="0"/>
              <a:t>Hver celle får kun én allel – og det er tilfældigt hvilken</a:t>
            </a:r>
          </a:p>
          <a:p>
            <a:endParaRPr lang="LID4096" sz="1600" dirty="0"/>
          </a:p>
        </p:txBody>
      </p:sp>
      <p:graphicFrame>
        <p:nvGraphicFramePr>
          <p:cNvPr id="7" name="Tabel 6"/>
          <p:cNvGraphicFramePr>
            <a:graphicFrameLocks noGrp="1"/>
          </p:cNvGraphicFramePr>
          <p:nvPr>
            <p:extLst>
              <p:ext uri="{D42A27DB-BD31-4B8C-83A1-F6EECF244321}">
                <p14:modId xmlns:p14="http://schemas.microsoft.com/office/powerpoint/2010/main" val="3808143955"/>
              </p:ext>
            </p:extLst>
          </p:nvPr>
        </p:nvGraphicFramePr>
        <p:xfrm>
          <a:off x="3288804" y="3254819"/>
          <a:ext cx="5461992" cy="3185220"/>
        </p:xfrm>
        <a:graphic>
          <a:graphicData uri="http://schemas.openxmlformats.org/drawingml/2006/table">
            <a:tbl>
              <a:tblPr firstRow="1" firstCol="1" bandRow="1">
                <a:tableStyleId>{5C22544A-7EE6-4342-B048-85BDC9FD1C3A}</a:tableStyleId>
              </a:tblPr>
              <a:tblGrid>
                <a:gridCol w="1932916">
                  <a:extLst>
                    <a:ext uri="{9D8B030D-6E8A-4147-A177-3AD203B41FA5}">
                      <a16:colId xmlns:a16="http://schemas.microsoft.com/office/drawing/2014/main" val="20000"/>
                    </a:ext>
                  </a:extLst>
                </a:gridCol>
                <a:gridCol w="1642207">
                  <a:extLst>
                    <a:ext uri="{9D8B030D-6E8A-4147-A177-3AD203B41FA5}">
                      <a16:colId xmlns:a16="http://schemas.microsoft.com/office/drawing/2014/main" val="20001"/>
                    </a:ext>
                  </a:extLst>
                </a:gridCol>
                <a:gridCol w="1886869">
                  <a:extLst>
                    <a:ext uri="{9D8B030D-6E8A-4147-A177-3AD203B41FA5}">
                      <a16:colId xmlns:a16="http://schemas.microsoft.com/office/drawing/2014/main" val="20002"/>
                    </a:ext>
                  </a:extLst>
                </a:gridCol>
              </a:tblGrid>
              <a:tr h="889550">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da-DK" sz="2400" dirty="0">
                          <a:effectLst/>
                        </a:rPr>
                        <a:t>Orne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da-DK" sz="1500" dirty="0">
                        <a:effectLst/>
                      </a:endParaRPr>
                    </a:p>
                    <a:p>
                      <a:pPr>
                        <a:lnSpc>
                          <a:spcPct val="107000"/>
                        </a:lnSpc>
                        <a:spcAft>
                          <a:spcPts val="0"/>
                        </a:spcAft>
                      </a:pPr>
                      <a:r>
                        <a:rPr lang="da-DK" sz="2400" dirty="0">
                          <a:effectLst/>
                        </a:rPr>
                        <a:t>So</a:t>
                      </a:r>
                      <a:r>
                        <a:rPr lang="da-DK" sz="1500" dirty="0">
                          <a:effectLst/>
                        </a:rPr>
                        <a:t>	</a:t>
                      </a:r>
                      <a:endParaRPr lang="da-DK"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ctr">
                        <a:lnSpc>
                          <a:spcPct val="107000"/>
                        </a:lnSpc>
                        <a:spcAft>
                          <a:spcPts val="0"/>
                        </a:spcAft>
                      </a:pPr>
                      <a:r>
                        <a:rPr lang="da-DK" sz="2400" dirty="0">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543813">
                <a:tc>
                  <a:txBody>
                    <a:bodyPr/>
                    <a:lstStyle/>
                    <a:p>
                      <a:pPr algn="ctr">
                        <a:lnSpc>
                          <a:spcPct val="107000"/>
                        </a:lnSpc>
                        <a:spcAft>
                          <a:spcPts val="0"/>
                        </a:spcAft>
                      </a:pPr>
                      <a:r>
                        <a:rPr lang="da-DK" sz="2400" dirty="0">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543813">
                <a:tc>
                  <a:txBody>
                    <a:bodyPr/>
                    <a:lstStyle/>
                    <a:p>
                      <a:pPr algn="ctr">
                        <a:lnSpc>
                          <a:spcPct val="107000"/>
                        </a:lnSpc>
                        <a:spcAft>
                          <a:spcPts val="0"/>
                        </a:spcAft>
                      </a:pPr>
                      <a:r>
                        <a:rPr lang="da-DK" sz="2400" dirty="0">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543813">
                <a:tc>
                  <a:txBody>
                    <a:bodyPr/>
                    <a:lstStyle/>
                    <a:p>
                      <a:pPr algn="ctr">
                        <a:lnSpc>
                          <a:spcPct val="107000"/>
                        </a:lnSpc>
                        <a:spcAft>
                          <a:spcPts val="0"/>
                        </a:spcAft>
                      </a:pPr>
                      <a:r>
                        <a:rPr lang="da-DK" sz="2400" dirty="0" err="1">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543813">
                <a:tc>
                  <a:txBody>
                    <a:bodyPr/>
                    <a:lstStyle/>
                    <a:p>
                      <a:pPr algn="ctr">
                        <a:lnSpc>
                          <a:spcPct val="107000"/>
                        </a:lnSpc>
                        <a:spcAft>
                          <a:spcPts val="0"/>
                        </a:spcAft>
                      </a:pPr>
                      <a:r>
                        <a:rPr lang="da-DK" sz="2400" dirty="0">
                          <a:effectLst/>
                        </a:rPr>
                        <a:t>he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Aft>
                          <a:spcPts val="0"/>
                        </a:spcAft>
                      </a:pPr>
                      <a:r>
                        <a:rPr lang="da-DK" sz="2400" dirty="0">
                          <a:effectLst/>
                        </a:rPr>
                        <a:t>hhee</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bl>
          </a:graphicData>
        </a:graphic>
      </p:graphicFrame>
      <p:sp>
        <p:nvSpPr>
          <p:cNvPr id="9" name="Tekstfelt 8">
            <a:extLst>
              <a:ext uri="{FF2B5EF4-FFF2-40B4-BE49-F238E27FC236}">
                <a16:creationId xmlns:a16="http://schemas.microsoft.com/office/drawing/2014/main" id="{491F6F9F-002C-6195-F1EA-E17D196DD2BC}"/>
              </a:ext>
            </a:extLst>
          </p:cNvPr>
          <p:cNvSpPr txBox="1"/>
          <p:nvPr/>
        </p:nvSpPr>
        <p:spPr>
          <a:xfrm>
            <a:off x="624570" y="4869205"/>
            <a:ext cx="6098720" cy="1323439"/>
          </a:xfrm>
          <a:prstGeom prst="rect">
            <a:avLst/>
          </a:prstGeom>
          <a:noFill/>
        </p:spPr>
        <p:txBody>
          <a:bodyPr wrap="square">
            <a:spAutoFit/>
          </a:bodyPr>
          <a:lstStyle/>
          <a:p>
            <a:r>
              <a:rPr lang="da-DK" sz="1600" dirty="0"/>
              <a:t>Hvid (H) og rød (h)</a:t>
            </a:r>
          </a:p>
          <a:p>
            <a:r>
              <a:rPr lang="da-DK" sz="1600" dirty="0"/>
              <a:t>Ensfarvet (E) og broget (e)</a:t>
            </a:r>
          </a:p>
          <a:p>
            <a:endParaRPr lang="da-DK" sz="1600" dirty="0"/>
          </a:p>
          <a:p>
            <a:r>
              <a:rPr lang="da-DK" sz="1600" dirty="0"/>
              <a:t>Ornens genotype: </a:t>
            </a:r>
            <a:r>
              <a:rPr lang="da-DK" sz="1600" dirty="0" err="1"/>
              <a:t>hhee</a:t>
            </a:r>
            <a:endParaRPr lang="da-DK" sz="1600" dirty="0"/>
          </a:p>
          <a:p>
            <a:r>
              <a:rPr lang="da-DK" sz="1600" dirty="0"/>
              <a:t>Soens genotype: </a:t>
            </a:r>
            <a:r>
              <a:rPr lang="da-DK" sz="1600" dirty="0" err="1"/>
              <a:t>HhEe</a:t>
            </a:r>
            <a:endParaRPr lang="da-DK" sz="1600" dirty="0"/>
          </a:p>
        </p:txBody>
      </p:sp>
      <p:pic>
        <p:nvPicPr>
          <p:cNvPr id="12" name="Pladsholder til indhold 7">
            <a:extLst>
              <a:ext uri="{FF2B5EF4-FFF2-40B4-BE49-F238E27FC236}">
                <a16:creationId xmlns:a16="http://schemas.microsoft.com/office/drawing/2014/main" id="{EF9199FE-B25C-36E1-D37F-C04F07FA925A}"/>
              </a:ext>
            </a:extLst>
          </p:cNvPr>
          <p:cNvPicPr>
            <a:picLocks noChangeAspect="1"/>
          </p:cNvPicPr>
          <p:nvPr/>
        </p:nvPicPr>
        <p:blipFill>
          <a:blip r:embed="rId3"/>
          <a:stretch>
            <a:fillRect/>
          </a:stretch>
        </p:blipFill>
        <p:spPr>
          <a:xfrm>
            <a:off x="8684370" y="1459992"/>
            <a:ext cx="3438936" cy="5082604"/>
          </a:xfrm>
          <a:prstGeom prst="rect">
            <a:avLst/>
          </a:prstGeom>
        </p:spPr>
      </p:pic>
      <p:sp>
        <p:nvSpPr>
          <p:cNvPr id="6" name="Tekstboks 16">
            <a:extLst>
              <a:ext uri="{FF2B5EF4-FFF2-40B4-BE49-F238E27FC236}">
                <a16:creationId xmlns:a16="http://schemas.microsoft.com/office/drawing/2014/main" id="{70A1B77B-CC2F-41FC-C9DF-5ED0408C5F68}"/>
              </a:ext>
            </a:extLst>
          </p:cNvPr>
          <p:cNvSpPr txBox="1"/>
          <p:nvPr/>
        </p:nvSpPr>
        <p:spPr>
          <a:xfrm>
            <a:off x="10711876" y="6271772"/>
            <a:ext cx="1684583" cy="492443"/>
          </a:xfrm>
          <a:prstGeom prst="rect">
            <a:avLst/>
          </a:prstGeom>
          <a:noFill/>
        </p:spPr>
        <p:txBody>
          <a:bodyPr wrap="square" rtlCol="0">
            <a:spAutoFit/>
          </a:bodyPr>
          <a:lstStyle/>
          <a:p>
            <a:r>
              <a:rPr lang="da-DK" sz="1000" b="1" dirty="0"/>
              <a:t>Figur: </a:t>
            </a:r>
            <a:r>
              <a:rPr lang="da-DK" sz="1000" b="1" dirty="0" err="1"/>
              <a:t>Biotech</a:t>
            </a:r>
            <a:r>
              <a:rPr lang="da-DK" sz="1000" b="1" dirty="0"/>
              <a:t> Academy </a:t>
            </a:r>
          </a:p>
          <a:p>
            <a:endParaRPr lang="da-DK" sz="1600" dirty="0"/>
          </a:p>
        </p:txBody>
      </p:sp>
    </p:spTree>
    <p:extLst>
      <p:ext uri="{BB962C8B-B14F-4D97-AF65-F5344CB8AC3E}">
        <p14:creationId xmlns:p14="http://schemas.microsoft.com/office/powerpoint/2010/main" val="160869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0C942AD-4019-5EDB-2407-1D8604F35EA7}"/>
              </a:ext>
            </a:extLst>
          </p:cNvPr>
          <p:cNvSpPr>
            <a:spLocks noGrp="1"/>
          </p:cNvSpPr>
          <p:nvPr>
            <p:ph type="ctrTitle"/>
          </p:nvPr>
        </p:nvSpPr>
        <p:spPr/>
        <p:txBody>
          <a:bodyPr/>
          <a:lstStyle/>
          <a:p>
            <a:r>
              <a:rPr lang="da-DK" dirty="0"/>
              <a:t>Kvantitativ nedarvning </a:t>
            </a:r>
            <a:endParaRPr lang="LID4096" dirty="0"/>
          </a:p>
        </p:txBody>
      </p:sp>
      <p:sp>
        <p:nvSpPr>
          <p:cNvPr id="5" name="Pladsholder til indhold 4">
            <a:extLst>
              <a:ext uri="{FF2B5EF4-FFF2-40B4-BE49-F238E27FC236}">
                <a16:creationId xmlns:a16="http://schemas.microsoft.com/office/drawing/2014/main" id="{2F18F12F-CF8D-F8C5-7F55-9AFBEFFD749B}"/>
              </a:ext>
            </a:extLst>
          </p:cNvPr>
          <p:cNvSpPr>
            <a:spLocks noGrp="1"/>
          </p:cNvSpPr>
          <p:nvPr>
            <p:ph type="subTitle" idx="1"/>
          </p:nvPr>
        </p:nvSpPr>
        <p:spPr>
          <a:xfrm>
            <a:off x="1066800" y="3809858"/>
            <a:ext cx="10431780" cy="1655762"/>
          </a:xfrm>
        </p:spPr>
        <p:txBody>
          <a:bodyPr>
            <a:normAutofit fontScale="92500"/>
          </a:bodyPr>
          <a:lstStyle/>
          <a:p>
            <a:r>
              <a:rPr lang="da-DK" dirty="0"/>
              <a:t>Bestemmes af mange gener – høj miljøpåvirkning – egenskaben varierer (mere eller mindre egenskaber) </a:t>
            </a:r>
          </a:p>
          <a:p>
            <a:r>
              <a:rPr lang="da-DK" dirty="0"/>
              <a:t>📌 </a:t>
            </a:r>
            <a:r>
              <a:rPr lang="da-DK" i="1" dirty="0"/>
              <a:t>Kræver statistiske metoder og store datamængder for at selektere effektivt.</a:t>
            </a:r>
            <a:endParaRPr lang="da-DK" dirty="0"/>
          </a:p>
          <a:p>
            <a:r>
              <a:rPr lang="da-DK" dirty="0"/>
              <a:t> </a:t>
            </a:r>
            <a:endParaRPr lang="LID4096" dirty="0"/>
          </a:p>
        </p:txBody>
      </p:sp>
      <p:sp>
        <p:nvSpPr>
          <p:cNvPr id="2" name="Pladsholder til dato 1">
            <a:extLst>
              <a:ext uri="{FF2B5EF4-FFF2-40B4-BE49-F238E27FC236}">
                <a16:creationId xmlns:a16="http://schemas.microsoft.com/office/drawing/2014/main" id="{E9FC83D2-92B5-E981-9A9C-EC9249DE6417}"/>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3E8DE98E-C5BC-F3E7-834A-4A5FD644D2C4}"/>
              </a:ext>
            </a:extLst>
          </p:cNvPr>
          <p:cNvSpPr>
            <a:spLocks noGrp="1"/>
          </p:cNvSpPr>
          <p:nvPr>
            <p:ph type="ftr" sz="quarter" idx="3"/>
          </p:nvPr>
        </p:nvSpPr>
        <p:spPr/>
        <p:txBody>
          <a:bodyPr/>
          <a:lstStyle/>
          <a:p>
            <a:r>
              <a:rPr lang="en-US"/>
              <a:t>Your business. Our DNA.</a:t>
            </a:r>
            <a:endParaRPr lang="en-DK" dirty="0"/>
          </a:p>
        </p:txBody>
      </p:sp>
    </p:spTree>
    <p:extLst>
      <p:ext uri="{BB962C8B-B14F-4D97-AF65-F5344CB8AC3E}">
        <p14:creationId xmlns:p14="http://schemas.microsoft.com/office/powerpoint/2010/main" val="222216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Nedarvning af kvantitativ egenskab</a:t>
            </a:r>
            <a:br>
              <a:rPr lang="da-DK" dirty="0"/>
            </a:br>
            <a:r>
              <a:rPr lang="da-DK" dirty="0"/>
              <a:t>- daglig tilvækst </a:t>
            </a:r>
          </a:p>
        </p:txBody>
      </p:sp>
      <p:sp>
        <p:nvSpPr>
          <p:cNvPr id="22" name="Pladsholder til indhold 5">
            <a:extLst>
              <a:ext uri="{FF2B5EF4-FFF2-40B4-BE49-F238E27FC236}">
                <a16:creationId xmlns:a16="http://schemas.microsoft.com/office/drawing/2014/main" id="{F7EF46F9-0CB0-2ED4-3347-87E0A3D1EB47}"/>
              </a:ext>
            </a:extLst>
          </p:cNvPr>
          <p:cNvSpPr txBox="1">
            <a:spLocks noGrp="1"/>
          </p:cNvSpPr>
          <p:nvPr>
            <p:ph idx="1"/>
          </p:nvPr>
        </p:nvSpPr>
        <p:spPr>
          <a:xfrm>
            <a:off x="0" y="5873462"/>
            <a:ext cx="10771414" cy="1171090"/>
          </a:xfrm>
          <a:prstGeom prst="rect">
            <a:avLst/>
          </a:prstGeom>
          <a:noFill/>
        </p:spPr>
        <p:txBody>
          <a:bodyPr wrap="square" rtlCol="0">
            <a:spAutoFit/>
          </a:bodyPr>
          <a:lstStyle/>
          <a:p>
            <a:pPr marL="742950" lvl="1" indent="-285750">
              <a:buFont typeface="Arial" panose="020B0604020202020204" pitchFamily="34" charset="0"/>
              <a:buChar char="•"/>
            </a:pPr>
            <a:r>
              <a:rPr lang="da-DK" sz="1600" dirty="0"/>
              <a:t>Mor og far kan danne </a:t>
            </a:r>
            <a:r>
              <a:rPr lang="da-DK" sz="1600" b="1" dirty="0"/>
              <a:t>2³ = 8 forskellige kønsceller</a:t>
            </a:r>
            <a:r>
              <a:rPr lang="da-DK" sz="1600" dirty="0"/>
              <a:t>.</a:t>
            </a:r>
          </a:p>
          <a:p>
            <a:pPr marL="742950" lvl="1" indent="-285750">
              <a:buFont typeface="Arial" panose="020B0604020202020204" pitchFamily="34" charset="0"/>
              <a:buChar char="•"/>
            </a:pPr>
            <a:r>
              <a:rPr lang="da-DK" sz="1600" dirty="0"/>
              <a:t>Æg og sædcelle smelter tilfældigt sammen )8 x 8) = 64 forskellige afkomsgenotyper.  </a:t>
            </a:r>
            <a:endParaRPr lang="LID4096" sz="1600" dirty="0"/>
          </a:p>
          <a:p>
            <a:pPr marL="742950" lvl="1" indent="-285750">
              <a:buFont typeface="Arial" panose="020B0604020202020204" pitchFamily="34" charset="0"/>
              <a:buChar char="•"/>
            </a:pPr>
            <a:endParaRPr lang="da-DK" sz="1600" dirty="0"/>
          </a:p>
          <a:p>
            <a:pPr marL="742950" lvl="1" indent="-285750">
              <a:buFont typeface="Arial" panose="020B0604020202020204" pitchFamily="34" charset="0"/>
              <a:buChar char="•"/>
            </a:pPr>
            <a:endParaRPr lang="da-DK" sz="1600" dirty="0"/>
          </a:p>
        </p:txBody>
      </p:sp>
      <p:pic>
        <p:nvPicPr>
          <p:cNvPr id="25" name="Billede 24">
            <a:extLst>
              <a:ext uri="{FF2B5EF4-FFF2-40B4-BE49-F238E27FC236}">
                <a16:creationId xmlns:a16="http://schemas.microsoft.com/office/drawing/2014/main" id="{D8680A43-5474-7C1F-1183-0F2E5D8657FB}"/>
              </a:ext>
            </a:extLst>
          </p:cNvPr>
          <p:cNvPicPr>
            <a:picLocks noChangeAspect="1"/>
          </p:cNvPicPr>
          <p:nvPr/>
        </p:nvPicPr>
        <p:blipFill>
          <a:blip r:embed="rId3"/>
          <a:stretch>
            <a:fillRect/>
          </a:stretch>
        </p:blipFill>
        <p:spPr>
          <a:xfrm>
            <a:off x="1420586" y="2071237"/>
            <a:ext cx="9451528" cy="3802225"/>
          </a:xfrm>
          <a:prstGeom prst="rect">
            <a:avLst/>
          </a:prstGeom>
        </p:spPr>
      </p:pic>
    </p:spTree>
    <p:extLst>
      <p:ext uri="{BB962C8B-B14F-4D97-AF65-F5344CB8AC3E}">
        <p14:creationId xmlns:p14="http://schemas.microsoft.com/office/powerpoint/2010/main" val="120639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Genetisk variation</a:t>
            </a:r>
          </a:p>
        </p:txBody>
      </p:sp>
      <p:grpSp>
        <p:nvGrpSpPr>
          <p:cNvPr id="23" name="Gruppe 22"/>
          <p:cNvGrpSpPr/>
          <p:nvPr/>
        </p:nvGrpSpPr>
        <p:grpSpPr>
          <a:xfrm>
            <a:off x="815519" y="3473807"/>
            <a:ext cx="4512396" cy="2639159"/>
            <a:chOff x="553918" y="2605355"/>
            <a:chExt cx="3384297" cy="1979369"/>
          </a:xfrm>
        </p:grpSpPr>
        <p:sp>
          <p:nvSpPr>
            <p:cNvPr id="3" name="Ellipse 2"/>
            <p:cNvSpPr/>
            <p:nvPr/>
          </p:nvSpPr>
          <p:spPr>
            <a:xfrm>
              <a:off x="553918" y="2605711"/>
              <a:ext cx="720000" cy="652075"/>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2133" dirty="0"/>
                <a:t>5</a:t>
              </a:r>
            </a:p>
          </p:txBody>
        </p:sp>
        <p:sp>
          <p:nvSpPr>
            <p:cNvPr id="4" name="Tekstboks 3"/>
            <p:cNvSpPr txBox="1"/>
            <p:nvPr/>
          </p:nvSpPr>
          <p:spPr>
            <a:xfrm>
              <a:off x="614899" y="2630973"/>
              <a:ext cx="576000" cy="619208"/>
            </a:xfrm>
            <a:prstGeom prst="rect">
              <a:avLst/>
            </a:prstGeom>
            <a:noFill/>
          </p:spPr>
          <p:txBody>
            <a:bodyPr wrap="square" rtlCol="0">
              <a:spAutoFit/>
            </a:bodyPr>
            <a:lstStyle/>
            <a:p>
              <a:pPr algn="ctr">
                <a:lnSpc>
                  <a:spcPts val="1867"/>
                </a:lnSpc>
              </a:pPr>
              <a:r>
                <a:rPr lang="da-DK" sz="1867" dirty="0"/>
                <a:t>125</a:t>
              </a:r>
            </a:p>
            <a:p>
              <a:pPr algn="ctr">
                <a:lnSpc>
                  <a:spcPts val="1867"/>
                </a:lnSpc>
              </a:pPr>
              <a:r>
                <a:rPr lang="da-DK" sz="1867" dirty="0"/>
                <a:t>165</a:t>
              </a:r>
            </a:p>
            <a:p>
              <a:pPr algn="ctr">
                <a:lnSpc>
                  <a:spcPts val="1867"/>
                </a:lnSpc>
              </a:pPr>
              <a:r>
                <a:rPr lang="da-DK" sz="1867" dirty="0"/>
                <a:t>175</a:t>
              </a:r>
            </a:p>
          </p:txBody>
        </p:sp>
        <p:sp>
          <p:nvSpPr>
            <p:cNvPr id="11" name="Ellipse 10"/>
            <p:cNvSpPr/>
            <p:nvPr/>
          </p:nvSpPr>
          <p:spPr>
            <a:xfrm>
              <a:off x="1346002" y="2607682"/>
              <a:ext cx="719998" cy="652075"/>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12" name="Tekstboks 11"/>
            <p:cNvSpPr txBox="1"/>
            <p:nvPr/>
          </p:nvSpPr>
          <p:spPr>
            <a:xfrm>
              <a:off x="1421502" y="2635395"/>
              <a:ext cx="576000" cy="619208"/>
            </a:xfrm>
            <a:prstGeom prst="rect">
              <a:avLst/>
            </a:prstGeom>
            <a:noFill/>
          </p:spPr>
          <p:txBody>
            <a:bodyPr wrap="square" rtlCol="0">
              <a:spAutoFit/>
            </a:bodyPr>
            <a:lstStyle/>
            <a:p>
              <a:pPr algn="ctr">
                <a:lnSpc>
                  <a:spcPts val="1867"/>
                </a:lnSpc>
              </a:pPr>
              <a:r>
                <a:rPr lang="da-DK" sz="1867" dirty="0"/>
                <a:t>125</a:t>
              </a:r>
            </a:p>
            <a:p>
              <a:pPr algn="ctr">
                <a:lnSpc>
                  <a:spcPts val="1867"/>
                </a:lnSpc>
              </a:pPr>
              <a:r>
                <a:rPr lang="da-DK" sz="1867" dirty="0"/>
                <a:t>165</a:t>
              </a:r>
            </a:p>
            <a:p>
              <a:pPr algn="ctr">
                <a:lnSpc>
                  <a:spcPts val="1867"/>
                </a:lnSpc>
              </a:pPr>
              <a:r>
                <a:rPr lang="da-DK" sz="1867" dirty="0"/>
                <a:t>205</a:t>
              </a:r>
            </a:p>
          </p:txBody>
        </p:sp>
        <p:sp>
          <p:nvSpPr>
            <p:cNvPr id="14" name="Ellipse 13"/>
            <p:cNvSpPr/>
            <p:nvPr/>
          </p:nvSpPr>
          <p:spPr>
            <a:xfrm>
              <a:off x="553919" y="3672345"/>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15" name="Tekstboks 14"/>
            <p:cNvSpPr txBox="1"/>
            <p:nvPr/>
          </p:nvSpPr>
          <p:spPr>
            <a:xfrm>
              <a:off x="617495" y="3701898"/>
              <a:ext cx="576000" cy="619208"/>
            </a:xfrm>
            <a:prstGeom prst="rect">
              <a:avLst/>
            </a:prstGeom>
            <a:noFill/>
          </p:spPr>
          <p:txBody>
            <a:bodyPr wrap="square" rtlCol="0">
              <a:spAutoFit/>
            </a:bodyPr>
            <a:lstStyle/>
            <a:p>
              <a:pPr algn="ctr">
                <a:lnSpc>
                  <a:spcPts val="1867"/>
                </a:lnSpc>
              </a:pPr>
              <a:r>
                <a:rPr lang="da-DK" sz="1867" dirty="0"/>
                <a:t>135</a:t>
              </a:r>
            </a:p>
            <a:p>
              <a:pPr algn="ctr">
                <a:lnSpc>
                  <a:spcPts val="1867"/>
                </a:lnSpc>
              </a:pPr>
              <a:r>
                <a:rPr lang="da-DK" sz="1867" dirty="0"/>
                <a:t>165</a:t>
              </a:r>
            </a:p>
            <a:p>
              <a:pPr algn="ctr">
                <a:lnSpc>
                  <a:spcPts val="1867"/>
                </a:lnSpc>
              </a:pPr>
              <a:r>
                <a:rPr lang="da-DK" sz="1867" dirty="0"/>
                <a:t>175</a:t>
              </a:r>
            </a:p>
          </p:txBody>
        </p:sp>
        <p:sp>
          <p:nvSpPr>
            <p:cNvPr id="17" name="Ellipse 16"/>
            <p:cNvSpPr/>
            <p:nvPr/>
          </p:nvSpPr>
          <p:spPr>
            <a:xfrm>
              <a:off x="1346007" y="3675120"/>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18" name="Tekstboks 17"/>
            <p:cNvSpPr txBox="1"/>
            <p:nvPr/>
          </p:nvSpPr>
          <p:spPr>
            <a:xfrm>
              <a:off x="1419109" y="3707267"/>
              <a:ext cx="576000" cy="619208"/>
            </a:xfrm>
            <a:prstGeom prst="rect">
              <a:avLst/>
            </a:prstGeom>
            <a:noFill/>
          </p:spPr>
          <p:txBody>
            <a:bodyPr wrap="square" rtlCol="0">
              <a:spAutoFit/>
            </a:bodyPr>
            <a:lstStyle/>
            <a:p>
              <a:pPr algn="ctr">
                <a:lnSpc>
                  <a:spcPts val="1867"/>
                </a:lnSpc>
              </a:pPr>
              <a:r>
                <a:rPr lang="da-DK" sz="1867" dirty="0"/>
                <a:t>135</a:t>
              </a:r>
            </a:p>
            <a:p>
              <a:pPr algn="ctr">
                <a:lnSpc>
                  <a:spcPts val="1867"/>
                </a:lnSpc>
              </a:pPr>
              <a:r>
                <a:rPr lang="da-DK" sz="1867" dirty="0"/>
                <a:t>165</a:t>
              </a:r>
            </a:p>
            <a:p>
              <a:pPr algn="ctr">
                <a:lnSpc>
                  <a:spcPts val="1867"/>
                </a:lnSpc>
              </a:pPr>
              <a:r>
                <a:rPr lang="da-DK" sz="1867" dirty="0"/>
                <a:t>205</a:t>
              </a:r>
            </a:p>
          </p:txBody>
        </p:sp>
        <p:sp>
          <p:nvSpPr>
            <p:cNvPr id="19" name="Tekstboks 18"/>
            <p:cNvSpPr txBox="1"/>
            <p:nvPr/>
          </p:nvSpPr>
          <p:spPr>
            <a:xfrm>
              <a:off x="597497" y="3216673"/>
              <a:ext cx="576000" cy="284742"/>
            </a:xfrm>
            <a:prstGeom prst="rect">
              <a:avLst/>
            </a:prstGeom>
            <a:noFill/>
          </p:spPr>
          <p:txBody>
            <a:bodyPr wrap="square" rtlCol="0">
              <a:spAutoFit/>
            </a:bodyPr>
            <a:lstStyle/>
            <a:p>
              <a:pPr algn="ctr"/>
              <a:r>
                <a:rPr lang="da-DK" sz="1867" dirty="0"/>
                <a:t>465</a:t>
              </a:r>
            </a:p>
          </p:txBody>
        </p:sp>
        <p:sp>
          <p:nvSpPr>
            <p:cNvPr id="20" name="Tekstboks 19"/>
            <p:cNvSpPr txBox="1"/>
            <p:nvPr/>
          </p:nvSpPr>
          <p:spPr>
            <a:xfrm>
              <a:off x="1439221" y="3239947"/>
              <a:ext cx="576000" cy="284742"/>
            </a:xfrm>
            <a:prstGeom prst="rect">
              <a:avLst/>
            </a:prstGeom>
            <a:noFill/>
          </p:spPr>
          <p:txBody>
            <a:bodyPr wrap="square" rtlCol="0">
              <a:spAutoFit/>
            </a:bodyPr>
            <a:lstStyle/>
            <a:p>
              <a:pPr algn="ctr"/>
              <a:r>
                <a:rPr lang="da-DK" sz="1867" dirty="0"/>
                <a:t>495</a:t>
              </a:r>
            </a:p>
          </p:txBody>
        </p:sp>
        <p:sp>
          <p:nvSpPr>
            <p:cNvPr id="21" name="Tekstboks 20"/>
            <p:cNvSpPr txBox="1"/>
            <p:nvPr/>
          </p:nvSpPr>
          <p:spPr>
            <a:xfrm>
              <a:off x="588774" y="4291864"/>
              <a:ext cx="576000" cy="284742"/>
            </a:xfrm>
            <a:prstGeom prst="rect">
              <a:avLst/>
            </a:prstGeom>
            <a:noFill/>
          </p:spPr>
          <p:txBody>
            <a:bodyPr wrap="square" rtlCol="0">
              <a:spAutoFit/>
            </a:bodyPr>
            <a:lstStyle/>
            <a:p>
              <a:pPr algn="ctr"/>
              <a:r>
                <a:rPr lang="da-DK" sz="1867" dirty="0"/>
                <a:t>475</a:t>
              </a:r>
            </a:p>
          </p:txBody>
        </p:sp>
        <p:sp>
          <p:nvSpPr>
            <p:cNvPr id="22" name="Tekstboks 21"/>
            <p:cNvSpPr txBox="1"/>
            <p:nvPr/>
          </p:nvSpPr>
          <p:spPr>
            <a:xfrm>
              <a:off x="1406427" y="4291864"/>
              <a:ext cx="576000" cy="284742"/>
            </a:xfrm>
            <a:prstGeom prst="rect">
              <a:avLst/>
            </a:prstGeom>
            <a:noFill/>
          </p:spPr>
          <p:txBody>
            <a:bodyPr wrap="square" rtlCol="0">
              <a:spAutoFit/>
            </a:bodyPr>
            <a:lstStyle/>
            <a:p>
              <a:pPr algn="ctr"/>
              <a:r>
                <a:rPr lang="da-DK" sz="1867" dirty="0"/>
                <a:t>505</a:t>
              </a:r>
            </a:p>
          </p:txBody>
        </p:sp>
        <p:sp>
          <p:nvSpPr>
            <p:cNvPr id="40" name="Ellipse 39"/>
            <p:cNvSpPr/>
            <p:nvPr/>
          </p:nvSpPr>
          <p:spPr>
            <a:xfrm>
              <a:off x="2402392" y="2605355"/>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41" name="Tekstboks 40"/>
            <p:cNvSpPr txBox="1"/>
            <p:nvPr/>
          </p:nvSpPr>
          <p:spPr>
            <a:xfrm>
              <a:off x="2478919" y="2646146"/>
              <a:ext cx="576000" cy="619208"/>
            </a:xfrm>
            <a:prstGeom prst="rect">
              <a:avLst/>
            </a:prstGeom>
            <a:noFill/>
          </p:spPr>
          <p:txBody>
            <a:bodyPr wrap="square" rtlCol="0">
              <a:spAutoFit/>
            </a:bodyPr>
            <a:lstStyle/>
            <a:p>
              <a:pPr algn="ctr">
                <a:lnSpc>
                  <a:spcPts val="1867"/>
                </a:lnSpc>
              </a:pPr>
              <a:r>
                <a:rPr lang="da-DK" sz="1867" dirty="0"/>
                <a:t>125</a:t>
              </a:r>
            </a:p>
            <a:p>
              <a:pPr algn="ctr">
                <a:lnSpc>
                  <a:spcPts val="1867"/>
                </a:lnSpc>
              </a:pPr>
              <a:r>
                <a:rPr lang="da-DK" sz="1867" dirty="0"/>
                <a:t>145</a:t>
              </a:r>
            </a:p>
            <a:p>
              <a:pPr algn="ctr">
                <a:lnSpc>
                  <a:spcPts val="1867"/>
                </a:lnSpc>
              </a:pPr>
              <a:r>
                <a:rPr lang="da-DK" sz="1867" dirty="0"/>
                <a:t>175</a:t>
              </a:r>
            </a:p>
          </p:txBody>
        </p:sp>
        <p:sp>
          <p:nvSpPr>
            <p:cNvPr id="43" name="Ellipse 42"/>
            <p:cNvSpPr/>
            <p:nvPr/>
          </p:nvSpPr>
          <p:spPr>
            <a:xfrm>
              <a:off x="3218215" y="2609755"/>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44" name="Tekstboks 43"/>
            <p:cNvSpPr txBox="1"/>
            <p:nvPr/>
          </p:nvSpPr>
          <p:spPr>
            <a:xfrm>
              <a:off x="3303985" y="2637486"/>
              <a:ext cx="576000" cy="619208"/>
            </a:xfrm>
            <a:prstGeom prst="rect">
              <a:avLst/>
            </a:prstGeom>
            <a:noFill/>
          </p:spPr>
          <p:txBody>
            <a:bodyPr wrap="square" rtlCol="0">
              <a:spAutoFit/>
            </a:bodyPr>
            <a:lstStyle/>
            <a:p>
              <a:pPr algn="ctr">
                <a:lnSpc>
                  <a:spcPts val="1867"/>
                </a:lnSpc>
              </a:pPr>
              <a:r>
                <a:rPr lang="da-DK" sz="1867" dirty="0"/>
                <a:t>125</a:t>
              </a:r>
            </a:p>
            <a:p>
              <a:pPr algn="ctr">
                <a:lnSpc>
                  <a:spcPts val="1867"/>
                </a:lnSpc>
              </a:pPr>
              <a:r>
                <a:rPr lang="da-DK" sz="1867" dirty="0"/>
                <a:t>145</a:t>
              </a:r>
            </a:p>
            <a:p>
              <a:pPr algn="ctr">
                <a:lnSpc>
                  <a:spcPts val="1867"/>
                </a:lnSpc>
              </a:pPr>
              <a:r>
                <a:rPr lang="da-DK" sz="1867" dirty="0"/>
                <a:t>205</a:t>
              </a:r>
            </a:p>
          </p:txBody>
        </p:sp>
        <p:sp>
          <p:nvSpPr>
            <p:cNvPr id="46" name="Ellipse 45"/>
            <p:cNvSpPr/>
            <p:nvPr/>
          </p:nvSpPr>
          <p:spPr>
            <a:xfrm>
              <a:off x="2402392" y="3671996"/>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47" name="Tekstboks 46"/>
            <p:cNvSpPr txBox="1"/>
            <p:nvPr/>
          </p:nvSpPr>
          <p:spPr>
            <a:xfrm>
              <a:off x="2465968" y="3721782"/>
              <a:ext cx="576000" cy="619208"/>
            </a:xfrm>
            <a:prstGeom prst="rect">
              <a:avLst/>
            </a:prstGeom>
            <a:noFill/>
          </p:spPr>
          <p:txBody>
            <a:bodyPr wrap="square" rtlCol="0">
              <a:spAutoFit/>
            </a:bodyPr>
            <a:lstStyle/>
            <a:p>
              <a:pPr algn="ctr">
                <a:lnSpc>
                  <a:spcPts val="1867"/>
                </a:lnSpc>
              </a:pPr>
              <a:r>
                <a:rPr lang="da-DK" sz="1867" dirty="0"/>
                <a:t>135</a:t>
              </a:r>
            </a:p>
            <a:p>
              <a:pPr algn="ctr">
                <a:lnSpc>
                  <a:spcPts val="1867"/>
                </a:lnSpc>
              </a:pPr>
              <a:r>
                <a:rPr lang="da-DK" sz="1867" dirty="0"/>
                <a:t>145</a:t>
              </a:r>
            </a:p>
            <a:p>
              <a:pPr algn="ctr">
                <a:lnSpc>
                  <a:spcPts val="1867"/>
                </a:lnSpc>
              </a:pPr>
              <a:r>
                <a:rPr lang="da-DK" sz="1867" dirty="0"/>
                <a:t>175</a:t>
              </a:r>
            </a:p>
          </p:txBody>
        </p:sp>
        <p:sp>
          <p:nvSpPr>
            <p:cNvPr id="49" name="Ellipse 48"/>
            <p:cNvSpPr/>
            <p:nvPr/>
          </p:nvSpPr>
          <p:spPr>
            <a:xfrm>
              <a:off x="3218215" y="3674771"/>
              <a:ext cx="720000" cy="65207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5</a:t>
              </a:r>
            </a:p>
          </p:txBody>
        </p:sp>
        <p:sp>
          <p:nvSpPr>
            <p:cNvPr id="50" name="Tekstboks 49"/>
            <p:cNvSpPr txBox="1"/>
            <p:nvPr/>
          </p:nvSpPr>
          <p:spPr>
            <a:xfrm>
              <a:off x="3290258" y="3708901"/>
              <a:ext cx="576000" cy="619208"/>
            </a:xfrm>
            <a:prstGeom prst="rect">
              <a:avLst/>
            </a:prstGeom>
            <a:noFill/>
          </p:spPr>
          <p:txBody>
            <a:bodyPr wrap="square" rtlCol="0">
              <a:spAutoFit/>
            </a:bodyPr>
            <a:lstStyle/>
            <a:p>
              <a:pPr algn="ctr">
                <a:lnSpc>
                  <a:spcPts val="1867"/>
                </a:lnSpc>
              </a:pPr>
              <a:r>
                <a:rPr lang="da-DK" sz="1867" dirty="0"/>
                <a:t>135</a:t>
              </a:r>
            </a:p>
            <a:p>
              <a:pPr algn="ctr">
                <a:lnSpc>
                  <a:spcPts val="1867"/>
                </a:lnSpc>
              </a:pPr>
              <a:r>
                <a:rPr lang="da-DK" sz="1867" dirty="0"/>
                <a:t>145</a:t>
              </a:r>
            </a:p>
            <a:p>
              <a:pPr algn="ctr">
                <a:lnSpc>
                  <a:spcPts val="1867"/>
                </a:lnSpc>
              </a:pPr>
              <a:r>
                <a:rPr lang="da-DK" sz="1867" dirty="0"/>
                <a:t>205</a:t>
              </a:r>
            </a:p>
          </p:txBody>
        </p:sp>
        <p:sp>
          <p:nvSpPr>
            <p:cNvPr id="51" name="Tekstboks 50"/>
            <p:cNvSpPr txBox="1"/>
            <p:nvPr/>
          </p:nvSpPr>
          <p:spPr>
            <a:xfrm>
              <a:off x="2497100" y="3229412"/>
              <a:ext cx="576000" cy="284742"/>
            </a:xfrm>
            <a:prstGeom prst="rect">
              <a:avLst/>
            </a:prstGeom>
            <a:noFill/>
          </p:spPr>
          <p:txBody>
            <a:bodyPr wrap="square" rtlCol="0">
              <a:spAutoFit/>
            </a:bodyPr>
            <a:lstStyle/>
            <a:p>
              <a:pPr algn="ctr"/>
              <a:r>
                <a:rPr lang="da-DK" sz="1867" dirty="0"/>
                <a:t>445</a:t>
              </a:r>
            </a:p>
          </p:txBody>
        </p:sp>
        <p:sp>
          <p:nvSpPr>
            <p:cNvPr id="52" name="Tekstboks 51"/>
            <p:cNvSpPr txBox="1"/>
            <p:nvPr/>
          </p:nvSpPr>
          <p:spPr>
            <a:xfrm>
              <a:off x="3328363" y="3220945"/>
              <a:ext cx="576000" cy="284742"/>
            </a:xfrm>
            <a:prstGeom prst="rect">
              <a:avLst/>
            </a:prstGeom>
            <a:noFill/>
          </p:spPr>
          <p:txBody>
            <a:bodyPr wrap="square" rtlCol="0">
              <a:spAutoFit/>
            </a:bodyPr>
            <a:lstStyle/>
            <a:p>
              <a:pPr algn="ctr"/>
              <a:r>
                <a:rPr lang="da-DK" sz="1867" dirty="0"/>
                <a:t>475</a:t>
              </a:r>
            </a:p>
          </p:txBody>
        </p:sp>
        <p:sp>
          <p:nvSpPr>
            <p:cNvPr id="53" name="Tekstboks 52"/>
            <p:cNvSpPr txBox="1"/>
            <p:nvPr/>
          </p:nvSpPr>
          <p:spPr>
            <a:xfrm>
              <a:off x="2421444" y="4291515"/>
              <a:ext cx="576000" cy="284742"/>
            </a:xfrm>
            <a:prstGeom prst="rect">
              <a:avLst/>
            </a:prstGeom>
            <a:noFill/>
          </p:spPr>
          <p:txBody>
            <a:bodyPr wrap="square" rtlCol="0">
              <a:spAutoFit/>
            </a:bodyPr>
            <a:lstStyle/>
            <a:p>
              <a:pPr algn="ctr"/>
              <a:r>
                <a:rPr lang="da-DK" sz="1867" dirty="0"/>
                <a:t>455</a:t>
              </a:r>
            </a:p>
          </p:txBody>
        </p:sp>
        <p:sp>
          <p:nvSpPr>
            <p:cNvPr id="54" name="Tekstboks 53"/>
            <p:cNvSpPr txBox="1"/>
            <p:nvPr/>
          </p:nvSpPr>
          <p:spPr>
            <a:xfrm>
              <a:off x="3256411" y="4299982"/>
              <a:ext cx="576000" cy="284742"/>
            </a:xfrm>
            <a:prstGeom prst="rect">
              <a:avLst/>
            </a:prstGeom>
            <a:noFill/>
          </p:spPr>
          <p:txBody>
            <a:bodyPr wrap="square" rtlCol="0">
              <a:spAutoFit/>
            </a:bodyPr>
            <a:lstStyle/>
            <a:p>
              <a:pPr algn="ctr"/>
              <a:r>
                <a:rPr lang="da-DK" sz="1867" dirty="0"/>
                <a:t>485</a:t>
              </a:r>
            </a:p>
          </p:txBody>
        </p:sp>
      </p:grpSp>
      <p:sp>
        <p:nvSpPr>
          <p:cNvPr id="55" name="Tekstboks 54"/>
          <p:cNvSpPr txBox="1"/>
          <p:nvPr/>
        </p:nvSpPr>
        <p:spPr>
          <a:xfrm>
            <a:off x="796365" y="2924929"/>
            <a:ext cx="2001745" cy="461665"/>
          </a:xfrm>
          <a:prstGeom prst="rect">
            <a:avLst/>
          </a:prstGeom>
          <a:noFill/>
        </p:spPr>
        <p:txBody>
          <a:bodyPr wrap="square" rtlCol="0">
            <a:spAutoFit/>
          </a:bodyPr>
          <a:lstStyle/>
          <a:p>
            <a:r>
              <a:rPr lang="da-DK" sz="2400" b="1" dirty="0"/>
              <a:t>Ægceller</a:t>
            </a:r>
          </a:p>
        </p:txBody>
      </p:sp>
      <p:grpSp>
        <p:nvGrpSpPr>
          <p:cNvPr id="29" name="Gruppe 28"/>
          <p:cNvGrpSpPr/>
          <p:nvPr/>
        </p:nvGrpSpPr>
        <p:grpSpPr>
          <a:xfrm>
            <a:off x="5519936" y="3525011"/>
            <a:ext cx="6488381" cy="2657586"/>
            <a:chOff x="4139952" y="2643758"/>
            <a:chExt cx="4866286" cy="1993189"/>
          </a:xfrm>
        </p:grpSpPr>
        <p:grpSp>
          <p:nvGrpSpPr>
            <p:cNvPr id="79" name="Gruppe 78"/>
            <p:cNvGrpSpPr/>
            <p:nvPr/>
          </p:nvGrpSpPr>
          <p:grpSpPr>
            <a:xfrm rot="10800000">
              <a:off x="5388803" y="3723950"/>
              <a:ext cx="1162467" cy="648000"/>
              <a:chOff x="3236653" y="3854030"/>
              <a:chExt cx="753913" cy="396000"/>
            </a:xfrm>
          </p:grpSpPr>
          <p:sp>
            <p:nvSpPr>
              <p:cNvPr id="80" name="Tåre 79"/>
              <p:cNvSpPr/>
              <p:nvPr/>
            </p:nvSpPr>
            <p:spPr>
              <a:xfrm rot="13557766">
                <a:off x="3594566" y="3854030"/>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sp>
            <p:nvSpPr>
              <p:cNvPr id="81" name="Kombinationstegning 80"/>
              <p:cNvSpPr/>
              <p:nvPr/>
            </p:nvSpPr>
            <p:spPr>
              <a:xfrm>
                <a:off x="3236653" y="4033542"/>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grpSp>
        <p:grpSp>
          <p:nvGrpSpPr>
            <p:cNvPr id="25" name="Gruppe 24"/>
            <p:cNvGrpSpPr/>
            <p:nvPr/>
          </p:nvGrpSpPr>
          <p:grpSpPr>
            <a:xfrm>
              <a:off x="4139952" y="2643758"/>
              <a:ext cx="1176423" cy="648000"/>
              <a:chOff x="4700175" y="2910449"/>
              <a:chExt cx="762965" cy="396000"/>
            </a:xfrm>
          </p:grpSpPr>
          <p:sp>
            <p:nvSpPr>
              <p:cNvPr id="57" name="Tåre 56"/>
              <p:cNvSpPr/>
              <p:nvPr/>
            </p:nvSpPr>
            <p:spPr>
              <a:xfrm rot="13557766">
                <a:off x="5067140" y="2910449"/>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sp>
            <p:nvSpPr>
              <p:cNvPr id="60" name="Kombinationstegning 59"/>
              <p:cNvSpPr/>
              <p:nvPr/>
            </p:nvSpPr>
            <p:spPr>
              <a:xfrm>
                <a:off x="4700175" y="3079531"/>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grpSp>
        <p:sp>
          <p:nvSpPr>
            <p:cNvPr id="63" name="Tekstboks 62"/>
            <p:cNvSpPr txBox="1"/>
            <p:nvPr/>
          </p:nvSpPr>
          <p:spPr>
            <a:xfrm>
              <a:off x="4741077" y="2667046"/>
              <a:ext cx="540000" cy="619208"/>
            </a:xfrm>
            <a:prstGeom prst="rect">
              <a:avLst/>
            </a:prstGeom>
            <a:noFill/>
          </p:spPr>
          <p:txBody>
            <a:bodyPr wrap="square" rtlCol="0">
              <a:spAutoFit/>
            </a:bodyPr>
            <a:lstStyle/>
            <a:p>
              <a:pPr algn="ctr">
                <a:lnSpc>
                  <a:spcPts val="1867"/>
                </a:lnSpc>
              </a:pPr>
              <a:r>
                <a:rPr lang="da-DK" sz="1867" dirty="0"/>
                <a:t>140</a:t>
              </a:r>
            </a:p>
            <a:p>
              <a:pPr algn="ctr">
                <a:lnSpc>
                  <a:spcPts val="1867"/>
                </a:lnSpc>
              </a:pPr>
              <a:r>
                <a:rPr lang="da-DK" sz="1867" dirty="0"/>
                <a:t>165</a:t>
              </a:r>
            </a:p>
            <a:p>
              <a:pPr algn="ctr">
                <a:lnSpc>
                  <a:spcPts val="1867"/>
                </a:lnSpc>
              </a:pPr>
              <a:r>
                <a:rPr lang="da-DK" sz="1867" dirty="0"/>
                <a:t>175</a:t>
              </a:r>
            </a:p>
          </p:txBody>
        </p:sp>
        <p:sp>
          <p:nvSpPr>
            <p:cNvPr id="64" name="Tekstboks 63"/>
            <p:cNvSpPr txBox="1"/>
            <p:nvPr/>
          </p:nvSpPr>
          <p:spPr>
            <a:xfrm>
              <a:off x="4751078" y="3267314"/>
              <a:ext cx="540000" cy="284742"/>
            </a:xfrm>
            <a:prstGeom prst="rect">
              <a:avLst/>
            </a:prstGeom>
            <a:noFill/>
          </p:spPr>
          <p:txBody>
            <a:bodyPr wrap="square" rtlCol="0">
              <a:spAutoFit/>
            </a:bodyPr>
            <a:lstStyle/>
            <a:p>
              <a:pPr algn="ctr"/>
              <a:r>
                <a:rPr lang="da-DK" sz="1867" dirty="0"/>
                <a:t>480</a:t>
              </a:r>
            </a:p>
          </p:txBody>
        </p:sp>
        <p:grpSp>
          <p:nvGrpSpPr>
            <p:cNvPr id="26" name="Gruppe 25"/>
            <p:cNvGrpSpPr/>
            <p:nvPr/>
          </p:nvGrpSpPr>
          <p:grpSpPr>
            <a:xfrm>
              <a:off x="4146789" y="3723950"/>
              <a:ext cx="1169445" cy="648000"/>
              <a:chOff x="4704701" y="3612114"/>
              <a:chExt cx="758439" cy="396000"/>
            </a:xfrm>
          </p:grpSpPr>
          <p:sp>
            <p:nvSpPr>
              <p:cNvPr id="66" name="Tåre 65"/>
              <p:cNvSpPr/>
              <p:nvPr/>
            </p:nvSpPr>
            <p:spPr>
              <a:xfrm rot="13557766">
                <a:off x="5067140" y="3612114"/>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sp>
            <p:nvSpPr>
              <p:cNvPr id="67" name="Kombinationstegning 66"/>
              <p:cNvSpPr/>
              <p:nvPr/>
            </p:nvSpPr>
            <p:spPr>
              <a:xfrm>
                <a:off x="4704701" y="3785228"/>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grpSp>
        <p:sp>
          <p:nvSpPr>
            <p:cNvPr id="68" name="Tekstboks 67"/>
            <p:cNvSpPr txBox="1"/>
            <p:nvPr/>
          </p:nvSpPr>
          <p:spPr>
            <a:xfrm>
              <a:off x="4738309" y="3750751"/>
              <a:ext cx="540000" cy="619208"/>
            </a:xfrm>
            <a:prstGeom prst="rect">
              <a:avLst/>
            </a:prstGeom>
            <a:noFill/>
          </p:spPr>
          <p:txBody>
            <a:bodyPr wrap="square" rtlCol="0">
              <a:spAutoFit/>
            </a:bodyPr>
            <a:lstStyle/>
            <a:p>
              <a:pPr algn="ctr">
                <a:lnSpc>
                  <a:spcPts val="1867"/>
                </a:lnSpc>
              </a:pPr>
              <a:r>
                <a:rPr lang="da-DK" sz="1867" dirty="0"/>
                <a:t>150</a:t>
              </a:r>
            </a:p>
            <a:p>
              <a:pPr algn="ctr">
                <a:lnSpc>
                  <a:spcPts val="1867"/>
                </a:lnSpc>
              </a:pPr>
              <a:r>
                <a:rPr lang="da-DK" sz="1867" dirty="0"/>
                <a:t>165</a:t>
              </a:r>
            </a:p>
            <a:p>
              <a:pPr algn="ctr">
                <a:lnSpc>
                  <a:spcPts val="1867"/>
                </a:lnSpc>
              </a:pPr>
              <a:r>
                <a:rPr lang="da-DK" sz="1867" dirty="0"/>
                <a:t>175</a:t>
              </a:r>
            </a:p>
          </p:txBody>
        </p:sp>
        <p:sp>
          <p:nvSpPr>
            <p:cNvPr id="69" name="Tekstboks 68"/>
            <p:cNvSpPr txBox="1"/>
            <p:nvPr/>
          </p:nvSpPr>
          <p:spPr>
            <a:xfrm>
              <a:off x="4687077" y="4352205"/>
              <a:ext cx="648000" cy="284742"/>
            </a:xfrm>
            <a:prstGeom prst="rect">
              <a:avLst/>
            </a:prstGeom>
            <a:noFill/>
          </p:spPr>
          <p:txBody>
            <a:bodyPr wrap="square" rtlCol="0">
              <a:spAutoFit/>
            </a:bodyPr>
            <a:lstStyle/>
            <a:p>
              <a:pPr algn="ctr"/>
              <a:r>
                <a:rPr lang="da-DK" sz="1867" dirty="0"/>
                <a:t>490</a:t>
              </a:r>
            </a:p>
          </p:txBody>
        </p:sp>
        <p:grpSp>
          <p:nvGrpSpPr>
            <p:cNvPr id="2048" name="Gruppe 2047"/>
            <p:cNvGrpSpPr/>
            <p:nvPr/>
          </p:nvGrpSpPr>
          <p:grpSpPr>
            <a:xfrm rot="10800000">
              <a:off x="5388383" y="2657719"/>
              <a:ext cx="1162467" cy="648000"/>
              <a:chOff x="3236653" y="3854030"/>
              <a:chExt cx="753913" cy="396000"/>
            </a:xfrm>
          </p:grpSpPr>
          <p:sp>
            <p:nvSpPr>
              <p:cNvPr id="70" name="Tåre 69"/>
              <p:cNvSpPr/>
              <p:nvPr/>
            </p:nvSpPr>
            <p:spPr>
              <a:xfrm rot="13557766">
                <a:off x="3594566" y="3854030"/>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sp>
            <p:nvSpPr>
              <p:cNvPr id="71" name="Kombinationstegning 70"/>
              <p:cNvSpPr/>
              <p:nvPr/>
            </p:nvSpPr>
            <p:spPr>
              <a:xfrm>
                <a:off x="3236653" y="4033542"/>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grpSp>
        <p:sp>
          <p:nvSpPr>
            <p:cNvPr id="72" name="Tekstboks 71"/>
            <p:cNvSpPr txBox="1"/>
            <p:nvPr/>
          </p:nvSpPr>
          <p:spPr>
            <a:xfrm>
              <a:off x="5424101" y="2659283"/>
              <a:ext cx="540000" cy="619208"/>
            </a:xfrm>
            <a:prstGeom prst="rect">
              <a:avLst/>
            </a:prstGeom>
            <a:noFill/>
          </p:spPr>
          <p:txBody>
            <a:bodyPr wrap="square" rtlCol="0">
              <a:spAutoFit/>
            </a:bodyPr>
            <a:lstStyle/>
            <a:p>
              <a:pPr algn="ctr">
                <a:lnSpc>
                  <a:spcPts val="1867"/>
                </a:lnSpc>
              </a:pPr>
              <a:r>
                <a:rPr lang="da-DK" sz="1867" dirty="0"/>
                <a:t>140</a:t>
              </a:r>
            </a:p>
            <a:p>
              <a:pPr algn="ctr">
                <a:lnSpc>
                  <a:spcPts val="1867"/>
                </a:lnSpc>
              </a:pPr>
              <a:r>
                <a:rPr lang="da-DK" sz="1867" dirty="0"/>
                <a:t>165</a:t>
              </a:r>
            </a:p>
            <a:p>
              <a:pPr algn="ctr">
                <a:lnSpc>
                  <a:spcPts val="1867"/>
                </a:lnSpc>
              </a:pPr>
              <a:r>
                <a:rPr lang="da-DK" sz="1867" dirty="0"/>
                <a:t>215</a:t>
              </a:r>
            </a:p>
          </p:txBody>
        </p:sp>
        <p:sp>
          <p:nvSpPr>
            <p:cNvPr id="73" name="Tekstboks 72"/>
            <p:cNvSpPr txBox="1"/>
            <p:nvPr/>
          </p:nvSpPr>
          <p:spPr>
            <a:xfrm>
              <a:off x="5438028" y="3273224"/>
              <a:ext cx="540000" cy="284742"/>
            </a:xfrm>
            <a:prstGeom prst="rect">
              <a:avLst/>
            </a:prstGeom>
            <a:noFill/>
          </p:spPr>
          <p:txBody>
            <a:bodyPr wrap="square" rtlCol="0">
              <a:spAutoFit/>
            </a:bodyPr>
            <a:lstStyle/>
            <a:p>
              <a:pPr algn="ctr"/>
              <a:r>
                <a:rPr lang="da-DK" sz="1867" dirty="0"/>
                <a:t>520</a:t>
              </a:r>
            </a:p>
          </p:txBody>
        </p:sp>
        <p:sp>
          <p:nvSpPr>
            <p:cNvPr id="76" name="Tekstboks 75"/>
            <p:cNvSpPr txBox="1"/>
            <p:nvPr/>
          </p:nvSpPr>
          <p:spPr>
            <a:xfrm>
              <a:off x="5423681" y="3750751"/>
              <a:ext cx="540000" cy="619208"/>
            </a:xfrm>
            <a:prstGeom prst="rect">
              <a:avLst/>
            </a:prstGeom>
            <a:noFill/>
          </p:spPr>
          <p:txBody>
            <a:bodyPr wrap="square" rtlCol="0">
              <a:spAutoFit/>
            </a:bodyPr>
            <a:lstStyle/>
            <a:p>
              <a:pPr algn="ctr">
                <a:lnSpc>
                  <a:spcPts val="1867"/>
                </a:lnSpc>
              </a:pPr>
              <a:r>
                <a:rPr lang="da-DK" sz="1867" dirty="0"/>
                <a:t>150</a:t>
              </a:r>
            </a:p>
            <a:p>
              <a:pPr algn="ctr">
                <a:lnSpc>
                  <a:spcPts val="1867"/>
                </a:lnSpc>
              </a:pPr>
              <a:r>
                <a:rPr lang="da-DK" sz="1867" dirty="0"/>
                <a:t>165</a:t>
              </a:r>
            </a:p>
            <a:p>
              <a:pPr algn="ctr">
                <a:lnSpc>
                  <a:spcPts val="1867"/>
                </a:lnSpc>
              </a:pPr>
              <a:r>
                <a:rPr lang="da-DK" sz="1867" dirty="0"/>
                <a:t>215</a:t>
              </a:r>
            </a:p>
          </p:txBody>
        </p:sp>
        <p:sp>
          <p:nvSpPr>
            <p:cNvPr id="77" name="Tekstboks 76"/>
            <p:cNvSpPr txBox="1"/>
            <p:nvPr/>
          </p:nvSpPr>
          <p:spPr>
            <a:xfrm>
              <a:off x="5369681" y="4352192"/>
              <a:ext cx="648000" cy="284742"/>
            </a:xfrm>
            <a:prstGeom prst="rect">
              <a:avLst/>
            </a:prstGeom>
            <a:noFill/>
          </p:spPr>
          <p:txBody>
            <a:bodyPr wrap="square" rtlCol="0">
              <a:spAutoFit/>
            </a:bodyPr>
            <a:lstStyle/>
            <a:p>
              <a:pPr algn="ctr"/>
              <a:r>
                <a:rPr lang="da-DK" sz="1867" dirty="0"/>
                <a:t>530</a:t>
              </a:r>
            </a:p>
          </p:txBody>
        </p:sp>
        <p:grpSp>
          <p:nvGrpSpPr>
            <p:cNvPr id="85" name="Gruppe 84"/>
            <p:cNvGrpSpPr/>
            <p:nvPr/>
          </p:nvGrpSpPr>
          <p:grpSpPr>
            <a:xfrm rot="10800000">
              <a:off x="7836793" y="3723950"/>
              <a:ext cx="1169445" cy="648000"/>
              <a:chOff x="3232127" y="3854030"/>
              <a:chExt cx="758439" cy="396000"/>
            </a:xfrm>
          </p:grpSpPr>
          <p:sp>
            <p:nvSpPr>
              <p:cNvPr id="86" name="Tåre 85"/>
              <p:cNvSpPr/>
              <p:nvPr/>
            </p:nvSpPr>
            <p:spPr>
              <a:xfrm rot="13557766">
                <a:off x="3594566" y="3854030"/>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sp>
            <p:nvSpPr>
              <p:cNvPr id="87" name="Kombinationstegning 86"/>
              <p:cNvSpPr/>
              <p:nvPr/>
            </p:nvSpPr>
            <p:spPr>
              <a:xfrm>
                <a:off x="3232127" y="4031409"/>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grpSp>
        <p:grpSp>
          <p:nvGrpSpPr>
            <p:cNvPr id="24" name="Gruppe 23"/>
            <p:cNvGrpSpPr/>
            <p:nvPr/>
          </p:nvGrpSpPr>
          <p:grpSpPr>
            <a:xfrm>
              <a:off x="6591687" y="2672651"/>
              <a:ext cx="1172934" cy="648000"/>
              <a:chOff x="6313432" y="2899562"/>
              <a:chExt cx="760702" cy="396000"/>
            </a:xfrm>
          </p:grpSpPr>
          <p:sp>
            <p:nvSpPr>
              <p:cNvPr id="88" name="Tåre 87"/>
              <p:cNvSpPr/>
              <p:nvPr/>
            </p:nvSpPr>
            <p:spPr>
              <a:xfrm rot="13557766">
                <a:off x="6678134" y="2899562"/>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sp>
            <p:nvSpPr>
              <p:cNvPr id="89" name="Kombinationstegning 88"/>
              <p:cNvSpPr/>
              <p:nvPr/>
            </p:nvSpPr>
            <p:spPr>
              <a:xfrm>
                <a:off x="6313432" y="3072676"/>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grpSp>
        <p:sp>
          <p:nvSpPr>
            <p:cNvPr id="90" name="Tekstboks 89"/>
            <p:cNvSpPr txBox="1"/>
            <p:nvPr/>
          </p:nvSpPr>
          <p:spPr>
            <a:xfrm>
              <a:off x="7188796" y="2696855"/>
              <a:ext cx="540000" cy="619208"/>
            </a:xfrm>
            <a:prstGeom prst="rect">
              <a:avLst/>
            </a:prstGeom>
            <a:noFill/>
          </p:spPr>
          <p:txBody>
            <a:bodyPr wrap="square" rtlCol="0">
              <a:spAutoFit/>
            </a:bodyPr>
            <a:lstStyle/>
            <a:p>
              <a:pPr algn="ctr">
                <a:lnSpc>
                  <a:spcPts val="1867"/>
                </a:lnSpc>
              </a:pPr>
              <a:r>
                <a:rPr lang="da-DK" sz="1867" dirty="0"/>
                <a:t>140</a:t>
              </a:r>
            </a:p>
            <a:p>
              <a:pPr algn="ctr">
                <a:lnSpc>
                  <a:spcPts val="1867"/>
                </a:lnSpc>
              </a:pPr>
              <a:r>
                <a:rPr lang="da-DK" sz="1867" dirty="0"/>
                <a:t>185</a:t>
              </a:r>
            </a:p>
            <a:p>
              <a:pPr algn="ctr">
                <a:lnSpc>
                  <a:spcPts val="1867"/>
                </a:lnSpc>
              </a:pPr>
              <a:r>
                <a:rPr lang="da-DK" sz="1867" dirty="0"/>
                <a:t>175</a:t>
              </a:r>
            </a:p>
          </p:txBody>
        </p:sp>
        <p:sp>
          <p:nvSpPr>
            <p:cNvPr id="91" name="Tekstboks 90"/>
            <p:cNvSpPr txBox="1"/>
            <p:nvPr/>
          </p:nvSpPr>
          <p:spPr>
            <a:xfrm>
              <a:off x="7189345" y="3281950"/>
              <a:ext cx="540000" cy="284742"/>
            </a:xfrm>
            <a:prstGeom prst="rect">
              <a:avLst/>
            </a:prstGeom>
            <a:noFill/>
          </p:spPr>
          <p:txBody>
            <a:bodyPr wrap="square" rtlCol="0">
              <a:spAutoFit/>
            </a:bodyPr>
            <a:lstStyle/>
            <a:p>
              <a:pPr algn="ctr"/>
              <a:r>
                <a:rPr lang="da-DK" sz="1867" dirty="0"/>
                <a:t>500</a:t>
              </a:r>
            </a:p>
          </p:txBody>
        </p:sp>
        <p:grpSp>
          <p:nvGrpSpPr>
            <p:cNvPr id="28" name="Gruppe 27"/>
            <p:cNvGrpSpPr/>
            <p:nvPr/>
          </p:nvGrpSpPr>
          <p:grpSpPr>
            <a:xfrm>
              <a:off x="6597007" y="3723950"/>
              <a:ext cx="1167637" cy="648000"/>
              <a:chOff x="6316869" y="3601227"/>
              <a:chExt cx="757265" cy="396000"/>
            </a:xfrm>
          </p:grpSpPr>
          <p:sp>
            <p:nvSpPr>
              <p:cNvPr id="92" name="Tåre 91"/>
              <p:cNvSpPr/>
              <p:nvPr/>
            </p:nvSpPr>
            <p:spPr>
              <a:xfrm rot="13557766">
                <a:off x="6678134" y="3601227"/>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sp>
            <p:nvSpPr>
              <p:cNvPr id="93" name="Kombinationstegning 92"/>
              <p:cNvSpPr/>
              <p:nvPr/>
            </p:nvSpPr>
            <p:spPr>
              <a:xfrm>
                <a:off x="6316869" y="3773037"/>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67"/>
              </a:p>
            </p:txBody>
          </p:sp>
        </p:grpSp>
        <p:sp>
          <p:nvSpPr>
            <p:cNvPr id="94" name="Tekstboks 93"/>
            <p:cNvSpPr txBox="1"/>
            <p:nvPr/>
          </p:nvSpPr>
          <p:spPr>
            <a:xfrm>
              <a:off x="7189323" y="3738247"/>
              <a:ext cx="540000" cy="619208"/>
            </a:xfrm>
            <a:prstGeom prst="rect">
              <a:avLst/>
            </a:prstGeom>
            <a:noFill/>
          </p:spPr>
          <p:txBody>
            <a:bodyPr wrap="square" rtlCol="0">
              <a:spAutoFit/>
            </a:bodyPr>
            <a:lstStyle/>
            <a:p>
              <a:pPr algn="ctr">
                <a:lnSpc>
                  <a:spcPts val="1867"/>
                </a:lnSpc>
              </a:pPr>
              <a:r>
                <a:rPr lang="da-DK" sz="1867" dirty="0"/>
                <a:t>150</a:t>
              </a:r>
            </a:p>
            <a:p>
              <a:pPr algn="ctr">
                <a:lnSpc>
                  <a:spcPts val="1867"/>
                </a:lnSpc>
              </a:pPr>
              <a:r>
                <a:rPr lang="da-DK" sz="1867" dirty="0"/>
                <a:t>185</a:t>
              </a:r>
            </a:p>
            <a:p>
              <a:pPr algn="ctr">
                <a:lnSpc>
                  <a:spcPts val="1867"/>
                </a:lnSpc>
              </a:pPr>
              <a:r>
                <a:rPr lang="da-DK" sz="1867" dirty="0"/>
                <a:t>175</a:t>
              </a:r>
            </a:p>
          </p:txBody>
        </p:sp>
        <p:sp>
          <p:nvSpPr>
            <p:cNvPr id="95" name="Tekstboks 94"/>
            <p:cNvSpPr txBox="1"/>
            <p:nvPr/>
          </p:nvSpPr>
          <p:spPr>
            <a:xfrm>
              <a:off x="7135323" y="4348728"/>
              <a:ext cx="648000" cy="284742"/>
            </a:xfrm>
            <a:prstGeom prst="rect">
              <a:avLst/>
            </a:prstGeom>
            <a:noFill/>
          </p:spPr>
          <p:txBody>
            <a:bodyPr wrap="square" rtlCol="0">
              <a:spAutoFit/>
            </a:bodyPr>
            <a:lstStyle/>
            <a:p>
              <a:pPr algn="ctr"/>
              <a:r>
                <a:rPr lang="da-DK" sz="1867" dirty="0"/>
                <a:t>510</a:t>
              </a:r>
            </a:p>
          </p:txBody>
        </p:sp>
        <p:grpSp>
          <p:nvGrpSpPr>
            <p:cNvPr id="96" name="Gruppe 95"/>
            <p:cNvGrpSpPr/>
            <p:nvPr/>
          </p:nvGrpSpPr>
          <p:grpSpPr>
            <a:xfrm rot="10800000">
              <a:off x="7833171" y="2668514"/>
              <a:ext cx="1172934" cy="648000"/>
              <a:chOff x="3229864" y="3854030"/>
              <a:chExt cx="760702" cy="396000"/>
            </a:xfrm>
          </p:grpSpPr>
          <p:sp>
            <p:nvSpPr>
              <p:cNvPr id="97" name="Tåre 96"/>
              <p:cNvSpPr/>
              <p:nvPr/>
            </p:nvSpPr>
            <p:spPr>
              <a:xfrm rot="13557766">
                <a:off x="3594566" y="3854030"/>
                <a:ext cx="396000" cy="396000"/>
              </a:xfrm>
              <a:prstGeom prst="teardrop">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sp>
            <p:nvSpPr>
              <p:cNvPr id="98" name="Kombinationstegning 97"/>
              <p:cNvSpPr/>
              <p:nvPr/>
            </p:nvSpPr>
            <p:spPr>
              <a:xfrm>
                <a:off x="3229864" y="4031409"/>
                <a:ext cx="288000" cy="36000"/>
              </a:xfrm>
              <a:custGeom>
                <a:avLst/>
                <a:gdLst>
                  <a:gd name="connsiteX0" fmla="*/ 0 w 438150"/>
                  <a:gd name="connsiteY0" fmla="*/ 42862 h 42862"/>
                  <a:gd name="connsiteX1" fmla="*/ 23813 w 438150"/>
                  <a:gd name="connsiteY1" fmla="*/ 38100 h 42862"/>
                  <a:gd name="connsiteX2" fmla="*/ 38100 w 438150"/>
                  <a:gd name="connsiteY2" fmla="*/ 23812 h 42862"/>
                  <a:gd name="connsiteX3" fmla="*/ 80963 w 438150"/>
                  <a:gd name="connsiteY3" fmla="*/ 0 h 42862"/>
                  <a:gd name="connsiteX4" fmla="*/ 109538 w 438150"/>
                  <a:gd name="connsiteY4" fmla="*/ 4762 h 42862"/>
                  <a:gd name="connsiteX5" fmla="*/ 119063 w 438150"/>
                  <a:gd name="connsiteY5" fmla="*/ 19050 h 42862"/>
                  <a:gd name="connsiteX6" fmla="*/ 133350 w 438150"/>
                  <a:gd name="connsiteY6" fmla="*/ 23812 h 42862"/>
                  <a:gd name="connsiteX7" fmla="*/ 147638 w 438150"/>
                  <a:gd name="connsiteY7" fmla="*/ 38100 h 42862"/>
                  <a:gd name="connsiteX8" fmla="*/ 200025 w 438150"/>
                  <a:gd name="connsiteY8" fmla="*/ 33337 h 42862"/>
                  <a:gd name="connsiteX9" fmla="*/ 214313 w 438150"/>
                  <a:gd name="connsiteY9" fmla="*/ 19050 h 42862"/>
                  <a:gd name="connsiteX10" fmla="*/ 242888 w 438150"/>
                  <a:gd name="connsiteY10" fmla="*/ 4762 h 42862"/>
                  <a:gd name="connsiteX11" fmla="*/ 280988 w 438150"/>
                  <a:gd name="connsiteY11" fmla="*/ 14287 h 42862"/>
                  <a:gd name="connsiteX12" fmla="*/ 295275 w 438150"/>
                  <a:gd name="connsiteY12" fmla="*/ 28575 h 42862"/>
                  <a:gd name="connsiteX13" fmla="*/ 323850 w 438150"/>
                  <a:gd name="connsiteY13" fmla="*/ 42862 h 42862"/>
                  <a:gd name="connsiteX14" fmla="*/ 347663 w 438150"/>
                  <a:gd name="connsiteY14" fmla="*/ 38100 h 42862"/>
                  <a:gd name="connsiteX15" fmla="*/ 376238 w 438150"/>
                  <a:gd name="connsiteY15" fmla="*/ 19050 h 42862"/>
                  <a:gd name="connsiteX16" fmla="*/ 409575 w 438150"/>
                  <a:gd name="connsiteY16" fmla="*/ 9525 h 42862"/>
                  <a:gd name="connsiteX17" fmla="*/ 438150 w 438150"/>
                  <a:gd name="connsiteY17" fmla="*/ 23812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 h="42862">
                    <a:moveTo>
                      <a:pt x="0" y="42862"/>
                    </a:moveTo>
                    <a:cubicBezTo>
                      <a:pt x="7938" y="41275"/>
                      <a:pt x="16573" y="41720"/>
                      <a:pt x="23813" y="38100"/>
                    </a:cubicBezTo>
                    <a:cubicBezTo>
                      <a:pt x="29837" y="35088"/>
                      <a:pt x="32784" y="27947"/>
                      <a:pt x="38100" y="23812"/>
                    </a:cubicBezTo>
                    <a:cubicBezTo>
                      <a:pt x="62664" y="4706"/>
                      <a:pt x="59406" y="7185"/>
                      <a:pt x="80963" y="0"/>
                    </a:cubicBezTo>
                    <a:cubicBezTo>
                      <a:pt x="90488" y="1587"/>
                      <a:pt x="100901" y="444"/>
                      <a:pt x="109538" y="4762"/>
                    </a:cubicBezTo>
                    <a:cubicBezTo>
                      <a:pt x="114658" y="7322"/>
                      <a:pt x="114593" y="15474"/>
                      <a:pt x="119063" y="19050"/>
                    </a:cubicBezTo>
                    <a:cubicBezTo>
                      <a:pt x="122983" y="22186"/>
                      <a:pt x="128588" y="22225"/>
                      <a:pt x="133350" y="23812"/>
                    </a:cubicBezTo>
                    <a:cubicBezTo>
                      <a:pt x="138113" y="28575"/>
                      <a:pt x="140970" y="37147"/>
                      <a:pt x="147638" y="38100"/>
                    </a:cubicBezTo>
                    <a:cubicBezTo>
                      <a:pt x="164996" y="40580"/>
                      <a:pt x="183165" y="38154"/>
                      <a:pt x="200025" y="33337"/>
                    </a:cubicBezTo>
                    <a:cubicBezTo>
                      <a:pt x="206501" y="31487"/>
                      <a:pt x="209139" y="23362"/>
                      <a:pt x="214313" y="19050"/>
                    </a:cubicBezTo>
                    <a:cubicBezTo>
                      <a:pt x="226623" y="8792"/>
                      <a:pt x="228568" y="9536"/>
                      <a:pt x="242888" y="4762"/>
                    </a:cubicBezTo>
                    <a:cubicBezTo>
                      <a:pt x="246318" y="5448"/>
                      <a:pt x="274715" y="10105"/>
                      <a:pt x="280988" y="14287"/>
                    </a:cubicBezTo>
                    <a:cubicBezTo>
                      <a:pt x="286592" y="18023"/>
                      <a:pt x="290101" y="24263"/>
                      <a:pt x="295275" y="28575"/>
                    </a:cubicBezTo>
                    <a:cubicBezTo>
                      <a:pt x="307584" y="38833"/>
                      <a:pt x="309532" y="38090"/>
                      <a:pt x="323850" y="42862"/>
                    </a:cubicBezTo>
                    <a:cubicBezTo>
                      <a:pt x="331788" y="41275"/>
                      <a:pt x="340294" y="41450"/>
                      <a:pt x="347663" y="38100"/>
                    </a:cubicBezTo>
                    <a:cubicBezTo>
                      <a:pt x="358085" y="33363"/>
                      <a:pt x="365132" y="21827"/>
                      <a:pt x="376238" y="19050"/>
                    </a:cubicBezTo>
                    <a:cubicBezTo>
                      <a:pt x="400158" y="13069"/>
                      <a:pt x="389078" y="16357"/>
                      <a:pt x="409575" y="9525"/>
                    </a:cubicBezTo>
                    <a:cubicBezTo>
                      <a:pt x="432981" y="15376"/>
                      <a:pt x="423997" y="9659"/>
                      <a:pt x="438150" y="23812"/>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a:p>
            </p:txBody>
          </p:sp>
        </p:grpSp>
        <p:sp>
          <p:nvSpPr>
            <p:cNvPr id="99" name="Tekstboks 98"/>
            <p:cNvSpPr txBox="1"/>
            <p:nvPr/>
          </p:nvSpPr>
          <p:spPr>
            <a:xfrm>
              <a:off x="7872091" y="2697006"/>
              <a:ext cx="540000" cy="619208"/>
            </a:xfrm>
            <a:prstGeom prst="rect">
              <a:avLst/>
            </a:prstGeom>
            <a:noFill/>
          </p:spPr>
          <p:txBody>
            <a:bodyPr wrap="square" rtlCol="0">
              <a:spAutoFit/>
            </a:bodyPr>
            <a:lstStyle/>
            <a:p>
              <a:pPr algn="ctr">
                <a:lnSpc>
                  <a:spcPts val="1867"/>
                </a:lnSpc>
              </a:pPr>
              <a:r>
                <a:rPr lang="da-DK" sz="1867" dirty="0"/>
                <a:t>140</a:t>
              </a:r>
            </a:p>
            <a:p>
              <a:pPr algn="ctr">
                <a:lnSpc>
                  <a:spcPts val="1867"/>
                </a:lnSpc>
              </a:pPr>
              <a:r>
                <a:rPr lang="da-DK" sz="1867" dirty="0"/>
                <a:t>185</a:t>
              </a:r>
            </a:p>
            <a:p>
              <a:pPr algn="ctr">
                <a:lnSpc>
                  <a:spcPts val="1867"/>
                </a:lnSpc>
              </a:pPr>
              <a:r>
                <a:rPr lang="da-DK" sz="1867" dirty="0"/>
                <a:t>215</a:t>
              </a:r>
            </a:p>
          </p:txBody>
        </p:sp>
        <p:sp>
          <p:nvSpPr>
            <p:cNvPr id="100" name="Tekstboks 99"/>
            <p:cNvSpPr txBox="1"/>
            <p:nvPr/>
          </p:nvSpPr>
          <p:spPr>
            <a:xfrm>
              <a:off x="7868469" y="3274389"/>
              <a:ext cx="540000" cy="284742"/>
            </a:xfrm>
            <a:prstGeom prst="rect">
              <a:avLst/>
            </a:prstGeom>
            <a:noFill/>
          </p:spPr>
          <p:txBody>
            <a:bodyPr wrap="square" rtlCol="0">
              <a:spAutoFit/>
            </a:bodyPr>
            <a:lstStyle/>
            <a:p>
              <a:pPr algn="ctr"/>
              <a:r>
                <a:rPr lang="da-DK" sz="1867" dirty="0"/>
                <a:t>540</a:t>
              </a:r>
            </a:p>
          </p:txBody>
        </p:sp>
        <p:sp>
          <p:nvSpPr>
            <p:cNvPr id="101" name="Tekstboks 100"/>
            <p:cNvSpPr txBox="1"/>
            <p:nvPr/>
          </p:nvSpPr>
          <p:spPr>
            <a:xfrm>
              <a:off x="7868469" y="3750751"/>
              <a:ext cx="540000" cy="619208"/>
            </a:xfrm>
            <a:prstGeom prst="rect">
              <a:avLst/>
            </a:prstGeom>
            <a:noFill/>
          </p:spPr>
          <p:txBody>
            <a:bodyPr wrap="square" rtlCol="0">
              <a:spAutoFit/>
            </a:bodyPr>
            <a:lstStyle/>
            <a:p>
              <a:pPr algn="ctr">
                <a:lnSpc>
                  <a:spcPts val="1867"/>
                </a:lnSpc>
              </a:pPr>
              <a:r>
                <a:rPr lang="da-DK" sz="1867" dirty="0"/>
                <a:t>150</a:t>
              </a:r>
            </a:p>
            <a:p>
              <a:pPr algn="ctr">
                <a:lnSpc>
                  <a:spcPts val="1867"/>
                </a:lnSpc>
              </a:pPr>
              <a:r>
                <a:rPr lang="da-DK" sz="1867" dirty="0"/>
                <a:t>185</a:t>
              </a:r>
            </a:p>
            <a:p>
              <a:pPr algn="ctr">
                <a:lnSpc>
                  <a:spcPts val="1867"/>
                </a:lnSpc>
              </a:pPr>
              <a:r>
                <a:rPr lang="da-DK" sz="1867" dirty="0"/>
                <a:t>215</a:t>
              </a:r>
            </a:p>
          </p:txBody>
        </p:sp>
        <p:sp>
          <p:nvSpPr>
            <p:cNvPr id="102" name="Tekstboks 101"/>
            <p:cNvSpPr txBox="1"/>
            <p:nvPr/>
          </p:nvSpPr>
          <p:spPr>
            <a:xfrm>
              <a:off x="7818091" y="4347349"/>
              <a:ext cx="648000" cy="284742"/>
            </a:xfrm>
            <a:prstGeom prst="rect">
              <a:avLst/>
            </a:prstGeom>
            <a:noFill/>
          </p:spPr>
          <p:txBody>
            <a:bodyPr wrap="square" rtlCol="0">
              <a:spAutoFit/>
            </a:bodyPr>
            <a:lstStyle/>
            <a:p>
              <a:pPr algn="ctr"/>
              <a:r>
                <a:rPr lang="da-DK" sz="1867" dirty="0"/>
                <a:t>550</a:t>
              </a:r>
            </a:p>
          </p:txBody>
        </p:sp>
      </p:grpSp>
      <p:sp>
        <p:nvSpPr>
          <p:cNvPr id="103" name="Tekstboks 102"/>
          <p:cNvSpPr txBox="1"/>
          <p:nvPr/>
        </p:nvSpPr>
        <p:spPr>
          <a:xfrm>
            <a:off x="5601807" y="2852937"/>
            <a:ext cx="2283463" cy="461665"/>
          </a:xfrm>
          <a:prstGeom prst="rect">
            <a:avLst/>
          </a:prstGeom>
          <a:noFill/>
        </p:spPr>
        <p:txBody>
          <a:bodyPr wrap="square" rtlCol="0">
            <a:spAutoFit/>
          </a:bodyPr>
          <a:lstStyle/>
          <a:p>
            <a:r>
              <a:rPr lang="da-DK" sz="2400" b="1" dirty="0"/>
              <a:t>Sædceller</a:t>
            </a:r>
          </a:p>
        </p:txBody>
      </p:sp>
      <p:sp>
        <p:nvSpPr>
          <p:cNvPr id="7" name="Pladsholder til indhold 5"/>
          <p:cNvSpPr txBox="1">
            <a:spLocks/>
          </p:cNvSpPr>
          <p:nvPr/>
        </p:nvSpPr>
        <p:spPr>
          <a:xfrm>
            <a:off x="747780" y="1779455"/>
            <a:ext cx="10769600" cy="2048727"/>
          </a:xfrm>
          <a:prstGeom prst="rect">
            <a:avLst/>
          </a:prstGeom>
        </p:spPr>
        <p:txBody>
          <a:bodyPr vert="horz" lIns="121920" tIns="60960" rIns="121920" bIns="60960" rtlCol="0">
            <a:normAutofit/>
          </a:bodyPr>
          <a:lstStyle>
            <a:lvl1pPr marL="0" indent="0" algn="l" defTabSz="457200" rtl="0" eaLnBrk="1" fontAlgn="base" hangingPunct="1">
              <a:spcBef>
                <a:spcPct val="20000"/>
              </a:spcBef>
              <a:spcAft>
                <a:spcPct val="0"/>
              </a:spcAft>
              <a:buClr>
                <a:schemeClr val="accent1"/>
              </a:buClr>
              <a:buFont typeface="Arial" panose="020B0604020202020204" pitchFamily="34" charset="0"/>
              <a:buNone/>
              <a:defRPr lang="en-US" sz="2400" kern="1200" dirty="0">
                <a:solidFill>
                  <a:schemeClr val="tx1">
                    <a:lumMod val="75000"/>
                  </a:schemeClr>
                </a:solidFill>
                <a:latin typeface="Arial" pitchFamily="34" charset="0"/>
                <a:ea typeface="+mn-ea"/>
                <a:cs typeface="Arial" pitchFamily="34" charset="0"/>
              </a:defRPr>
            </a:lvl1pPr>
            <a:lvl2pPr marL="266700" indent="-266700" algn="l" defTabSz="457200" rtl="0" eaLnBrk="1" fontAlgn="base" hangingPunct="1">
              <a:spcBef>
                <a:spcPct val="20000"/>
              </a:spcBef>
              <a:spcAft>
                <a:spcPct val="0"/>
              </a:spcAft>
              <a:buClr>
                <a:schemeClr val="accent1"/>
              </a:buClr>
              <a:buSzPct val="95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2pPr>
            <a:lvl3pPr marL="541338" indent="-257175"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3pPr>
            <a:lvl4pPr marL="808038" indent="-26035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4pPr>
            <a:lvl5pPr marL="1074738" indent="-252413" algn="l" defTabSz="457200" rtl="0" eaLnBrk="1" fontAlgn="base" hangingPunct="1">
              <a:spcBef>
                <a:spcPct val="20000"/>
              </a:spcBef>
              <a:spcAft>
                <a:spcPct val="0"/>
              </a:spcAft>
              <a:buClr>
                <a:schemeClr val="accent1"/>
              </a:buClr>
              <a:buSzPct val="90000"/>
              <a:buFont typeface="Arial" panose="020B0604020202020204" pitchFamily="34" charset="0"/>
              <a:buChar char="●"/>
              <a:defRPr lang="da-DK" sz="20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3200" dirty="0"/>
              <a:t>En stor genetisk variation sikrer, at man opnår størst mulig</a:t>
            </a:r>
          </a:p>
          <a:p>
            <a:r>
              <a:rPr lang="da-DK" sz="3200" dirty="0"/>
              <a:t>avlsmæssig fremgang</a:t>
            </a:r>
          </a:p>
        </p:txBody>
      </p:sp>
    </p:spTree>
    <p:extLst>
      <p:ext uri="{BB962C8B-B14F-4D97-AF65-F5344CB8AC3E}">
        <p14:creationId xmlns:p14="http://schemas.microsoft.com/office/powerpoint/2010/main" val="320402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dsholder til indhold 6">
            <a:extLst>
              <a:ext uri="{FF2B5EF4-FFF2-40B4-BE49-F238E27FC236}">
                <a16:creationId xmlns:a16="http://schemas.microsoft.com/office/drawing/2014/main" id="{34700C22-F6E9-87DA-D0D9-9AE58A798319}"/>
              </a:ext>
            </a:extLst>
          </p:cNvPr>
          <p:cNvPicPr>
            <a:picLocks noGrp="1" noChangeAspect="1"/>
          </p:cNvPicPr>
          <p:nvPr>
            <p:ph idx="1"/>
          </p:nvPr>
        </p:nvPicPr>
        <p:blipFill>
          <a:blip r:embed="rId3"/>
          <a:stretch>
            <a:fillRect/>
          </a:stretch>
        </p:blipFill>
        <p:spPr>
          <a:xfrm>
            <a:off x="762455" y="1921112"/>
            <a:ext cx="10417096" cy="4400001"/>
          </a:xfrm>
          <a:prstGeom prst="rect">
            <a:avLst/>
          </a:prstGeom>
        </p:spPr>
      </p:pic>
      <p:sp>
        <p:nvSpPr>
          <p:cNvPr id="2" name="Titel 1"/>
          <p:cNvSpPr>
            <a:spLocks noGrp="1"/>
          </p:cNvSpPr>
          <p:nvPr>
            <p:ph type="title"/>
          </p:nvPr>
        </p:nvSpPr>
        <p:spPr/>
        <p:txBody>
          <a:bodyPr lIns="91440" tIns="45720" rIns="91440" bIns="45720" anchor="t"/>
          <a:lstStyle/>
          <a:p>
            <a:r>
              <a:rPr lang="da-DK" dirty="0">
                <a:latin typeface="Arial"/>
                <a:cs typeface="Arial"/>
              </a:rPr>
              <a:t>Genetisk variation</a:t>
            </a:r>
            <a:endParaRPr lang="da-DK" dirty="0"/>
          </a:p>
        </p:txBody>
      </p:sp>
      <p:sp>
        <p:nvSpPr>
          <p:cNvPr id="3" name="Tekstboks 2"/>
          <p:cNvSpPr txBox="1"/>
          <p:nvPr/>
        </p:nvSpPr>
        <p:spPr>
          <a:xfrm>
            <a:off x="762947" y="5624879"/>
            <a:ext cx="768000" cy="461665"/>
          </a:xfrm>
          <a:prstGeom prst="rect">
            <a:avLst/>
          </a:prstGeom>
          <a:solidFill>
            <a:schemeClr val="bg1"/>
          </a:solidFill>
        </p:spPr>
        <p:txBody>
          <a:bodyPr wrap="square" rtlCol="0">
            <a:spAutoFit/>
          </a:bodyPr>
          <a:lstStyle/>
          <a:p>
            <a:r>
              <a:rPr lang="da-DK" sz="2400"/>
              <a:t>930</a:t>
            </a:r>
            <a:endParaRPr lang="da-DK" sz="2400" dirty="0"/>
          </a:p>
        </p:txBody>
      </p:sp>
      <p:sp>
        <p:nvSpPr>
          <p:cNvPr id="6" name="Tekstboks 5"/>
          <p:cNvSpPr txBox="1"/>
          <p:nvPr/>
        </p:nvSpPr>
        <p:spPr>
          <a:xfrm>
            <a:off x="1559976" y="5624879"/>
            <a:ext cx="768000" cy="461665"/>
          </a:xfrm>
          <a:prstGeom prst="rect">
            <a:avLst/>
          </a:prstGeom>
          <a:solidFill>
            <a:schemeClr val="bg1"/>
          </a:solidFill>
        </p:spPr>
        <p:txBody>
          <a:bodyPr wrap="square" rtlCol="0">
            <a:spAutoFit/>
          </a:bodyPr>
          <a:lstStyle/>
          <a:p>
            <a:r>
              <a:rPr lang="da-DK" sz="2400" dirty="0"/>
              <a:t>940</a:t>
            </a:r>
          </a:p>
        </p:txBody>
      </p:sp>
      <p:sp>
        <p:nvSpPr>
          <p:cNvPr id="8" name="Tekstboks 7"/>
          <p:cNvSpPr txBox="1"/>
          <p:nvPr/>
        </p:nvSpPr>
        <p:spPr>
          <a:xfrm>
            <a:off x="2380613" y="5624879"/>
            <a:ext cx="768000" cy="461665"/>
          </a:xfrm>
          <a:prstGeom prst="rect">
            <a:avLst/>
          </a:prstGeom>
          <a:solidFill>
            <a:schemeClr val="bg1"/>
          </a:solidFill>
        </p:spPr>
        <p:txBody>
          <a:bodyPr wrap="square" rtlCol="0">
            <a:spAutoFit/>
          </a:bodyPr>
          <a:lstStyle/>
          <a:p>
            <a:r>
              <a:rPr lang="da-DK" sz="2400" dirty="0"/>
              <a:t>950</a:t>
            </a:r>
          </a:p>
        </p:txBody>
      </p:sp>
      <p:sp>
        <p:nvSpPr>
          <p:cNvPr id="9" name="Tekstboks 8"/>
          <p:cNvSpPr txBox="1"/>
          <p:nvPr/>
        </p:nvSpPr>
        <p:spPr>
          <a:xfrm>
            <a:off x="3163128" y="5624879"/>
            <a:ext cx="768000" cy="461665"/>
          </a:xfrm>
          <a:prstGeom prst="rect">
            <a:avLst/>
          </a:prstGeom>
          <a:solidFill>
            <a:schemeClr val="bg1"/>
          </a:solidFill>
        </p:spPr>
        <p:txBody>
          <a:bodyPr wrap="square" rtlCol="0">
            <a:spAutoFit/>
          </a:bodyPr>
          <a:lstStyle/>
          <a:p>
            <a:r>
              <a:rPr lang="da-DK" sz="2400" dirty="0"/>
              <a:t>960</a:t>
            </a:r>
          </a:p>
        </p:txBody>
      </p:sp>
      <p:sp>
        <p:nvSpPr>
          <p:cNvPr id="11" name="Tekstboks 10"/>
          <p:cNvSpPr txBox="1"/>
          <p:nvPr/>
        </p:nvSpPr>
        <p:spPr>
          <a:xfrm>
            <a:off x="3986941" y="5621657"/>
            <a:ext cx="768000" cy="461665"/>
          </a:xfrm>
          <a:prstGeom prst="rect">
            <a:avLst/>
          </a:prstGeom>
          <a:solidFill>
            <a:schemeClr val="bg1"/>
          </a:solidFill>
        </p:spPr>
        <p:txBody>
          <a:bodyPr wrap="square" rtlCol="0">
            <a:spAutoFit/>
          </a:bodyPr>
          <a:lstStyle/>
          <a:p>
            <a:r>
              <a:rPr lang="da-DK" sz="2400" dirty="0"/>
              <a:t>970</a:t>
            </a:r>
          </a:p>
        </p:txBody>
      </p:sp>
      <p:sp>
        <p:nvSpPr>
          <p:cNvPr id="12" name="Tekstboks 11"/>
          <p:cNvSpPr txBox="1"/>
          <p:nvPr/>
        </p:nvSpPr>
        <p:spPr>
          <a:xfrm>
            <a:off x="4769456" y="5632949"/>
            <a:ext cx="768000" cy="461665"/>
          </a:xfrm>
          <a:prstGeom prst="rect">
            <a:avLst/>
          </a:prstGeom>
          <a:solidFill>
            <a:schemeClr val="bg1"/>
          </a:solidFill>
        </p:spPr>
        <p:txBody>
          <a:bodyPr wrap="square" rtlCol="0">
            <a:spAutoFit/>
          </a:bodyPr>
          <a:lstStyle/>
          <a:p>
            <a:r>
              <a:rPr lang="da-DK" sz="2400" dirty="0"/>
              <a:t>980</a:t>
            </a:r>
          </a:p>
        </p:txBody>
      </p:sp>
      <p:sp>
        <p:nvSpPr>
          <p:cNvPr id="13" name="Tekstboks 12"/>
          <p:cNvSpPr txBox="1"/>
          <p:nvPr/>
        </p:nvSpPr>
        <p:spPr>
          <a:xfrm>
            <a:off x="5587003" y="5619287"/>
            <a:ext cx="768000" cy="461665"/>
          </a:xfrm>
          <a:prstGeom prst="rect">
            <a:avLst/>
          </a:prstGeom>
          <a:solidFill>
            <a:schemeClr val="bg1"/>
          </a:solidFill>
        </p:spPr>
        <p:txBody>
          <a:bodyPr wrap="square" rtlCol="0">
            <a:spAutoFit/>
          </a:bodyPr>
          <a:lstStyle/>
          <a:p>
            <a:r>
              <a:rPr lang="da-DK" sz="2400" dirty="0"/>
              <a:t>990</a:t>
            </a:r>
          </a:p>
        </p:txBody>
      </p:sp>
      <p:sp>
        <p:nvSpPr>
          <p:cNvPr id="14" name="Tekstboks 13"/>
          <p:cNvSpPr txBox="1"/>
          <p:nvPr/>
        </p:nvSpPr>
        <p:spPr>
          <a:xfrm>
            <a:off x="6258992" y="5619810"/>
            <a:ext cx="989136" cy="461665"/>
          </a:xfrm>
          <a:prstGeom prst="rect">
            <a:avLst/>
          </a:prstGeom>
          <a:solidFill>
            <a:schemeClr val="bg1"/>
          </a:solidFill>
        </p:spPr>
        <p:txBody>
          <a:bodyPr wrap="square" rtlCol="0">
            <a:spAutoFit/>
          </a:bodyPr>
          <a:lstStyle/>
          <a:p>
            <a:r>
              <a:rPr lang="da-DK" sz="2400" dirty="0"/>
              <a:t>1005</a:t>
            </a:r>
          </a:p>
        </p:txBody>
      </p:sp>
      <p:sp>
        <p:nvSpPr>
          <p:cNvPr id="15" name="Tekstboks 14"/>
          <p:cNvSpPr txBox="1"/>
          <p:nvPr/>
        </p:nvSpPr>
        <p:spPr>
          <a:xfrm>
            <a:off x="7104224" y="5621413"/>
            <a:ext cx="1008000" cy="461665"/>
          </a:xfrm>
          <a:prstGeom prst="rect">
            <a:avLst/>
          </a:prstGeom>
          <a:solidFill>
            <a:schemeClr val="bg1"/>
          </a:solidFill>
        </p:spPr>
        <p:txBody>
          <a:bodyPr wrap="square" rtlCol="0">
            <a:spAutoFit/>
          </a:bodyPr>
          <a:lstStyle/>
          <a:p>
            <a:r>
              <a:rPr lang="da-DK" sz="2400" dirty="0"/>
              <a:t>1015</a:t>
            </a:r>
          </a:p>
        </p:txBody>
      </p:sp>
      <p:sp>
        <p:nvSpPr>
          <p:cNvPr id="16" name="Tekstboks 15"/>
          <p:cNvSpPr txBox="1"/>
          <p:nvPr/>
        </p:nvSpPr>
        <p:spPr>
          <a:xfrm>
            <a:off x="7920203" y="5626259"/>
            <a:ext cx="960000" cy="461665"/>
          </a:xfrm>
          <a:prstGeom prst="rect">
            <a:avLst/>
          </a:prstGeom>
          <a:solidFill>
            <a:schemeClr val="bg1"/>
          </a:solidFill>
        </p:spPr>
        <p:txBody>
          <a:bodyPr wrap="square" rtlCol="0">
            <a:spAutoFit/>
          </a:bodyPr>
          <a:lstStyle/>
          <a:p>
            <a:r>
              <a:rPr lang="da-DK" sz="2400" dirty="0"/>
              <a:t>1025</a:t>
            </a:r>
          </a:p>
        </p:txBody>
      </p:sp>
      <p:sp>
        <p:nvSpPr>
          <p:cNvPr id="17" name="Tekstboks 16"/>
          <p:cNvSpPr txBox="1"/>
          <p:nvPr/>
        </p:nvSpPr>
        <p:spPr>
          <a:xfrm>
            <a:off x="8753925" y="5622239"/>
            <a:ext cx="960000" cy="461665"/>
          </a:xfrm>
          <a:prstGeom prst="rect">
            <a:avLst/>
          </a:prstGeom>
          <a:solidFill>
            <a:schemeClr val="bg1"/>
          </a:solidFill>
        </p:spPr>
        <p:txBody>
          <a:bodyPr wrap="square" rtlCol="0">
            <a:spAutoFit/>
          </a:bodyPr>
          <a:lstStyle/>
          <a:p>
            <a:r>
              <a:rPr lang="da-DK" sz="2400" dirty="0"/>
              <a:t>1035</a:t>
            </a:r>
          </a:p>
        </p:txBody>
      </p:sp>
      <p:sp>
        <p:nvSpPr>
          <p:cNvPr id="18" name="Tekstboks 17"/>
          <p:cNvSpPr txBox="1"/>
          <p:nvPr/>
        </p:nvSpPr>
        <p:spPr>
          <a:xfrm>
            <a:off x="9581847" y="5616926"/>
            <a:ext cx="960000" cy="461665"/>
          </a:xfrm>
          <a:prstGeom prst="rect">
            <a:avLst/>
          </a:prstGeom>
          <a:solidFill>
            <a:schemeClr val="bg1"/>
          </a:solidFill>
        </p:spPr>
        <p:txBody>
          <a:bodyPr wrap="square" rtlCol="0">
            <a:spAutoFit/>
          </a:bodyPr>
          <a:lstStyle/>
          <a:p>
            <a:r>
              <a:rPr lang="da-DK" sz="2400" dirty="0"/>
              <a:t>1045</a:t>
            </a:r>
          </a:p>
        </p:txBody>
      </p:sp>
      <p:sp>
        <p:nvSpPr>
          <p:cNvPr id="19" name="Tekstboks 18"/>
          <p:cNvSpPr txBox="1"/>
          <p:nvPr/>
        </p:nvSpPr>
        <p:spPr>
          <a:xfrm>
            <a:off x="10401965" y="5618434"/>
            <a:ext cx="991027" cy="461665"/>
          </a:xfrm>
          <a:prstGeom prst="rect">
            <a:avLst/>
          </a:prstGeom>
          <a:solidFill>
            <a:schemeClr val="bg1"/>
          </a:solidFill>
        </p:spPr>
        <p:txBody>
          <a:bodyPr wrap="square" rtlCol="0">
            <a:spAutoFit/>
          </a:bodyPr>
          <a:lstStyle/>
          <a:p>
            <a:r>
              <a:rPr lang="da-DK" sz="2400" dirty="0"/>
              <a:t>1055</a:t>
            </a:r>
          </a:p>
        </p:txBody>
      </p:sp>
      <p:sp>
        <p:nvSpPr>
          <p:cNvPr id="5" name="Tekstfelt 4">
            <a:extLst>
              <a:ext uri="{FF2B5EF4-FFF2-40B4-BE49-F238E27FC236}">
                <a16:creationId xmlns:a16="http://schemas.microsoft.com/office/drawing/2014/main" id="{D044F6C8-8EF1-D58C-1791-FBEAFF320428}"/>
              </a:ext>
            </a:extLst>
          </p:cNvPr>
          <p:cNvSpPr txBox="1"/>
          <p:nvPr/>
        </p:nvSpPr>
        <p:spPr>
          <a:xfrm>
            <a:off x="355684" y="1726594"/>
            <a:ext cx="3944584" cy="1323439"/>
          </a:xfrm>
          <a:prstGeom prst="rect">
            <a:avLst/>
          </a:prstGeom>
          <a:noFill/>
        </p:spPr>
        <p:txBody>
          <a:bodyPr wrap="square">
            <a:spAutoFit/>
          </a:bodyPr>
          <a:lstStyle/>
          <a:p>
            <a:pPr>
              <a:buNone/>
            </a:pPr>
            <a:r>
              <a:rPr lang="da-DK" sz="1600" b="1" dirty="0">
                <a:latin typeface="Arial" panose="020B0604020202020204" pitchFamily="34" charset="0"/>
                <a:cs typeface="Arial" panose="020B0604020202020204" pitchFamily="34" charset="0"/>
              </a:rPr>
              <a:t>🐷 Genetisk variation skaber forskelle</a:t>
            </a:r>
          </a:p>
          <a:p>
            <a:pPr marL="285750" indent="-285750">
              <a:buFont typeface="Arial" panose="020B0604020202020204" pitchFamily="34" charset="0"/>
              <a:buChar char="•"/>
            </a:pPr>
            <a:r>
              <a:rPr lang="da-DK" sz="1600" dirty="0">
                <a:latin typeface="Arial" panose="020B0604020202020204" pitchFamily="34" charset="0"/>
                <a:cs typeface="Arial" panose="020B0604020202020204" pitchFamily="34" charset="0"/>
              </a:rPr>
              <a:t>Nogle grise får </a:t>
            </a:r>
            <a:r>
              <a:rPr lang="da-DK" sz="1600" b="1" dirty="0">
                <a:latin typeface="Arial" panose="020B0604020202020204" pitchFamily="34" charset="0"/>
                <a:cs typeface="Arial" panose="020B0604020202020204" pitchFamily="34" charset="0"/>
              </a:rPr>
              <a:t>højere</a:t>
            </a:r>
            <a:r>
              <a:rPr lang="da-DK" sz="1600" dirty="0">
                <a:latin typeface="Arial" panose="020B0604020202020204" pitchFamily="34" charset="0"/>
                <a:cs typeface="Arial" panose="020B0604020202020204" pitchFamily="34" charset="0"/>
              </a:rPr>
              <a:t> genetisk potentiale end forældrene – andre lavere.</a:t>
            </a:r>
          </a:p>
          <a:p>
            <a:pPr marL="285750" indent="-285750">
              <a:buFont typeface="Arial" panose="020B0604020202020204" pitchFamily="34" charset="0"/>
              <a:buChar char="•"/>
            </a:pPr>
            <a:r>
              <a:rPr lang="da-DK" sz="1600" dirty="0">
                <a:latin typeface="Arial" panose="020B0604020202020204" pitchFamily="34" charset="0"/>
                <a:cs typeface="Arial" panose="020B0604020202020204" pitchFamily="34" charset="0"/>
              </a:rPr>
              <a:t>Resultatet = </a:t>
            </a:r>
            <a:r>
              <a:rPr lang="da-DK" sz="1600" b="1" dirty="0">
                <a:latin typeface="Arial" panose="020B0604020202020204" pitchFamily="34" charset="0"/>
                <a:cs typeface="Arial" panose="020B0604020202020204" pitchFamily="34" charset="0"/>
              </a:rPr>
              <a:t>normalfordelingskurve </a:t>
            </a:r>
            <a:endParaRPr lang="da-DK" sz="1600" dirty="0">
              <a:latin typeface="Arial" panose="020B0604020202020204" pitchFamily="34" charset="0"/>
              <a:cs typeface="Arial" panose="020B0604020202020204" pitchFamily="34" charset="0"/>
            </a:endParaRPr>
          </a:p>
        </p:txBody>
      </p:sp>
      <p:pic>
        <p:nvPicPr>
          <p:cNvPr id="21" name="Billede 20" descr="Et billede, der indeholder pattedyr, svin, gris, Svinefamilien&#10;&#10;Indhold genereret af kunstig intelligens kan være forkert.">
            <a:extLst>
              <a:ext uri="{FF2B5EF4-FFF2-40B4-BE49-F238E27FC236}">
                <a16:creationId xmlns:a16="http://schemas.microsoft.com/office/drawing/2014/main" id="{D8248439-1094-5B24-3C57-D19013EA94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19285" y="1295323"/>
            <a:ext cx="2272715" cy="3408759"/>
          </a:xfrm>
          <a:prstGeom prst="rect">
            <a:avLst/>
          </a:prstGeom>
        </p:spPr>
      </p:pic>
    </p:spTree>
    <p:extLst>
      <p:ext uri="{BB962C8B-B14F-4D97-AF65-F5344CB8AC3E}">
        <p14:creationId xmlns:p14="http://schemas.microsoft.com/office/powerpoint/2010/main" val="48168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1524000" y="1828801"/>
          <a:ext cx="9144000" cy="465772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7162800" y="6015335"/>
            <a:ext cx="1905000" cy="369332"/>
          </a:xfrm>
          <a:prstGeom prst="rect">
            <a:avLst/>
          </a:prstGeom>
          <a:noFill/>
        </p:spPr>
        <p:txBody>
          <a:bodyPr wrap="square" rtlCol="0">
            <a:spAutoFit/>
          </a:bodyPr>
          <a:lstStyle/>
          <a:p>
            <a:pPr algn="ctr"/>
            <a:r>
              <a:rPr lang="en-US" b="1" dirty="0" err="1">
                <a:latin typeface="Arial"/>
                <a:cs typeface="Arial"/>
              </a:rPr>
              <a:t>Udvalgte</a:t>
            </a:r>
            <a:r>
              <a:rPr lang="en-US" b="1" dirty="0">
                <a:latin typeface="Arial"/>
                <a:cs typeface="Arial"/>
              </a:rPr>
              <a:t> </a:t>
            </a:r>
            <a:r>
              <a:rPr lang="en-US" b="1" dirty="0" err="1">
                <a:latin typeface="Arial"/>
                <a:cs typeface="Arial"/>
              </a:rPr>
              <a:t>dyr</a:t>
            </a:r>
            <a:r>
              <a:rPr lang="en-US" b="1" dirty="0">
                <a:latin typeface="Arial"/>
                <a:cs typeface="Arial"/>
              </a:rPr>
              <a:t> </a:t>
            </a:r>
          </a:p>
        </p:txBody>
      </p:sp>
      <p:cxnSp>
        <p:nvCxnSpPr>
          <p:cNvPr id="10" name="Straight Connector 9"/>
          <p:cNvCxnSpPr/>
          <p:nvPr/>
        </p:nvCxnSpPr>
        <p:spPr>
          <a:xfrm rot="5400000">
            <a:off x="3924300" y="3924300"/>
            <a:ext cx="4343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582694" y="5524500"/>
            <a:ext cx="83740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01000" y="5486400"/>
            <a:ext cx="304800" cy="1524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01000" y="5562600"/>
            <a:ext cx="457200" cy="228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077200" y="5638800"/>
            <a:ext cx="457200" cy="228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305800" y="5715000"/>
            <a:ext cx="457200" cy="228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610600" y="5791200"/>
            <a:ext cx="381000" cy="1524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001000" y="5410200"/>
            <a:ext cx="228600" cy="762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239000" y="4191000"/>
            <a:ext cx="2286000" cy="457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81600" y="6019800"/>
            <a:ext cx="1905000" cy="369332"/>
          </a:xfrm>
          <a:prstGeom prst="rect">
            <a:avLst/>
          </a:prstGeom>
          <a:noFill/>
        </p:spPr>
        <p:txBody>
          <a:bodyPr wrap="square" rtlCol="0">
            <a:spAutoFit/>
          </a:bodyPr>
          <a:lstStyle/>
          <a:p>
            <a:pPr algn="ctr"/>
            <a:r>
              <a:rPr lang="en-US" dirty="0" err="1">
                <a:latin typeface="Arial"/>
                <a:cs typeface="Arial"/>
              </a:rPr>
              <a:t>Gennemsnit</a:t>
            </a:r>
            <a:endParaRPr lang="en-US" dirty="0">
              <a:latin typeface="Arial"/>
              <a:cs typeface="Arial"/>
            </a:endParaRPr>
          </a:p>
        </p:txBody>
      </p:sp>
      <p:sp>
        <p:nvSpPr>
          <p:cNvPr id="29" name="TextBox 1"/>
          <p:cNvSpPr txBox="1"/>
          <p:nvPr/>
        </p:nvSpPr>
        <p:spPr>
          <a:xfrm>
            <a:off x="7203232" y="2410409"/>
            <a:ext cx="3047970" cy="1143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atin typeface="Arial"/>
                <a:cs typeface="Arial"/>
              </a:rPr>
              <a:t>Brug de </a:t>
            </a:r>
            <a:r>
              <a:rPr lang="en-US" sz="2400" dirty="0" err="1">
                <a:latin typeface="Arial"/>
                <a:cs typeface="Arial"/>
              </a:rPr>
              <a:t>bedste</a:t>
            </a:r>
            <a:r>
              <a:rPr lang="en-US" sz="2400" dirty="0">
                <a:latin typeface="Arial"/>
                <a:cs typeface="Arial"/>
              </a:rPr>
              <a:t> </a:t>
            </a:r>
            <a:r>
              <a:rPr lang="en-US" sz="2400" dirty="0" err="1">
                <a:latin typeface="Arial"/>
                <a:cs typeface="Arial"/>
              </a:rPr>
              <a:t>dyr</a:t>
            </a:r>
            <a:r>
              <a:rPr lang="en-US" sz="2400" dirty="0">
                <a:latin typeface="Arial"/>
                <a:cs typeface="Arial"/>
              </a:rPr>
              <a:t> </a:t>
            </a:r>
            <a:r>
              <a:rPr lang="en-US" sz="2400" dirty="0" err="1">
                <a:latin typeface="Arial"/>
                <a:cs typeface="Arial"/>
              </a:rPr>
              <a:t>til</a:t>
            </a:r>
            <a:r>
              <a:rPr lang="en-US" sz="2400" dirty="0">
                <a:latin typeface="Arial"/>
                <a:cs typeface="Arial"/>
              </a:rPr>
              <a:t> </a:t>
            </a:r>
            <a:r>
              <a:rPr lang="en-US" sz="2400" dirty="0" err="1">
                <a:latin typeface="Arial"/>
                <a:cs typeface="Arial"/>
              </a:rPr>
              <a:t>næste</a:t>
            </a:r>
            <a:r>
              <a:rPr lang="en-US" sz="2400" dirty="0">
                <a:latin typeface="Arial"/>
                <a:cs typeface="Arial"/>
              </a:rPr>
              <a:t> generation </a:t>
            </a:r>
          </a:p>
        </p:txBody>
      </p:sp>
      <p:sp>
        <p:nvSpPr>
          <p:cNvPr id="31" name="TextBox 30"/>
          <p:cNvSpPr txBox="1"/>
          <p:nvPr/>
        </p:nvSpPr>
        <p:spPr>
          <a:xfrm>
            <a:off x="1523206" y="1463041"/>
            <a:ext cx="9144000" cy="369332"/>
          </a:xfrm>
          <a:prstGeom prst="rect">
            <a:avLst/>
          </a:prstGeom>
          <a:noFill/>
        </p:spPr>
        <p:txBody>
          <a:bodyPr wrap="square" rtlCol="0">
            <a:spAutoFit/>
          </a:bodyPr>
          <a:lstStyle/>
          <a:p>
            <a:pPr algn="ctr"/>
            <a:r>
              <a:rPr lang="en-US" i="1" dirty="0" err="1">
                <a:latin typeface="Arial"/>
                <a:cs typeface="Arial"/>
              </a:rPr>
              <a:t>Udpeg</a:t>
            </a:r>
            <a:r>
              <a:rPr lang="en-US" i="1" dirty="0">
                <a:latin typeface="Arial"/>
                <a:cs typeface="Arial"/>
              </a:rPr>
              <a:t> de </a:t>
            </a:r>
            <a:r>
              <a:rPr lang="en-US" i="1" dirty="0" err="1">
                <a:latin typeface="Arial"/>
                <a:cs typeface="Arial"/>
              </a:rPr>
              <a:t>bedste</a:t>
            </a:r>
            <a:r>
              <a:rPr lang="en-US" i="1" dirty="0">
                <a:latin typeface="Arial"/>
                <a:cs typeface="Arial"/>
              </a:rPr>
              <a:t> </a:t>
            </a:r>
            <a:r>
              <a:rPr lang="en-US" i="1" dirty="0" err="1">
                <a:latin typeface="Arial"/>
                <a:cs typeface="Arial"/>
              </a:rPr>
              <a:t>avlsdyr</a:t>
            </a:r>
            <a:r>
              <a:rPr lang="en-US" i="1" dirty="0">
                <a:latin typeface="Arial"/>
                <a:cs typeface="Arial"/>
              </a:rPr>
              <a:t> I </a:t>
            </a:r>
            <a:r>
              <a:rPr lang="en-US" i="1" dirty="0" err="1">
                <a:latin typeface="Arial"/>
                <a:cs typeface="Arial"/>
              </a:rPr>
              <a:t>populationen</a:t>
            </a:r>
            <a:r>
              <a:rPr lang="en-US" i="1" dirty="0">
                <a:latin typeface="Arial"/>
                <a:cs typeface="Arial"/>
              </a:rPr>
              <a:t> (DanBred </a:t>
            </a:r>
            <a:r>
              <a:rPr lang="en-US" i="1" dirty="0" err="1">
                <a:latin typeface="Arial"/>
                <a:cs typeface="Arial"/>
              </a:rPr>
              <a:t>indeks</a:t>
            </a:r>
            <a:r>
              <a:rPr lang="en-US" i="1" dirty="0">
                <a:latin typeface="Arial"/>
                <a:cs typeface="Arial"/>
              </a:rPr>
              <a:t>) </a:t>
            </a:r>
          </a:p>
        </p:txBody>
      </p:sp>
      <p:cxnSp>
        <p:nvCxnSpPr>
          <p:cNvPr id="22" name="Straight Connector 21">
            <a:extLst>
              <a:ext uri="{FF2B5EF4-FFF2-40B4-BE49-F238E27FC236}">
                <a16:creationId xmlns:a16="http://schemas.microsoft.com/office/drawing/2014/main" id="{39600BB4-107A-4787-9222-5A806B417458}"/>
              </a:ext>
            </a:extLst>
          </p:cNvPr>
          <p:cNvCxnSpPr/>
          <p:nvPr/>
        </p:nvCxnSpPr>
        <p:spPr>
          <a:xfrm flipV="1">
            <a:off x="8115300" y="5648612"/>
            <a:ext cx="457200" cy="2286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1EAD6F70-89E7-8FF9-2AB9-ADC2CB020854}"/>
              </a:ext>
            </a:extLst>
          </p:cNvPr>
          <p:cNvSpPr>
            <a:spLocks noGrp="1"/>
          </p:cNvSpPr>
          <p:nvPr>
            <p:ph type="title"/>
          </p:nvPr>
        </p:nvSpPr>
        <p:spPr>
          <a:xfrm>
            <a:off x="838200" y="626916"/>
            <a:ext cx="10515600" cy="729103"/>
          </a:xfrm>
        </p:spPr>
        <p:txBody>
          <a:bodyPr/>
          <a:lstStyle/>
          <a:p>
            <a:r>
              <a:rPr lang="en-US" sz="4000" b="1" dirty="0" err="1">
                <a:latin typeface="Arial"/>
                <a:cs typeface="Arial"/>
              </a:rPr>
              <a:t>Genetisk</a:t>
            </a:r>
            <a:r>
              <a:rPr lang="en-US" sz="4000" b="1" dirty="0">
                <a:latin typeface="Arial"/>
                <a:cs typeface="Arial"/>
              </a:rPr>
              <a:t> </a:t>
            </a:r>
            <a:r>
              <a:rPr lang="en-US" sz="4000" b="1" dirty="0" err="1">
                <a:latin typeface="Arial"/>
                <a:cs typeface="Arial"/>
              </a:rPr>
              <a:t>fremgang</a:t>
            </a:r>
            <a:r>
              <a:rPr lang="en-US" sz="4000" b="1" dirty="0">
                <a:latin typeface="Arial"/>
                <a:cs typeface="Arial"/>
              </a:rPr>
              <a:t> </a:t>
            </a:r>
            <a:r>
              <a:rPr lang="en-US" sz="4000" b="1" dirty="0" err="1">
                <a:latin typeface="Arial"/>
                <a:cs typeface="Arial"/>
              </a:rPr>
              <a:t>i</a:t>
            </a:r>
            <a:r>
              <a:rPr lang="en-US" sz="4000" b="1" dirty="0">
                <a:latin typeface="Arial"/>
                <a:cs typeface="Arial"/>
              </a:rPr>
              <a:t> </a:t>
            </a:r>
            <a:r>
              <a:rPr lang="en-US" sz="4000" b="1" dirty="0" err="1">
                <a:latin typeface="Arial"/>
                <a:cs typeface="Arial"/>
              </a:rPr>
              <a:t>populationen</a:t>
            </a:r>
            <a:r>
              <a:rPr lang="en-US" sz="4000" b="1" dirty="0">
                <a:latin typeface="Arial"/>
                <a:cs typeface="Arial"/>
              </a:rPr>
              <a:t> </a:t>
            </a:r>
            <a:endParaRPr lang="LID4096" dirty="0"/>
          </a:p>
        </p:txBody>
      </p:sp>
    </p:spTree>
    <p:extLst>
      <p:ext uri="{BB962C8B-B14F-4D97-AF65-F5344CB8AC3E}">
        <p14:creationId xmlns:p14="http://schemas.microsoft.com/office/powerpoint/2010/main" val="411301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836233304"/>
              </p:ext>
            </p:extLst>
          </p:nvPr>
        </p:nvGraphicFramePr>
        <p:xfrm>
          <a:off x="1524000" y="1828802"/>
          <a:ext cx="9144000" cy="473392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rot="5400000">
            <a:off x="3924300" y="3924300"/>
            <a:ext cx="4343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6190861" y="1673290"/>
            <a:ext cx="914400" cy="30480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45" name="TextBox 44"/>
          <p:cNvSpPr txBox="1"/>
          <p:nvPr/>
        </p:nvSpPr>
        <p:spPr>
          <a:xfrm>
            <a:off x="7299252" y="1752601"/>
            <a:ext cx="3048000" cy="923330"/>
          </a:xfrm>
          <a:prstGeom prst="rect">
            <a:avLst/>
          </a:prstGeom>
          <a:noFill/>
        </p:spPr>
        <p:txBody>
          <a:bodyPr wrap="square" rtlCol="0">
            <a:spAutoFit/>
          </a:bodyPr>
          <a:lstStyle/>
          <a:p>
            <a:r>
              <a:rPr lang="en-US" dirty="0" err="1">
                <a:latin typeface="Arial"/>
                <a:cs typeface="Arial"/>
              </a:rPr>
              <a:t>Næste</a:t>
            </a:r>
            <a:r>
              <a:rPr lang="en-US" dirty="0">
                <a:latin typeface="Arial"/>
                <a:cs typeface="Arial"/>
              </a:rPr>
              <a:t> generation:</a:t>
            </a:r>
          </a:p>
          <a:p>
            <a:r>
              <a:rPr lang="en-US" dirty="0">
                <a:latin typeface="Arial"/>
                <a:cs typeface="Arial"/>
              </a:rPr>
              <a:t>Hele </a:t>
            </a:r>
            <a:r>
              <a:rPr lang="en-US" dirty="0" err="1">
                <a:latin typeface="Arial"/>
                <a:cs typeface="Arial"/>
              </a:rPr>
              <a:t>populationen</a:t>
            </a:r>
            <a:br>
              <a:rPr lang="en-US" dirty="0">
                <a:latin typeface="Arial"/>
                <a:cs typeface="Arial"/>
              </a:rPr>
            </a:br>
            <a:r>
              <a:rPr lang="en-US" dirty="0" err="1">
                <a:latin typeface="Arial"/>
                <a:cs typeface="Arial"/>
              </a:rPr>
              <a:t>forbedres</a:t>
            </a:r>
            <a:r>
              <a:rPr lang="en-US" dirty="0">
                <a:latin typeface="Arial"/>
                <a:cs typeface="Arial"/>
              </a:rPr>
              <a:t>!</a:t>
            </a:r>
          </a:p>
        </p:txBody>
      </p:sp>
      <p:grpSp>
        <p:nvGrpSpPr>
          <p:cNvPr id="2" name="Group 11"/>
          <p:cNvGrpSpPr/>
          <p:nvPr/>
        </p:nvGrpSpPr>
        <p:grpSpPr>
          <a:xfrm>
            <a:off x="5811069" y="1574463"/>
            <a:ext cx="9144000" cy="4890485"/>
            <a:chOff x="1649457" y="2162272"/>
            <a:chExt cx="9144000" cy="4884771"/>
          </a:xfrm>
        </p:grpSpPr>
        <p:graphicFrame>
          <p:nvGraphicFramePr>
            <p:cNvPr id="31" name="Chart 30"/>
            <p:cNvGraphicFramePr>
              <a:graphicFrameLocks/>
            </p:cNvGraphicFramePr>
            <p:nvPr>
              <p:extLst>
                <p:ext uri="{D42A27DB-BD31-4B8C-83A1-F6EECF244321}">
                  <p14:modId xmlns:p14="http://schemas.microsoft.com/office/powerpoint/2010/main" val="3212282911"/>
                </p:ext>
              </p:extLst>
            </p:nvPr>
          </p:nvGraphicFramePr>
          <p:xfrm>
            <a:off x="1649457" y="2389318"/>
            <a:ext cx="9144000" cy="4657725"/>
          </p:xfrm>
          <a:graphic>
            <a:graphicData uri="http://schemas.openxmlformats.org/drawingml/2006/chart">
              <c:chart xmlns:c="http://schemas.openxmlformats.org/drawingml/2006/chart" xmlns:r="http://schemas.openxmlformats.org/officeDocument/2006/relationships" r:id="rId4"/>
            </a:graphicData>
          </a:graphic>
        </p:graphicFrame>
        <p:cxnSp>
          <p:nvCxnSpPr>
            <p:cNvPr id="40" name="Straight Connector 39"/>
            <p:cNvCxnSpPr/>
            <p:nvPr/>
          </p:nvCxnSpPr>
          <p:spPr>
            <a:xfrm rot="5400000">
              <a:off x="3905744" y="4333178"/>
              <a:ext cx="4343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797421" y="5945155"/>
            <a:ext cx="2705877" cy="369332"/>
          </a:xfrm>
          <a:prstGeom prst="rect">
            <a:avLst/>
          </a:prstGeom>
          <a:noFill/>
        </p:spPr>
        <p:txBody>
          <a:bodyPr wrap="square" rtlCol="0">
            <a:spAutoFit/>
          </a:bodyPr>
          <a:lstStyle/>
          <a:p>
            <a:pPr algn="ctr"/>
            <a:r>
              <a:rPr lang="en-US" b="1" dirty="0" err="1">
                <a:latin typeface="Arial"/>
                <a:cs typeface="Arial"/>
              </a:rPr>
              <a:t>Nyt</a:t>
            </a:r>
            <a:r>
              <a:rPr lang="en-US" b="1" dirty="0">
                <a:latin typeface="Arial"/>
                <a:cs typeface="Arial"/>
              </a:rPr>
              <a:t> </a:t>
            </a:r>
            <a:r>
              <a:rPr lang="en-US" b="1" dirty="0" err="1">
                <a:latin typeface="Arial"/>
                <a:cs typeface="Arial"/>
              </a:rPr>
              <a:t>gennemsnit</a:t>
            </a:r>
            <a:r>
              <a:rPr lang="en-US" b="1" dirty="0">
                <a:latin typeface="Arial"/>
                <a:cs typeface="Arial"/>
              </a:rPr>
              <a:t> </a:t>
            </a:r>
          </a:p>
        </p:txBody>
      </p:sp>
      <p:sp>
        <p:nvSpPr>
          <p:cNvPr id="14" name="TextBox 13"/>
          <p:cNvSpPr txBox="1"/>
          <p:nvPr/>
        </p:nvSpPr>
        <p:spPr>
          <a:xfrm>
            <a:off x="1523206" y="1363136"/>
            <a:ext cx="9144000" cy="369332"/>
          </a:xfrm>
          <a:prstGeom prst="rect">
            <a:avLst/>
          </a:prstGeom>
          <a:noFill/>
        </p:spPr>
        <p:txBody>
          <a:bodyPr wrap="square" rtlCol="0">
            <a:spAutoFit/>
          </a:bodyPr>
          <a:lstStyle/>
          <a:p>
            <a:pPr algn="ctr"/>
            <a:r>
              <a:rPr lang="en-US" i="1" dirty="0">
                <a:latin typeface="Arial"/>
                <a:cs typeface="Arial"/>
              </a:rPr>
              <a:t>Brug de </a:t>
            </a:r>
            <a:r>
              <a:rPr lang="en-US" i="1" dirty="0" err="1">
                <a:latin typeface="Arial"/>
                <a:cs typeface="Arial"/>
              </a:rPr>
              <a:t>bedste</a:t>
            </a:r>
            <a:r>
              <a:rPr lang="en-US" i="1" dirty="0">
                <a:latin typeface="Arial"/>
                <a:cs typeface="Arial"/>
              </a:rPr>
              <a:t> </a:t>
            </a:r>
            <a:r>
              <a:rPr lang="en-US" i="1" dirty="0" err="1">
                <a:latin typeface="Arial"/>
                <a:cs typeface="Arial"/>
              </a:rPr>
              <a:t>til</a:t>
            </a:r>
            <a:r>
              <a:rPr lang="en-US" i="1" dirty="0">
                <a:latin typeface="Arial"/>
                <a:cs typeface="Arial"/>
              </a:rPr>
              <a:t> </a:t>
            </a:r>
            <a:r>
              <a:rPr lang="en-US" i="1" dirty="0" err="1">
                <a:latin typeface="Arial"/>
                <a:cs typeface="Arial"/>
              </a:rPr>
              <a:t>næste</a:t>
            </a:r>
            <a:r>
              <a:rPr lang="en-US" i="1" dirty="0">
                <a:latin typeface="Arial"/>
                <a:cs typeface="Arial"/>
              </a:rPr>
              <a:t> generation </a:t>
            </a:r>
          </a:p>
        </p:txBody>
      </p:sp>
      <p:sp>
        <p:nvSpPr>
          <p:cNvPr id="3" name="Titel 2">
            <a:extLst>
              <a:ext uri="{FF2B5EF4-FFF2-40B4-BE49-F238E27FC236}">
                <a16:creationId xmlns:a16="http://schemas.microsoft.com/office/drawing/2014/main" id="{D10672CC-A57E-94EE-4ADF-67AFF1C94EF6}"/>
              </a:ext>
            </a:extLst>
          </p:cNvPr>
          <p:cNvSpPr>
            <a:spLocks noGrp="1"/>
          </p:cNvSpPr>
          <p:nvPr>
            <p:ph type="title"/>
          </p:nvPr>
        </p:nvSpPr>
        <p:spPr>
          <a:xfrm>
            <a:off x="838200" y="694267"/>
            <a:ext cx="10515600" cy="729103"/>
          </a:xfrm>
        </p:spPr>
        <p:txBody>
          <a:bodyPr/>
          <a:lstStyle/>
          <a:p>
            <a:r>
              <a:rPr lang="en-US" sz="4000" b="1" dirty="0" err="1">
                <a:latin typeface="Arial"/>
                <a:cs typeface="Arial"/>
              </a:rPr>
              <a:t>Genetisk</a:t>
            </a:r>
            <a:r>
              <a:rPr lang="en-US" sz="4000" b="1" dirty="0">
                <a:latin typeface="Arial"/>
                <a:cs typeface="Arial"/>
              </a:rPr>
              <a:t> </a:t>
            </a:r>
            <a:r>
              <a:rPr lang="en-US" sz="4000" b="1" dirty="0" err="1">
                <a:latin typeface="Arial"/>
                <a:cs typeface="Arial"/>
              </a:rPr>
              <a:t>fremgang</a:t>
            </a:r>
            <a:r>
              <a:rPr lang="en-US" sz="4000" b="1" dirty="0">
                <a:latin typeface="Arial"/>
                <a:cs typeface="Arial"/>
              </a:rPr>
              <a:t> </a:t>
            </a:r>
            <a:r>
              <a:rPr lang="en-US" sz="4000" b="1" dirty="0" err="1">
                <a:latin typeface="Arial"/>
                <a:cs typeface="Arial"/>
              </a:rPr>
              <a:t>i</a:t>
            </a:r>
            <a:r>
              <a:rPr lang="en-US" sz="4000" b="1" dirty="0">
                <a:latin typeface="Arial"/>
                <a:cs typeface="Arial"/>
              </a:rPr>
              <a:t> </a:t>
            </a:r>
            <a:r>
              <a:rPr lang="en-US" sz="4000" b="1" dirty="0" err="1">
                <a:latin typeface="Arial"/>
                <a:cs typeface="Arial"/>
              </a:rPr>
              <a:t>populationen</a:t>
            </a:r>
            <a:r>
              <a:rPr lang="en-US" sz="4000" b="1" dirty="0">
                <a:latin typeface="Arial"/>
                <a:cs typeface="Arial"/>
              </a:rPr>
              <a:t> </a:t>
            </a:r>
            <a:endParaRPr lang="LID4096" dirty="0"/>
          </a:p>
        </p:txBody>
      </p:sp>
    </p:spTree>
    <p:extLst>
      <p:ext uri="{BB962C8B-B14F-4D97-AF65-F5344CB8AC3E}">
        <p14:creationId xmlns:p14="http://schemas.microsoft.com/office/powerpoint/2010/main" val="114159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25E-6 -3.33333E-6 L 0.25 -3.33333E-6 " pathEditMode="relative" rAng="0" ptsTypes="AA">
                                      <p:cBhvr>
                                        <p:cTn id="6" dur="2000" fill="hold"/>
                                        <p:tgtEl>
                                          <p:spTgt spid="2"/>
                                        </p:tgtEl>
                                        <p:attrNameLst>
                                          <p:attrName>ppt_x</p:attrName>
                                          <p:attrName>ppt_y</p:attrName>
                                        </p:attrNameLst>
                                      </p:cBhvr>
                                      <p:rCtr x="12500" y="0"/>
                                    </p:animMotion>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44"/>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9CA-3D95-098B-0EF2-F19B17031DCD}"/>
              </a:ext>
            </a:extLst>
          </p:cNvPr>
          <p:cNvSpPr>
            <a:spLocks noGrp="1"/>
          </p:cNvSpPr>
          <p:nvPr>
            <p:ph type="ctrTitle"/>
          </p:nvPr>
        </p:nvSpPr>
        <p:spPr/>
        <p:txBody>
          <a:bodyPr/>
          <a:lstStyle/>
          <a:p>
            <a:r>
              <a:rPr lang="en-US" dirty="0"/>
              <a:t>1</a:t>
            </a:r>
            <a:endParaRPr lang="en-GB" dirty="0"/>
          </a:p>
        </p:txBody>
      </p:sp>
      <p:sp>
        <p:nvSpPr>
          <p:cNvPr id="5" name="Subtitle 4">
            <a:extLst>
              <a:ext uri="{FF2B5EF4-FFF2-40B4-BE49-F238E27FC236}">
                <a16:creationId xmlns:a16="http://schemas.microsoft.com/office/drawing/2014/main" id="{4493CC12-D4CF-2448-6335-464D3256A047}"/>
              </a:ext>
            </a:extLst>
          </p:cNvPr>
          <p:cNvSpPr>
            <a:spLocks noGrp="1"/>
          </p:cNvSpPr>
          <p:nvPr>
            <p:ph type="subTitle" idx="1"/>
          </p:nvPr>
        </p:nvSpPr>
        <p:spPr>
          <a:xfrm>
            <a:off x="6914697" y="3075184"/>
            <a:ext cx="3561713" cy="1655762"/>
          </a:xfrm>
        </p:spPr>
        <p:txBody>
          <a:bodyPr/>
          <a:lstStyle/>
          <a:p>
            <a:r>
              <a:rPr lang="en-GB" dirty="0" err="1"/>
              <a:t>Genetik</a:t>
            </a:r>
            <a:r>
              <a:rPr lang="en-GB" dirty="0"/>
              <a:t> </a:t>
            </a:r>
            <a:endParaRPr lang="en-GB" sz="1800" dirty="0"/>
          </a:p>
        </p:txBody>
      </p:sp>
    </p:spTree>
    <p:extLst>
      <p:ext uri="{BB962C8B-B14F-4D97-AF65-F5344CB8AC3E}">
        <p14:creationId xmlns:p14="http://schemas.microsoft.com/office/powerpoint/2010/main" val="132078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B8793B20-A01F-563B-FB2D-C80C9FD2672A}"/>
              </a:ext>
            </a:extLst>
          </p:cNvPr>
          <p:cNvSpPr txBox="1"/>
          <p:nvPr/>
        </p:nvSpPr>
        <p:spPr>
          <a:xfrm>
            <a:off x="3812873" y="5106077"/>
            <a:ext cx="8147654" cy="1261884"/>
          </a:xfrm>
          <a:prstGeom prst="rect">
            <a:avLst/>
          </a:prstGeom>
          <a:noFill/>
          <a:ln w="38100">
            <a:solidFill>
              <a:srgbClr val="800020"/>
            </a:solidFill>
          </a:ln>
        </p:spPr>
        <p:txBody>
          <a:bodyPr wrap="square" rtlCol="0">
            <a:spAutoFit/>
          </a:bodyPr>
          <a:lstStyle/>
          <a:p>
            <a:endParaRPr lang="da-DK" dirty="0"/>
          </a:p>
          <a:p>
            <a:pPr algn="ctr"/>
            <a:r>
              <a:rPr lang="da-DK" sz="4000" b="1" dirty="0">
                <a:latin typeface="Arial" panose="020B0604020202020204" pitchFamily="34" charset="0"/>
                <a:cs typeface="Arial" panose="020B0604020202020204" pitchFamily="34" charset="0"/>
              </a:rPr>
              <a:t>P = G + E</a:t>
            </a:r>
          </a:p>
          <a:p>
            <a:r>
              <a:rPr lang="da-DK" dirty="0"/>
              <a:t>Grisens daglige tilvækst = grisens gener for daglig tilvækst + fodring, pasning mv.</a:t>
            </a:r>
          </a:p>
        </p:txBody>
      </p:sp>
      <p:pic>
        <p:nvPicPr>
          <p:cNvPr id="7" name="Billede 6">
            <a:extLst>
              <a:ext uri="{FF2B5EF4-FFF2-40B4-BE49-F238E27FC236}">
                <a16:creationId xmlns:a16="http://schemas.microsoft.com/office/drawing/2014/main" id="{B9C7FB6F-9081-7790-255A-15027347C309}"/>
              </a:ext>
            </a:extLst>
          </p:cNvPr>
          <p:cNvPicPr>
            <a:picLocks noChangeAspect="1"/>
          </p:cNvPicPr>
          <p:nvPr/>
        </p:nvPicPr>
        <p:blipFill rotWithShape="1">
          <a:blip r:embed="rId3"/>
          <a:srcRect b="19492"/>
          <a:stretch/>
        </p:blipFill>
        <p:spPr>
          <a:xfrm>
            <a:off x="5715212" y="1083601"/>
            <a:ext cx="6634051" cy="3929104"/>
          </a:xfrm>
          <a:prstGeom prst="rect">
            <a:avLst/>
          </a:prstGeom>
        </p:spPr>
      </p:pic>
      <p:sp>
        <p:nvSpPr>
          <p:cNvPr id="2" name="Pladsholder til dato 1">
            <a:extLst>
              <a:ext uri="{FF2B5EF4-FFF2-40B4-BE49-F238E27FC236}">
                <a16:creationId xmlns:a16="http://schemas.microsoft.com/office/drawing/2014/main" id="{950485E6-71F6-BEF6-DB05-79077EB854AF}"/>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1148414F-1D6F-5A48-347B-29DB56640FBE}"/>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59C8BAA8-52E5-C655-8010-14D17716C60A}"/>
              </a:ext>
            </a:extLst>
          </p:cNvPr>
          <p:cNvSpPr>
            <a:spLocks noGrp="1"/>
          </p:cNvSpPr>
          <p:nvPr>
            <p:ph type="title"/>
          </p:nvPr>
        </p:nvSpPr>
        <p:spPr/>
        <p:txBody>
          <a:bodyPr/>
          <a:lstStyle/>
          <a:p>
            <a:r>
              <a:rPr lang="da-DK" dirty="0"/>
              <a:t>Genotype &amp; fænotype  </a:t>
            </a:r>
            <a:endParaRPr lang="LID4096" dirty="0"/>
          </a:p>
        </p:txBody>
      </p:sp>
      <p:sp>
        <p:nvSpPr>
          <p:cNvPr id="5" name="Pladsholder til indhold 4">
            <a:extLst>
              <a:ext uri="{FF2B5EF4-FFF2-40B4-BE49-F238E27FC236}">
                <a16:creationId xmlns:a16="http://schemas.microsoft.com/office/drawing/2014/main" id="{E7F65F84-317D-F183-DFDD-7AD04F600456}"/>
              </a:ext>
            </a:extLst>
          </p:cNvPr>
          <p:cNvSpPr>
            <a:spLocks noGrp="1"/>
          </p:cNvSpPr>
          <p:nvPr>
            <p:ph sz="half" idx="1"/>
          </p:nvPr>
        </p:nvSpPr>
        <p:spPr/>
        <p:txBody>
          <a:bodyPr/>
          <a:lstStyle/>
          <a:p>
            <a:pPr marL="0" indent="0">
              <a:buNone/>
            </a:pPr>
            <a:endParaRPr lang="da-DK" sz="1600" b="1" dirty="0"/>
          </a:p>
          <a:p>
            <a:pPr marL="0" indent="0">
              <a:buNone/>
            </a:pPr>
            <a:r>
              <a:rPr lang="da-DK" sz="1600" b="1" dirty="0"/>
              <a:t>🔬 Hvad er en genotype?</a:t>
            </a:r>
          </a:p>
          <a:p>
            <a:r>
              <a:rPr lang="da-DK" sz="1600" dirty="0"/>
              <a:t>Fælles betegnelse for det genetiske materiale</a:t>
            </a:r>
          </a:p>
          <a:p>
            <a:r>
              <a:rPr lang="da-DK" sz="1600" dirty="0"/>
              <a:t>Hvilke alleler er der – muligheder </a:t>
            </a:r>
          </a:p>
          <a:p>
            <a:r>
              <a:rPr lang="da-DK" sz="1600" dirty="0"/>
              <a:t>Forbliver konstant </a:t>
            </a:r>
          </a:p>
          <a:p>
            <a:pPr marL="0" indent="0">
              <a:buNone/>
            </a:pPr>
            <a:r>
              <a:rPr lang="da-DK" sz="1600" dirty="0"/>
              <a:t> </a:t>
            </a:r>
          </a:p>
          <a:p>
            <a:pPr marL="0" indent="0">
              <a:buNone/>
            </a:pPr>
            <a:r>
              <a:rPr lang="en-DK" sz="1600" dirty="0"/>
              <a:t>👁️</a:t>
            </a:r>
            <a:r>
              <a:rPr lang="da-DK" sz="1600" b="1" dirty="0"/>
              <a:t>Hvad er en fænotype</a:t>
            </a:r>
          </a:p>
          <a:p>
            <a:r>
              <a:rPr lang="da-DK" sz="1600" dirty="0"/>
              <a:t>Fænotypen – det du kan se og måle</a:t>
            </a:r>
          </a:p>
          <a:p>
            <a:r>
              <a:rPr lang="da-DK" sz="1600" dirty="0"/>
              <a:t>Kombinationen af alleler, der kommer til udtryk </a:t>
            </a:r>
          </a:p>
          <a:p>
            <a:r>
              <a:rPr lang="da-DK" sz="1600" dirty="0"/>
              <a:t>Påvirkes af miljøet </a:t>
            </a:r>
          </a:p>
          <a:p>
            <a:pPr marL="0" indent="0">
              <a:buNone/>
            </a:pPr>
            <a:endParaRPr lang="da-DK" sz="1600" dirty="0"/>
          </a:p>
          <a:p>
            <a:endParaRPr lang="LID4096" dirty="0"/>
          </a:p>
        </p:txBody>
      </p:sp>
      <p:sp>
        <p:nvSpPr>
          <p:cNvPr id="6" name="Tekstboks 16">
            <a:extLst>
              <a:ext uri="{FF2B5EF4-FFF2-40B4-BE49-F238E27FC236}">
                <a16:creationId xmlns:a16="http://schemas.microsoft.com/office/drawing/2014/main" id="{906620F2-661C-ED2A-7248-6B5257B92416}"/>
              </a:ext>
            </a:extLst>
          </p:cNvPr>
          <p:cNvSpPr txBox="1"/>
          <p:nvPr/>
        </p:nvSpPr>
        <p:spPr>
          <a:xfrm>
            <a:off x="10739549" y="4848060"/>
            <a:ext cx="1452451" cy="400110"/>
          </a:xfrm>
          <a:prstGeom prst="rect">
            <a:avLst/>
          </a:prstGeom>
          <a:noFill/>
        </p:spPr>
        <p:txBody>
          <a:bodyPr wrap="square" rtlCol="0">
            <a:spAutoFit/>
          </a:bodyPr>
          <a:lstStyle/>
          <a:p>
            <a:r>
              <a:rPr lang="da-DK" sz="1000" b="1" dirty="0"/>
              <a:t>Tegning: C. Gyldenholm</a:t>
            </a:r>
          </a:p>
          <a:p>
            <a:endParaRPr lang="da-DK" sz="1000" b="1" dirty="0"/>
          </a:p>
        </p:txBody>
      </p:sp>
    </p:spTree>
    <p:extLst>
      <p:ext uri="{BB962C8B-B14F-4D97-AF65-F5344CB8AC3E}">
        <p14:creationId xmlns:p14="http://schemas.microsoft.com/office/powerpoint/2010/main" val="200997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0A2261E-840A-3553-15B5-CEB31D40E536}"/>
              </a:ext>
            </a:extLst>
          </p:cNvPr>
          <p:cNvSpPr>
            <a:spLocks noGrp="1"/>
          </p:cNvSpPr>
          <p:nvPr>
            <p:ph type="dt" sz="half" idx="2"/>
          </p:nvPr>
        </p:nvSpPr>
        <p:spPr>
          <a:xfrm>
            <a:off x="416560" y="6483886"/>
            <a:ext cx="2743200" cy="365123"/>
          </a:xfrm>
        </p:spPr>
        <p:txBody>
          <a:bodyPr anchor="ctr">
            <a:normAutofit/>
          </a:bodyPr>
          <a:lstStyle/>
          <a:p>
            <a:pPr>
              <a:spcAft>
                <a:spcPts val="600"/>
              </a:spcAft>
            </a:pPr>
            <a:fld id="{5FC55A76-CF08-478C-AF8C-D89AC7A92E1A}" type="datetime1">
              <a:rPr lang="en-GB" smtClean="0"/>
              <a:pPr>
                <a:spcAft>
                  <a:spcPts val="600"/>
                </a:spcAft>
              </a:pPr>
              <a:t>30/07/2025</a:t>
            </a:fld>
            <a:endParaRPr lang="en-DK"/>
          </a:p>
        </p:txBody>
      </p:sp>
      <p:sp>
        <p:nvSpPr>
          <p:cNvPr id="3" name="Pladsholder til sidefod 2">
            <a:extLst>
              <a:ext uri="{FF2B5EF4-FFF2-40B4-BE49-F238E27FC236}">
                <a16:creationId xmlns:a16="http://schemas.microsoft.com/office/drawing/2014/main" id="{B3B97286-B800-719A-F06B-E40859817779}"/>
              </a:ext>
            </a:extLst>
          </p:cNvPr>
          <p:cNvSpPr>
            <a:spLocks noGrp="1"/>
          </p:cNvSpPr>
          <p:nvPr>
            <p:ph type="ftr" sz="quarter" idx="3"/>
          </p:nvPr>
        </p:nvSpPr>
        <p:spPr>
          <a:xfrm>
            <a:off x="9032238" y="6483885"/>
            <a:ext cx="2743200" cy="365125"/>
          </a:xfrm>
        </p:spPr>
        <p:txBody>
          <a:bodyPr anchor="ctr">
            <a:normAutofit/>
          </a:bodyPr>
          <a:lstStyle/>
          <a:p>
            <a:pPr>
              <a:spcAft>
                <a:spcPts val="600"/>
              </a:spcAft>
            </a:pPr>
            <a:r>
              <a:rPr lang="en-US"/>
              <a:t>Your business. Our DNA.</a:t>
            </a:r>
            <a:endParaRPr lang="en-DK"/>
          </a:p>
        </p:txBody>
      </p:sp>
      <p:sp>
        <p:nvSpPr>
          <p:cNvPr id="4" name="Titel 3">
            <a:extLst>
              <a:ext uri="{FF2B5EF4-FFF2-40B4-BE49-F238E27FC236}">
                <a16:creationId xmlns:a16="http://schemas.microsoft.com/office/drawing/2014/main" id="{E92D65FE-21B5-5593-7F2D-B854E85F1728}"/>
              </a:ext>
            </a:extLst>
          </p:cNvPr>
          <p:cNvSpPr>
            <a:spLocks noGrp="1"/>
          </p:cNvSpPr>
          <p:nvPr>
            <p:ph type="title"/>
          </p:nvPr>
        </p:nvSpPr>
        <p:spPr>
          <a:xfrm>
            <a:off x="838200" y="1003150"/>
            <a:ext cx="10515600" cy="729103"/>
          </a:xfrm>
        </p:spPr>
        <p:txBody>
          <a:bodyPr>
            <a:normAutofit/>
          </a:bodyPr>
          <a:lstStyle/>
          <a:p>
            <a:r>
              <a:rPr lang="da-DK" dirty="0"/>
              <a:t>Dyrecellen – udgangspunktet </a:t>
            </a:r>
            <a:endParaRPr lang="LID4096" dirty="0"/>
          </a:p>
        </p:txBody>
      </p:sp>
      <p:sp>
        <p:nvSpPr>
          <p:cNvPr id="5" name="Pladsholder til indhold 4">
            <a:extLst>
              <a:ext uri="{FF2B5EF4-FFF2-40B4-BE49-F238E27FC236}">
                <a16:creationId xmlns:a16="http://schemas.microsoft.com/office/drawing/2014/main" id="{0451DEB2-AFA9-088C-C1F7-DE7F09FA8B76}"/>
              </a:ext>
            </a:extLst>
          </p:cNvPr>
          <p:cNvSpPr>
            <a:spLocks noGrp="1"/>
          </p:cNvSpPr>
          <p:nvPr>
            <p:ph sz="half" idx="1"/>
          </p:nvPr>
        </p:nvSpPr>
        <p:spPr>
          <a:xfrm>
            <a:off x="838200" y="1825625"/>
            <a:ext cx="5181600" cy="4351338"/>
          </a:xfrm>
        </p:spPr>
        <p:txBody>
          <a:bodyPr>
            <a:normAutofit/>
          </a:bodyPr>
          <a:lstStyle/>
          <a:p>
            <a:pPr>
              <a:spcBef>
                <a:spcPts val="450"/>
              </a:spcBef>
              <a:spcAft>
                <a:spcPts val="750"/>
              </a:spcAft>
              <a:buNone/>
            </a:pPr>
            <a:endParaRPr lang="da-DK" sz="1600" b="1" dirty="0"/>
          </a:p>
          <a:p>
            <a:pPr>
              <a:spcBef>
                <a:spcPts val="450"/>
              </a:spcBef>
              <a:spcAft>
                <a:spcPts val="750"/>
              </a:spcAft>
              <a:buNone/>
            </a:pPr>
            <a:endParaRPr lang="da-DK" sz="1600" b="0" i="0" dirty="0">
              <a:effectLst/>
            </a:endParaRPr>
          </a:p>
          <a:p>
            <a:pPr>
              <a:spcBef>
                <a:spcPts val="450"/>
              </a:spcBef>
              <a:spcAft>
                <a:spcPts val="750"/>
              </a:spcAft>
              <a:buNone/>
            </a:pPr>
            <a:r>
              <a:rPr lang="en-DK" sz="1600" b="1" i="0" dirty="0">
                <a:effectLst/>
              </a:rPr>
              <a:t>👨‍👩‍👧 </a:t>
            </a:r>
            <a:r>
              <a:rPr lang="da-DK" sz="1600" b="1" i="0" dirty="0">
                <a:effectLst/>
              </a:rPr>
              <a:t>Grundlæggende for  dyrecellen </a:t>
            </a:r>
            <a:endParaRPr lang="da-DK" sz="1600" b="1" dirty="0"/>
          </a:p>
          <a:p>
            <a:pPr>
              <a:spcBef>
                <a:spcPts val="450"/>
              </a:spcBef>
              <a:spcAft>
                <a:spcPts val="750"/>
              </a:spcAft>
            </a:pPr>
            <a:r>
              <a:rPr lang="da-DK" sz="1600" b="0" i="0" dirty="0">
                <a:effectLst/>
              </a:rPr>
              <a:t>Alle celler stammer fra den befrugtede ægcelle </a:t>
            </a:r>
          </a:p>
          <a:p>
            <a:pPr>
              <a:spcAft>
                <a:spcPts val="600"/>
              </a:spcAft>
              <a:buFont typeface="Arial" panose="020B0604020202020204" pitchFamily="34" charset="0"/>
              <a:buChar char="•"/>
            </a:pPr>
            <a:r>
              <a:rPr lang="da-DK" sz="1600" dirty="0"/>
              <a:t>Alle celler har samme arveanlæg – gener </a:t>
            </a:r>
          </a:p>
          <a:p>
            <a:pPr>
              <a:spcAft>
                <a:spcPts val="600"/>
              </a:spcAft>
              <a:buFont typeface="Arial" panose="020B0604020202020204" pitchFamily="34" charset="0"/>
              <a:buChar char="•"/>
            </a:pPr>
            <a:r>
              <a:rPr lang="da-DK" sz="1600" b="0" i="0" dirty="0">
                <a:effectLst/>
              </a:rPr>
              <a:t>Den ene halvdel fra mor – og den anden halvdel fra far </a:t>
            </a:r>
          </a:p>
          <a:p>
            <a:pPr marL="0" indent="0">
              <a:spcAft>
                <a:spcPts val="600"/>
              </a:spcAft>
              <a:buNone/>
            </a:pPr>
            <a:endParaRPr lang="da-DK" sz="1600" b="0" i="0" dirty="0">
              <a:effectLst/>
            </a:endParaRPr>
          </a:p>
          <a:p>
            <a:pPr>
              <a:spcBef>
                <a:spcPts val="450"/>
              </a:spcBef>
              <a:spcAft>
                <a:spcPts val="750"/>
              </a:spcAft>
              <a:buNone/>
            </a:pPr>
            <a:endParaRPr lang="da-DK" sz="1600" b="0" i="0" dirty="0">
              <a:effectLst/>
            </a:endParaRPr>
          </a:p>
          <a:p>
            <a:pPr>
              <a:spcAft>
                <a:spcPts val="600"/>
              </a:spcAft>
              <a:buFont typeface="Arial" panose="020B0604020202020204" pitchFamily="34" charset="0"/>
              <a:buChar char="•"/>
            </a:pPr>
            <a:endParaRPr lang="da-DK" sz="1600" b="0" i="0" dirty="0">
              <a:effectLst/>
            </a:endParaRPr>
          </a:p>
          <a:p>
            <a:endParaRPr lang="LID4096" sz="1600" dirty="0"/>
          </a:p>
          <a:p>
            <a:endParaRPr lang="LID4096" sz="1600" dirty="0"/>
          </a:p>
        </p:txBody>
      </p:sp>
      <p:pic>
        <p:nvPicPr>
          <p:cNvPr id="6" name="Picture 2">
            <a:extLst>
              <a:ext uri="{FF2B5EF4-FFF2-40B4-BE49-F238E27FC236}">
                <a16:creationId xmlns:a16="http://schemas.microsoft.com/office/drawing/2014/main" id="{9E0C9A47-9445-413E-437F-4A43DEEF9BD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572708" y="1647295"/>
            <a:ext cx="4560111" cy="452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boks 16">
            <a:extLst>
              <a:ext uri="{FF2B5EF4-FFF2-40B4-BE49-F238E27FC236}">
                <a16:creationId xmlns:a16="http://schemas.microsoft.com/office/drawing/2014/main" id="{916637D1-421E-AA95-9356-BD1ED2FCDEF8}"/>
              </a:ext>
            </a:extLst>
          </p:cNvPr>
          <p:cNvSpPr txBox="1"/>
          <p:nvPr/>
        </p:nvSpPr>
        <p:spPr>
          <a:xfrm>
            <a:off x="9822731" y="6084203"/>
            <a:ext cx="2152380" cy="492443"/>
          </a:xfrm>
          <a:prstGeom prst="rect">
            <a:avLst/>
          </a:prstGeom>
          <a:noFill/>
        </p:spPr>
        <p:txBody>
          <a:bodyPr wrap="square" rtlCol="0">
            <a:spAutoFit/>
          </a:bodyPr>
          <a:lstStyle/>
          <a:p>
            <a:r>
              <a:rPr lang="da-DK" sz="1000" b="1" dirty="0"/>
              <a:t>Grafik: SEGES Forlag, Biologi </a:t>
            </a:r>
          </a:p>
          <a:p>
            <a:endParaRPr lang="da-DK" sz="1600" dirty="0"/>
          </a:p>
        </p:txBody>
      </p:sp>
    </p:spTree>
    <p:extLst>
      <p:ext uri="{BB962C8B-B14F-4D97-AF65-F5344CB8AC3E}">
        <p14:creationId xmlns:p14="http://schemas.microsoft.com/office/powerpoint/2010/main" val="90311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23EBCBDF-64D9-F4E1-1C7F-2574F4AFFB2A}"/>
              </a:ext>
            </a:extLst>
          </p:cNvPr>
          <p:cNvPicPr>
            <a:picLocks noChangeAspect="1"/>
          </p:cNvPicPr>
          <p:nvPr/>
        </p:nvPicPr>
        <p:blipFill>
          <a:blip r:embed="rId2"/>
          <a:stretch>
            <a:fillRect/>
          </a:stretch>
        </p:blipFill>
        <p:spPr>
          <a:xfrm>
            <a:off x="5471160" y="8990"/>
            <a:ext cx="6869589" cy="6869589"/>
          </a:xfrm>
          <a:prstGeom prst="rect">
            <a:avLst/>
          </a:prstGeom>
          <a:noFill/>
        </p:spPr>
      </p:pic>
      <p:sp>
        <p:nvSpPr>
          <p:cNvPr id="2" name="Pladsholder til dato 1">
            <a:extLst>
              <a:ext uri="{FF2B5EF4-FFF2-40B4-BE49-F238E27FC236}">
                <a16:creationId xmlns:a16="http://schemas.microsoft.com/office/drawing/2014/main" id="{A7421456-F0F3-9044-3765-A78233C0B98A}"/>
              </a:ext>
            </a:extLst>
          </p:cNvPr>
          <p:cNvSpPr>
            <a:spLocks noGrp="1"/>
          </p:cNvSpPr>
          <p:nvPr>
            <p:ph type="dt" sz="half" idx="2"/>
          </p:nvPr>
        </p:nvSpPr>
        <p:spPr>
          <a:xfrm>
            <a:off x="416560" y="6483886"/>
            <a:ext cx="2743200" cy="365123"/>
          </a:xfrm>
        </p:spPr>
        <p:txBody>
          <a:bodyPr anchor="ctr">
            <a:normAutofit/>
          </a:bodyPr>
          <a:lstStyle/>
          <a:p>
            <a:pPr>
              <a:spcAft>
                <a:spcPts val="600"/>
              </a:spcAft>
            </a:pPr>
            <a:fld id="{A71643C1-8BFB-4891-9D70-F1251075D6A4}" type="datetime1">
              <a:rPr lang="en-GB" smtClean="0"/>
              <a:pPr>
                <a:spcAft>
                  <a:spcPts val="600"/>
                </a:spcAft>
              </a:pPr>
              <a:t>30/07/2025</a:t>
            </a:fld>
            <a:endParaRPr lang="en-DK"/>
          </a:p>
        </p:txBody>
      </p:sp>
      <p:sp>
        <p:nvSpPr>
          <p:cNvPr id="3" name="Pladsholder til sidefod 2">
            <a:extLst>
              <a:ext uri="{FF2B5EF4-FFF2-40B4-BE49-F238E27FC236}">
                <a16:creationId xmlns:a16="http://schemas.microsoft.com/office/drawing/2014/main" id="{5342841E-8171-F2BF-FBDE-7E2F1CC834EB}"/>
              </a:ext>
            </a:extLst>
          </p:cNvPr>
          <p:cNvSpPr>
            <a:spLocks noGrp="1"/>
          </p:cNvSpPr>
          <p:nvPr>
            <p:ph type="ftr" sz="quarter" idx="3"/>
          </p:nvPr>
        </p:nvSpPr>
        <p:spPr>
          <a:xfrm>
            <a:off x="9032238" y="6483885"/>
            <a:ext cx="2743200" cy="365125"/>
          </a:xfrm>
        </p:spPr>
        <p:txBody>
          <a:bodyPr anchor="ctr">
            <a:normAutofit/>
          </a:bodyPr>
          <a:lstStyle/>
          <a:p>
            <a:pPr>
              <a:spcAft>
                <a:spcPts val="600"/>
              </a:spcAft>
            </a:pPr>
            <a:r>
              <a:rPr lang="en-US"/>
              <a:t>Your business. Our DNA.</a:t>
            </a:r>
            <a:endParaRPr lang="en-DK"/>
          </a:p>
        </p:txBody>
      </p:sp>
      <p:sp>
        <p:nvSpPr>
          <p:cNvPr id="4" name="Titel 3">
            <a:extLst>
              <a:ext uri="{FF2B5EF4-FFF2-40B4-BE49-F238E27FC236}">
                <a16:creationId xmlns:a16="http://schemas.microsoft.com/office/drawing/2014/main" id="{6C46C6A5-1A0F-0277-F6C2-A341F710EF9F}"/>
              </a:ext>
            </a:extLst>
          </p:cNvPr>
          <p:cNvSpPr>
            <a:spLocks noGrp="1"/>
          </p:cNvSpPr>
          <p:nvPr>
            <p:ph type="title"/>
          </p:nvPr>
        </p:nvSpPr>
        <p:spPr>
          <a:xfrm>
            <a:off x="1113155" y="2712130"/>
            <a:ext cx="3932237" cy="1600200"/>
          </a:xfrm>
        </p:spPr>
        <p:txBody>
          <a:bodyPr anchor="b">
            <a:normAutofit/>
          </a:bodyPr>
          <a:lstStyle/>
          <a:p>
            <a:r>
              <a:rPr lang="da-DK" dirty="0"/>
              <a:t>Genetik – eller volapyk? </a:t>
            </a:r>
            <a:endParaRPr lang="LID4096" dirty="0"/>
          </a:p>
        </p:txBody>
      </p:sp>
      <p:sp>
        <p:nvSpPr>
          <p:cNvPr id="19" name="Text Placeholder 5">
            <a:extLst>
              <a:ext uri="{FF2B5EF4-FFF2-40B4-BE49-F238E27FC236}">
                <a16:creationId xmlns:a16="http://schemas.microsoft.com/office/drawing/2014/main" id="{50DB5AB4-55A7-DECA-CA84-DA778DBF12BE}"/>
              </a:ext>
            </a:extLst>
          </p:cNvPr>
          <p:cNvSpPr>
            <a:spLocks noGrp="1"/>
          </p:cNvSpPr>
          <p:nvPr>
            <p:ph type="body" sz="half" idx="10"/>
          </p:nvPr>
        </p:nvSpPr>
        <p:spPr>
          <a:xfrm>
            <a:off x="839788" y="2406536"/>
            <a:ext cx="3932237" cy="3811588"/>
          </a:xfrm>
        </p:spPr>
        <p:txBody>
          <a:bodyPr/>
          <a:lstStyle/>
          <a:p>
            <a:endParaRPr lang="en-US" dirty="0"/>
          </a:p>
        </p:txBody>
      </p:sp>
      <p:sp>
        <p:nvSpPr>
          <p:cNvPr id="15" name="Tekstboks 16">
            <a:extLst>
              <a:ext uri="{FF2B5EF4-FFF2-40B4-BE49-F238E27FC236}">
                <a16:creationId xmlns:a16="http://schemas.microsoft.com/office/drawing/2014/main" id="{34D04A3F-E80C-5F80-5F41-6450FEB224A5}"/>
              </a:ext>
            </a:extLst>
          </p:cNvPr>
          <p:cNvSpPr txBox="1"/>
          <p:nvPr/>
        </p:nvSpPr>
        <p:spPr>
          <a:xfrm>
            <a:off x="10188369" y="27673"/>
            <a:ext cx="2152380" cy="400110"/>
          </a:xfrm>
          <a:prstGeom prst="rect">
            <a:avLst/>
          </a:prstGeom>
          <a:noFill/>
        </p:spPr>
        <p:txBody>
          <a:bodyPr wrap="square" rtlCol="0">
            <a:spAutoFit/>
          </a:bodyPr>
          <a:lstStyle/>
          <a:p>
            <a:r>
              <a:rPr lang="da-DK" sz="1000" b="1" dirty="0"/>
              <a:t>Grafik: AI genereret </a:t>
            </a:r>
          </a:p>
          <a:p>
            <a:endParaRPr lang="da-DK" sz="1000" b="1" dirty="0"/>
          </a:p>
        </p:txBody>
      </p:sp>
    </p:spTree>
    <p:extLst>
      <p:ext uri="{BB962C8B-B14F-4D97-AF65-F5344CB8AC3E}">
        <p14:creationId xmlns:p14="http://schemas.microsoft.com/office/powerpoint/2010/main" val="343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B255FB7-D4EB-EEF6-B599-2857A997F687}"/>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6CEE5378-5D9B-E7B0-2BE6-7577CABB29F2}"/>
              </a:ext>
            </a:extLst>
          </p:cNvPr>
          <p:cNvSpPr>
            <a:spLocks noGrp="1"/>
          </p:cNvSpPr>
          <p:nvPr>
            <p:ph type="ftr" sz="quarter" idx="3"/>
          </p:nvPr>
        </p:nvSpPr>
        <p:spPr/>
        <p:txBody>
          <a:bodyPr/>
          <a:lstStyle/>
          <a:p>
            <a:r>
              <a:rPr lang="en-US" dirty="0"/>
              <a:t>Your business. Our DNA.</a:t>
            </a:r>
            <a:endParaRPr lang="en-DK" dirty="0"/>
          </a:p>
        </p:txBody>
      </p:sp>
      <p:sp>
        <p:nvSpPr>
          <p:cNvPr id="4" name="Titel 3">
            <a:extLst>
              <a:ext uri="{FF2B5EF4-FFF2-40B4-BE49-F238E27FC236}">
                <a16:creationId xmlns:a16="http://schemas.microsoft.com/office/drawing/2014/main" id="{2ACBFB11-2154-DE68-349D-591AC16699A4}"/>
              </a:ext>
            </a:extLst>
          </p:cNvPr>
          <p:cNvSpPr>
            <a:spLocks noGrp="1"/>
          </p:cNvSpPr>
          <p:nvPr>
            <p:ph type="title"/>
          </p:nvPr>
        </p:nvSpPr>
        <p:spPr/>
        <p:txBody>
          <a:bodyPr/>
          <a:lstStyle/>
          <a:p>
            <a:r>
              <a:rPr lang="da-DK" dirty="0"/>
              <a:t>Kromosomer </a:t>
            </a:r>
            <a:endParaRPr lang="LID4096" dirty="0"/>
          </a:p>
        </p:txBody>
      </p:sp>
      <p:sp>
        <p:nvSpPr>
          <p:cNvPr id="5" name="Pladsholder til indhold 4">
            <a:extLst>
              <a:ext uri="{FF2B5EF4-FFF2-40B4-BE49-F238E27FC236}">
                <a16:creationId xmlns:a16="http://schemas.microsoft.com/office/drawing/2014/main" id="{A413D956-27C6-184F-26C9-DF80F45CB726}"/>
              </a:ext>
            </a:extLst>
          </p:cNvPr>
          <p:cNvSpPr>
            <a:spLocks noGrp="1"/>
          </p:cNvSpPr>
          <p:nvPr>
            <p:ph idx="1"/>
          </p:nvPr>
        </p:nvSpPr>
        <p:spPr>
          <a:xfrm>
            <a:off x="838199" y="1617786"/>
            <a:ext cx="6842761" cy="4473525"/>
          </a:xfrm>
        </p:spPr>
        <p:txBody>
          <a:bodyPr>
            <a:noAutofit/>
          </a:bodyPr>
          <a:lstStyle/>
          <a:p>
            <a:pPr algn="l">
              <a:spcBef>
                <a:spcPts val="450"/>
              </a:spcBef>
              <a:spcAft>
                <a:spcPts val="750"/>
              </a:spcAft>
              <a:buNone/>
            </a:pPr>
            <a:endParaRPr lang="da-DK" sz="1600" b="1" dirty="0">
              <a:solidFill>
                <a:srgbClr val="424242"/>
              </a:solidFill>
              <a:latin typeface="Arial" panose="020B0604020202020204" pitchFamily="34" charset="0"/>
              <a:cs typeface="Arial" panose="020B0604020202020204" pitchFamily="34" charset="0"/>
            </a:endParaRPr>
          </a:p>
          <a:p>
            <a:pPr algn="l">
              <a:spcBef>
                <a:spcPts val="450"/>
              </a:spcBef>
              <a:spcAft>
                <a:spcPts val="75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Hvad er kromosomer – kogebogen. </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Lange DNA-strenge, tæt sammenrullet som en "garnnøgle"</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Synlige under celledeling</a:t>
            </a:r>
          </a:p>
          <a:p>
            <a:pPr marL="0" indent="0" algn="l">
              <a:spcAft>
                <a:spcPts val="600"/>
              </a:spcAft>
              <a:buNone/>
            </a:pPr>
            <a:endParaRPr lang="da-DK" sz="1600" b="0" i="0" dirty="0">
              <a:solidFill>
                <a:srgbClr val="424242"/>
              </a:solidFill>
              <a:effectLst/>
              <a:latin typeface="Arial" panose="020B0604020202020204" pitchFamily="34" charset="0"/>
              <a:cs typeface="Arial" panose="020B0604020202020204" pitchFamily="34" charset="0"/>
            </a:endParaRPr>
          </a:p>
          <a:p>
            <a:pPr algn="l">
              <a:spcBef>
                <a:spcPts val="450"/>
              </a:spcBef>
              <a:spcAft>
                <a:spcPts val="75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Mennesket:</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46 kromosomer (23 par)</a:t>
            </a:r>
          </a:p>
          <a:p>
            <a:pPr marL="0" indent="0" algn="l">
              <a:spcAft>
                <a:spcPts val="600"/>
              </a:spcAft>
              <a:buNone/>
            </a:pPr>
            <a:endParaRPr lang="da-DK" sz="1600" b="0" i="0" dirty="0">
              <a:solidFill>
                <a:srgbClr val="424242"/>
              </a:solidFill>
              <a:effectLst/>
              <a:latin typeface="Arial" panose="020B0604020202020204" pitchFamily="34" charset="0"/>
              <a:cs typeface="Arial" panose="020B0604020202020204" pitchFamily="34" charset="0"/>
            </a:endParaRPr>
          </a:p>
          <a:p>
            <a:pPr algn="l">
              <a:spcBef>
                <a:spcPts val="450"/>
              </a:spcBef>
              <a:spcAft>
                <a:spcPts val="75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Grisen:</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38 kromosomer (19 par)</a:t>
            </a:r>
          </a:p>
          <a:p>
            <a:pPr algn="l">
              <a:spcAft>
                <a:spcPts val="600"/>
              </a:spcAft>
              <a:buFont typeface="Arial" panose="020B0604020202020204" pitchFamily="34" charset="0"/>
              <a:buChar char="•"/>
            </a:pPr>
            <a:endParaRPr lang="da-DK" sz="1600" b="0" i="0" dirty="0">
              <a:solidFill>
                <a:srgbClr val="424242"/>
              </a:solidFill>
              <a:effectLst/>
              <a:latin typeface="Arial" panose="020B0604020202020204" pitchFamily="34" charset="0"/>
              <a:cs typeface="Arial" panose="020B0604020202020204" pitchFamily="34" charset="0"/>
            </a:endParaRPr>
          </a:p>
          <a:p>
            <a:endParaRPr lang="LID4096" sz="1600" dirty="0">
              <a:latin typeface="Arial" panose="020B0604020202020204" pitchFamily="34" charset="0"/>
              <a:cs typeface="Arial" panose="020B0604020202020204" pitchFamily="34" charset="0"/>
            </a:endParaRPr>
          </a:p>
        </p:txBody>
      </p:sp>
      <p:pic>
        <p:nvPicPr>
          <p:cNvPr id="6" name="Pladsholder til indhold 6">
            <a:extLst>
              <a:ext uri="{FF2B5EF4-FFF2-40B4-BE49-F238E27FC236}">
                <a16:creationId xmlns:a16="http://schemas.microsoft.com/office/drawing/2014/main" id="{8B2CA865-4BB7-9E1F-075F-7048928A6FED}"/>
              </a:ext>
            </a:extLst>
          </p:cNvPr>
          <p:cNvPicPr>
            <a:picLocks noChangeAspect="1"/>
          </p:cNvPicPr>
          <p:nvPr/>
        </p:nvPicPr>
        <p:blipFill>
          <a:blip r:embed="rId3"/>
          <a:stretch>
            <a:fillRect/>
          </a:stretch>
        </p:blipFill>
        <p:spPr>
          <a:xfrm>
            <a:off x="6739226" y="1914559"/>
            <a:ext cx="4586024" cy="3541429"/>
          </a:xfrm>
          <a:prstGeom prst="rect">
            <a:avLst/>
          </a:prstGeom>
        </p:spPr>
      </p:pic>
      <p:sp>
        <p:nvSpPr>
          <p:cNvPr id="8" name="Tekstfelt 7">
            <a:extLst>
              <a:ext uri="{FF2B5EF4-FFF2-40B4-BE49-F238E27FC236}">
                <a16:creationId xmlns:a16="http://schemas.microsoft.com/office/drawing/2014/main" id="{FE553834-5E84-B119-887A-D43EA2FE8B0B}"/>
              </a:ext>
            </a:extLst>
          </p:cNvPr>
          <p:cNvSpPr txBox="1"/>
          <p:nvPr/>
        </p:nvSpPr>
        <p:spPr>
          <a:xfrm>
            <a:off x="5983066" y="5791040"/>
            <a:ext cx="6098344" cy="646331"/>
          </a:xfrm>
          <a:prstGeom prst="rect">
            <a:avLst/>
          </a:prstGeom>
          <a:noFill/>
        </p:spPr>
        <p:txBody>
          <a:bodyPr wrap="square">
            <a:spAutoFit/>
          </a:bodyPr>
          <a:lstStyle/>
          <a:p>
            <a:pPr algn="ctr">
              <a:spcAft>
                <a:spcPts val="600"/>
              </a:spcAft>
            </a:pPr>
            <a:r>
              <a:rPr lang="da-DK" sz="1800" b="0" i="0" dirty="0">
                <a:solidFill>
                  <a:srgbClr val="424242"/>
                </a:solidFill>
                <a:effectLst/>
                <a:latin typeface="Arial" panose="020B0604020202020204" pitchFamily="34" charset="0"/>
                <a:cs typeface="Arial" panose="020B0604020202020204" pitchFamily="34" charset="0"/>
              </a:rPr>
              <a:t>Kromosomer bærer generne, som styrer kroppens vækst, funktioner og udtryk. </a:t>
            </a:r>
          </a:p>
        </p:txBody>
      </p:sp>
    </p:spTree>
    <p:extLst>
      <p:ext uri="{BB962C8B-B14F-4D97-AF65-F5344CB8AC3E}">
        <p14:creationId xmlns:p14="http://schemas.microsoft.com/office/powerpoint/2010/main" val="128634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094CC2-D4C0-C035-B8E1-2CF385E4E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649" y="1003151"/>
            <a:ext cx="4737789" cy="5480735"/>
          </a:xfrm>
          <a:prstGeom prst="rect">
            <a:avLst/>
          </a:prstGeom>
        </p:spPr>
      </p:pic>
      <p:sp>
        <p:nvSpPr>
          <p:cNvPr id="2" name="Pladsholder til dato 1">
            <a:extLst>
              <a:ext uri="{FF2B5EF4-FFF2-40B4-BE49-F238E27FC236}">
                <a16:creationId xmlns:a16="http://schemas.microsoft.com/office/drawing/2014/main" id="{DFDB3FAF-7D8C-D88B-50D6-997328A40897}"/>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87905E79-CB53-4F58-CFD9-E98D206CB398}"/>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CFCD4892-4F12-9236-8890-91659E7990FA}"/>
              </a:ext>
            </a:extLst>
          </p:cNvPr>
          <p:cNvSpPr>
            <a:spLocks noGrp="1"/>
          </p:cNvSpPr>
          <p:nvPr>
            <p:ph type="title"/>
          </p:nvPr>
        </p:nvSpPr>
        <p:spPr/>
        <p:txBody>
          <a:bodyPr/>
          <a:lstStyle/>
          <a:p>
            <a:r>
              <a:rPr lang="da-DK" dirty="0"/>
              <a:t>DNA </a:t>
            </a:r>
            <a:endParaRPr lang="LID4096" dirty="0"/>
          </a:p>
        </p:txBody>
      </p:sp>
      <p:sp>
        <p:nvSpPr>
          <p:cNvPr id="5" name="Pladsholder til indhold 4">
            <a:extLst>
              <a:ext uri="{FF2B5EF4-FFF2-40B4-BE49-F238E27FC236}">
                <a16:creationId xmlns:a16="http://schemas.microsoft.com/office/drawing/2014/main" id="{97396884-8AB2-48E2-AB21-8E5DBA7E5FF6}"/>
              </a:ext>
            </a:extLst>
          </p:cNvPr>
          <p:cNvSpPr>
            <a:spLocks noGrp="1"/>
          </p:cNvSpPr>
          <p:nvPr>
            <p:ph idx="1"/>
          </p:nvPr>
        </p:nvSpPr>
        <p:spPr>
          <a:xfrm>
            <a:off x="838200" y="1825625"/>
            <a:ext cx="5840186" cy="4547040"/>
          </a:xfrm>
        </p:spPr>
        <p:txBody>
          <a:bodyPr>
            <a:normAutofit lnSpcReduction="10000"/>
          </a:bodyPr>
          <a:lstStyle/>
          <a:p>
            <a:pPr algn="l">
              <a:spcBef>
                <a:spcPts val="450"/>
              </a:spcBef>
              <a:spcAft>
                <a:spcPts val="75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Hvad er DNA – kroppens opskrift! </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DNA – </a:t>
            </a:r>
            <a:r>
              <a:rPr lang="da-DK" sz="1600" b="0" i="0" dirty="0" err="1">
                <a:solidFill>
                  <a:srgbClr val="424242"/>
                </a:solidFill>
                <a:effectLst/>
                <a:latin typeface="Arial" panose="020B0604020202020204" pitchFamily="34" charset="0"/>
                <a:cs typeface="Arial" panose="020B0604020202020204" pitchFamily="34" charset="0"/>
              </a:rPr>
              <a:t>Dexyribo</a:t>
            </a:r>
            <a:r>
              <a:rPr lang="da-DK" sz="1600" b="0" i="0" dirty="0">
                <a:solidFill>
                  <a:srgbClr val="424242"/>
                </a:solidFill>
                <a:effectLst/>
                <a:latin typeface="Arial" panose="020B0604020202020204" pitchFamily="34" charset="0"/>
                <a:cs typeface="Arial" panose="020B0604020202020204" pitchFamily="34" charset="0"/>
              </a:rPr>
              <a:t> </a:t>
            </a:r>
            <a:r>
              <a:rPr lang="da-DK" sz="1600" b="0" i="0" dirty="0" err="1">
                <a:solidFill>
                  <a:srgbClr val="424242"/>
                </a:solidFill>
                <a:effectLst/>
                <a:latin typeface="Arial" panose="020B0604020202020204" pitchFamily="34" charset="0"/>
                <a:cs typeface="Arial" panose="020B0604020202020204" pitchFamily="34" charset="0"/>
              </a:rPr>
              <a:t>Nucleic</a:t>
            </a:r>
            <a:r>
              <a:rPr lang="da-DK" sz="1600" b="0" i="0" dirty="0">
                <a:solidFill>
                  <a:srgbClr val="424242"/>
                </a:solidFill>
                <a:effectLst/>
                <a:latin typeface="Arial" panose="020B0604020202020204" pitchFamily="34" charset="0"/>
                <a:cs typeface="Arial" panose="020B0604020202020204" pitchFamily="34" charset="0"/>
              </a:rPr>
              <a:t> Acid </a:t>
            </a:r>
          </a:p>
          <a:p>
            <a:pPr algn="l">
              <a:spcAft>
                <a:spcPts val="600"/>
              </a:spcAft>
              <a:buFont typeface="Arial" panose="020B0604020202020204" pitchFamily="34" charset="0"/>
              <a:buChar char="•"/>
            </a:pPr>
            <a:r>
              <a:rPr lang="da-DK" sz="1600" dirty="0">
                <a:solidFill>
                  <a:srgbClr val="424242"/>
                </a:solidFill>
                <a:latin typeface="Arial" panose="020B0604020202020204" pitchFamily="34" charset="0"/>
                <a:cs typeface="Arial" panose="020B0604020202020204" pitchFamily="34" charset="0"/>
              </a:rPr>
              <a:t>Ligner en snoet stige – </a:t>
            </a:r>
            <a:r>
              <a:rPr lang="da-DK" sz="1600" dirty="0" err="1">
                <a:solidFill>
                  <a:srgbClr val="424242"/>
                </a:solidFill>
                <a:latin typeface="Arial" panose="020B0604020202020204" pitchFamily="34" charset="0"/>
                <a:cs typeface="Arial" panose="020B0604020202020204" pitchFamily="34" charset="0"/>
              </a:rPr>
              <a:t>dobbelthelix</a:t>
            </a:r>
            <a:r>
              <a:rPr lang="da-DK" sz="1600" dirty="0">
                <a:solidFill>
                  <a:srgbClr val="424242"/>
                </a:solidFill>
                <a:latin typeface="Arial" panose="020B0604020202020204" pitchFamily="34" charset="0"/>
                <a:cs typeface="Arial" panose="020B0604020202020204" pitchFamily="34" charset="0"/>
              </a:rPr>
              <a:t>. </a:t>
            </a:r>
          </a:p>
          <a:p>
            <a:pPr algn="l">
              <a:spcAft>
                <a:spcPts val="600"/>
              </a:spcAft>
              <a:buFont typeface="Arial" panose="020B0604020202020204" pitchFamily="34" charset="0"/>
              <a:buChar char="•"/>
            </a:pPr>
            <a:r>
              <a:rPr lang="da-DK" sz="1600" dirty="0">
                <a:solidFill>
                  <a:srgbClr val="424242"/>
                </a:solidFill>
                <a:latin typeface="Arial" panose="020B0604020202020204" pitchFamily="34" charset="0"/>
                <a:cs typeface="Arial" panose="020B0604020202020204" pitchFamily="34" charset="0"/>
              </a:rPr>
              <a:t>4 byggesten, Adenin – Thymin – Cytosin – Guanin </a:t>
            </a:r>
            <a:endParaRPr lang="da-DK" sz="1600" b="0" i="0" dirty="0">
              <a:solidFill>
                <a:srgbClr val="424242"/>
              </a:solidFill>
              <a:effectLst/>
              <a:latin typeface="Arial" panose="020B0604020202020204" pitchFamily="34" charset="0"/>
              <a:cs typeface="Arial" panose="020B0604020202020204" pitchFamily="34" charset="0"/>
            </a:endParaRPr>
          </a:p>
          <a:p>
            <a:pPr marL="0" indent="0" algn="l">
              <a:spcAft>
                <a:spcPts val="600"/>
              </a:spcAft>
              <a:buNone/>
            </a:pPr>
            <a:endParaRPr lang="da-DK" sz="1600" b="0" i="0" dirty="0">
              <a:solidFill>
                <a:srgbClr val="424242"/>
              </a:solidFill>
              <a:effectLst/>
              <a:latin typeface="Arial" panose="020B0604020202020204" pitchFamily="34" charset="0"/>
              <a:cs typeface="Arial" panose="020B0604020202020204" pitchFamily="34" charset="0"/>
            </a:endParaRPr>
          </a:p>
          <a:p>
            <a:pPr algn="l">
              <a:spcBef>
                <a:spcPts val="450"/>
              </a:spcBef>
              <a:spcAft>
                <a:spcPts val="75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Hvad gør DNA? </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DNA indeholder gener – små afsnit der alle bestemmer forskellige ting</a:t>
            </a:r>
          </a:p>
          <a:p>
            <a:pPr lvl="1">
              <a:spcAft>
                <a:spcPts val="600"/>
              </a:spcAft>
              <a:buFont typeface="Arial" panose="020B0604020202020204" pitchFamily="34" charset="0"/>
              <a:buChar char="•"/>
            </a:pPr>
            <a:r>
              <a:rPr lang="da-DK" sz="1600" dirty="0">
                <a:solidFill>
                  <a:srgbClr val="424242"/>
                </a:solidFill>
                <a:latin typeface="Arial" panose="020B0604020202020204" pitchFamily="34" charset="0"/>
                <a:cs typeface="Arial" panose="020B0604020202020204" pitchFamily="34" charset="0"/>
              </a:rPr>
              <a:t>Øjenfarve – højde – vækst </a:t>
            </a:r>
          </a:p>
          <a:p>
            <a:pPr lvl="1">
              <a:spcAft>
                <a:spcPts val="600"/>
              </a:spcAft>
              <a:buFont typeface="Arial" panose="020B0604020202020204" pitchFamily="34" charset="0"/>
              <a:buChar char="•"/>
            </a:pPr>
            <a:endParaRPr lang="da-DK" sz="1600" b="0" i="0" dirty="0">
              <a:solidFill>
                <a:srgbClr val="424242"/>
              </a:solidFill>
              <a:effectLst/>
              <a:latin typeface="Arial" panose="020B0604020202020204" pitchFamily="34" charset="0"/>
              <a:cs typeface="Arial" panose="020B0604020202020204" pitchFamily="34" charset="0"/>
            </a:endParaRPr>
          </a:p>
          <a:p>
            <a:pPr algn="l">
              <a:spcBef>
                <a:spcPts val="450"/>
              </a:spcBef>
              <a:spcAft>
                <a:spcPts val="750"/>
              </a:spcAft>
              <a:buNone/>
            </a:pPr>
            <a:r>
              <a:rPr lang="en-DK" sz="1600" b="0" i="0" dirty="0">
                <a:solidFill>
                  <a:srgbClr val="424242"/>
                </a:solidFill>
                <a:effectLst/>
                <a:latin typeface="Segoe Sans"/>
              </a:rPr>
              <a:t>🧬🧬</a:t>
            </a:r>
            <a:r>
              <a:rPr lang="da-DK" sz="1600" b="1" i="0" dirty="0">
                <a:solidFill>
                  <a:srgbClr val="424242"/>
                </a:solidFill>
                <a:effectLst/>
                <a:latin typeface="Arial" panose="020B0604020202020204" pitchFamily="34" charset="0"/>
                <a:cs typeface="Arial" panose="020B0604020202020204" pitchFamily="34" charset="0"/>
              </a:rPr>
              <a:t>Hvordan fungerer det? </a:t>
            </a:r>
          </a:p>
          <a:p>
            <a:pPr algn="l">
              <a:spcAft>
                <a:spcPts val="600"/>
              </a:spcAft>
              <a:buFont typeface="Arial" panose="020B0604020202020204" pitchFamily="34" charset="0"/>
              <a:buChar char="•"/>
            </a:pPr>
            <a:r>
              <a:rPr lang="da-DK" sz="1600" b="0" i="0" dirty="0">
                <a:solidFill>
                  <a:srgbClr val="424242"/>
                </a:solidFill>
                <a:effectLst/>
                <a:latin typeface="Arial" panose="020B0604020202020204" pitchFamily="34" charset="0"/>
                <a:cs typeface="Arial" panose="020B0604020202020204" pitchFamily="34" charset="0"/>
              </a:rPr>
              <a:t>Byggestenene sidder sammen i par (A + T) og (C + G) </a:t>
            </a:r>
          </a:p>
          <a:p>
            <a:endParaRPr lang="LID4096" sz="1600" dirty="0"/>
          </a:p>
        </p:txBody>
      </p:sp>
    </p:spTree>
    <p:extLst>
      <p:ext uri="{BB962C8B-B14F-4D97-AF65-F5344CB8AC3E}">
        <p14:creationId xmlns:p14="http://schemas.microsoft.com/office/powerpoint/2010/main" val="13925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A0E1529-3B58-6E6B-623B-1192E4CE718B}"/>
              </a:ext>
            </a:extLst>
          </p:cNvPr>
          <p:cNvSpPr>
            <a:spLocks noGrp="1"/>
          </p:cNvSpPr>
          <p:nvPr>
            <p:ph type="dt" sz="half" idx="2"/>
          </p:nvPr>
        </p:nvSpPr>
        <p:spPr>
          <a:xfrm>
            <a:off x="416560" y="6483886"/>
            <a:ext cx="2743200" cy="365123"/>
          </a:xfrm>
        </p:spPr>
        <p:txBody>
          <a:bodyPr anchor="ctr">
            <a:normAutofit/>
          </a:bodyPr>
          <a:lstStyle/>
          <a:p>
            <a:pPr>
              <a:spcAft>
                <a:spcPts val="600"/>
              </a:spcAft>
            </a:pPr>
            <a:fld id="{A71643C1-8BFB-4891-9D70-F1251075D6A4}" type="datetime1">
              <a:rPr lang="en-GB" smtClean="0"/>
              <a:pPr>
                <a:spcAft>
                  <a:spcPts val="600"/>
                </a:spcAft>
              </a:pPr>
              <a:t>30/07/2025</a:t>
            </a:fld>
            <a:endParaRPr lang="en-DK"/>
          </a:p>
        </p:txBody>
      </p:sp>
      <p:sp>
        <p:nvSpPr>
          <p:cNvPr id="3" name="Pladsholder til sidefod 2">
            <a:extLst>
              <a:ext uri="{FF2B5EF4-FFF2-40B4-BE49-F238E27FC236}">
                <a16:creationId xmlns:a16="http://schemas.microsoft.com/office/drawing/2014/main" id="{80C0CB6A-F7A8-6B77-C97C-FC32698CE439}"/>
              </a:ext>
            </a:extLst>
          </p:cNvPr>
          <p:cNvSpPr>
            <a:spLocks noGrp="1"/>
          </p:cNvSpPr>
          <p:nvPr>
            <p:ph type="ftr" sz="quarter" idx="3"/>
          </p:nvPr>
        </p:nvSpPr>
        <p:spPr>
          <a:xfrm>
            <a:off x="9032238" y="6483885"/>
            <a:ext cx="2743200" cy="365125"/>
          </a:xfrm>
        </p:spPr>
        <p:txBody>
          <a:bodyPr anchor="ctr">
            <a:normAutofit/>
          </a:bodyPr>
          <a:lstStyle/>
          <a:p>
            <a:pPr>
              <a:spcAft>
                <a:spcPts val="600"/>
              </a:spcAft>
            </a:pPr>
            <a:r>
              <a:rPr lang="en-US"/>
              <a:t>Your business. Our DNA.</a:t>
            </a:r>
            <a:endParaRPr lang="en-DK"/>
          </a:p>
        </p:txBody>
      </p:sp>
      <p:sp>
        <p:nvSpPr>
          <p:cNvPr id="4" name="Titel 3">
            <a:extLst>
              <a:ext uri="{FF2B5EF4-FFF2-40B4-BE49-F238E27FC236}">
                <a16:creationId xmlns:a16="http://schemas.microsoft.com/office/drawing/2014/main" id="{7A96B102-83E7-9245-D255-085CC161CF73}"/>
              </a:ext>
            </a:extLst>
          </p:cNvPr>
          <p:cNvSpPr>
            <a:spLocks noGrp="1"/>
          </p:cNvSpPr>
          <p:nvPr>
            <p:ph type="title"/>
          </p:nvPr>
        </p:nvSpPr>
        <p:spPr>
          <a:xfrm>
            <a:off x="838200" y="1003150"/>
            <a:ext cx="10515600" cy="729103"/>
          </a:xfrm>
        </p:spPr>
        <p:txBody>
          <a:bodyPr>
            <a:normAutofit/>
          </a:bodyPr>
          <a:lstStyle/>
          <a:p>
            <a:r>
              <a:rPr lang="da-DK" dirty="0"/>
              <a:t>Gener </a:t>
            </a:r>
            <a:endParaRPr lang="LID4096" dirty="0"/>
          </a:p>
        </p:txBody>
      </p:sp>
      <p:sp>
        <p:nvSpPr>
          <p:cNvPr id="6" name="Pladsholder til indhold 4">
            <a:extLst>
              <a:ext uri="{FF2B5EF4-FFF2-40B4-BE49-F238E27FC236}">
                <a16:creationId xmlns:a16="http://schemas.microsoft.com/office/drawing/2014/main" id="{B26F4F32-30CD-464E-BE36-521FF6BB72FA}"/>
              </a:ext>
            </a:extLst>
          </p:cNvPr>
          <p:cNvSpPr>
            <a:spLocks noGrp="1"/>
          </p:cNvSpPr>
          <p:nvPr>
            <p:ph sz="half" idx="1"/>
          </p:nvPr>
        </p:nvSpPr>
        <p:spPr>
          <a:xfrm>
            <a:off x="438833" y="1353634"/>
            <a:ext cx="7002976" cy="5019031"/>
          </a:xfrm>
        </p:spPr>
        <p:txBody>
          <a:bodyPr>
            <a:noAutofit/>
          </a:bodyPr>
          <a:lstStyle/>
          <a:p>
            <a:pPr>
              <a:spcBef>
                <a:spcPts val="450"/>
              </a:spcBef>
              <a:spcAft>
                <a:spcPts val="750"/>
              </a:spcAft>
              <a:buNone/>
            </a:pPr>
            <a:endParaRPr lang="da-DK" sz="1600" b="1" i="0" dirty="0">
              <a:effectLst/>
              <a:latin typeface="Arial" panose="020B0604020202020204" pitchFamily="34" charset="0"/>
              <a:cs typeface="Arial" panose="020B0604020202020204" pitchFamily="34" charset="0"/>
            </a:endParaRPr>
          </a:p>
          <a:p>
            <a:pPr>
              <a:spcBef>
                <a:spcPts val="450"/>
              </a:spcBef>
              <a:spcAft>
                <a:spcPts val="750"/>
              </a:spcAft>
              <a:buNone/>
            </a:pPr>
            <a:r>
              <a:rPr lang="en-DK" sz="1600" b="1" i="0" dirty="0">
                <a:effectLst/>
                <a:latin typeface="Arial" panose="020B0604020202020204" pitchFamily="34" charset="0"/>
                <a:cs typeface="Arial" panose="020B0604020202020204" pitchFamily="34" charset="0"/>
              </a:rPr>
              <a:t>🧬 </a:t>
            </a:r>
            <a:r>
              <a:rPr lang="da-DK" sz="1600" b="1" i="0" dirty="0">
                <a:effectLst/>
                <a:latin typeface="Arial" panose="020B0604020202020204" pitchFamily="34" charset="0"/>
                <a:cs typeface="Arial" panose="020B0604020202020204" pitchFamily="34" charset="0"/>
              </a:rPr>
              <a:t>Hvad er gener – ingredienserne til opskriften</a:t>
            </a:r>
          </a:p>
          <a:p>
            <a:pPr>
              <a:spcAft>
                <a:spcPts val="600"/>
              </a:spcAft>
              <a:buFont typeface="Arial" panose="020B0604020202020204" pitchFamily="34" charset="0"/>
              <a:buChar char="•"/>
            </a:pPr>
            <a:r>
              <a:rPr lang="da-DK" sz="1600" b="0" i="0" dirty="0">
                <a:effectLst/>
                <a:latin typeface="Arial" panose="020B0604020202020204" pitchFamily="34" charset="0"/>
                <a:cs typeface="Arial" panose="020B0604020202020204" pitchFamily="34" charset="0"/>
              </a:rPr>
              <a:t>Hvert gen har en bestemt opgave – koder for bestemt protein</a:t>
            </a:r>
          </a:p>
          <a:p>
            <a:pPr marL="0" indent="0">
              <a:spcAft>
                <a:spcPts val="600"/>
              </a:spcAft>
              <a:buNone/>
            </a:pPr>
            <a:endParaRPr lang="da-DK" sz="1600" b="0" i="0" dirty="0">
              <a:effectLst/>
              <a:latin typeface="Arial" panose="020B0604020202020204" pitchFamily="34" charset="0"/>
              <a:cs typeface="Arial" panose="020B0604020202020204" pitchFamily="34" charset="0"/>
            </a:endParaRPr>
          </a:p>
          <a:p>
            <a:pPr marL="0" indent="0">
              <a:spcAft>
                <a:spcPts val="60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Mennesket:</a:t>
            </a:r>
            <a:endParaRPr lang="da-DK" sz="1600" b="0" i="0" dirty="0">
              <a:effectLst/>
              <a:latin typeface="Arial" panose="020B0604020202020204" pitchFamily="34" charset="0"/>
              <a:cs typeface="Arial" panose="020B0604020202020204" pitchFamily="34" charset="0"/>
            </a:endParaRP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Mennesker har omkring 20.000–25.000 gener.</a:t>
            </a:r>
          </a:p>
          <a:p>
            <a:pPr marL="0" indent="0">
              <a:spcAft>
                <a:spcPts val="600"/>
              </a:spcAft>
              <a:buNone/>
            </a:pPr>
            <a:r>
              <a:rPr lang="en-DK" sz="1600" b="1" i="0" dirty="0">
                <a:solidFill>
                  <a:srgbClr val="424242"/>
                </a:solidFill>
                <a:effectLst/>
                <a:latin typeface="Arial" panose="020B0604020202020204" pitchFamily="34" charset="0"/>
                <a:cs typeface="Arial" panose="020B0604020202020204" pitchFamily="34" charset="0"/>
              </a:rPr>
              <a:t>🐖 </a:t>
            </a:r>
            <a:r>
              <a:rPr lang="da-DK" sz="1600" b="1" i="0" dirty="0">
                <a:solidFill>
                  <a:srgbClr val="424242"/>
                </a:solidFill>
                <a:effectLst/>
                <a:latin typeface="Arial" panose="020B0604020202020204" pitchFamily="34" charset="0"/>
                <a:cs typeface="Arial" panose="020B0604020202020204" pitchFamily="34" charset="0"/>
              </a:rPr>
              <a:t>Grisen:</a:t>
            </a:r>
          </a:p>
          <a:p>
            <a:pPr>
              <a:spcAft>
                <a:spcPts val="600"/>
              </a:spcAft>
            </a:pPr>
            <a:r>
              <a:rPr lang="da-DK" sz="1600" dirty="0">
                <a:latin typeface="Arial" panose="020B0604020202020204" pitchFamily="34" charset="0"/>
                <a:cs typeface="Arial" panose="020B0604020202020204" pitchFamily="34" charset="0"/>
              </a:rPr>
              <a:t>Grise har omkring 20.000 gener.</a:t>
            </a:r>
          </a:p>
          <a:p>
            <a:pPr marL="0" indent="0">
              <a:spcAft>
                <a:spcPts val="600"/>
              </a:spcAft>
              <a:buNone/>
            </a:pPr>
            <a:r>
              <a:rPr lang="en-DK" sz="1600" b="0" i="0" dirty="0">
                <a:solidFill>
                  <a:srgbClr val="424242"/>
                </a:solidFill>
                <a:effectLst/>
                <a:latin typeface="Arial" panose="020B0604020202020204" pitchFamily="34" charset="0"/>
                <a:cs typeface="Arial" panose="020B0604020202020204" pitchFamily="34" charset="0"/>
              </a:rPr>
              <a:t>🧬🧬</a:t>
            </a:r>
            <a:r>
              <a:rPr lang="da-DK" sz="1600" b="1" i="0" dirty="0">
                <a:solidFill>
                  <a:srgbClr val="424242"/>
                </a:solidFill>
                <a:effectLst/>
                <a:latin typeface="Arial" panose="020B0604020202020204" pitchFamily="34" charset="0"/>
                <a:cs typeface="Arial" panose="020B0604020202020204" pitchFamily="34" charset="0"/>
              </a:rPr>
              <a:t>Hvordan fungerer det?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Hvert gen har en specifik funktion, men mange arbejder sammen.</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Du arver dine gener fra dine forældre – halvdelen fra mor og halvdelen fra far.</a:t>
            </a:r>
          </a:p>
          <a:p>
            <a:pPr>
              <a:buNone/>
            </a:pPr>
            <a:br>
              <a:rPr lang="da-DK" sz="1600" dirty="0">
                <a:latin typeface="Arial" panose="020B0604020202020204" pitchFamily="34" charset="0"/>
                <a:cs typeface="Arial" panose="020B0604020202020204" pitchFamily="34" charset="0"/>
              </a:rPr>
            </a:br>
            <a:endParaRPr lang="da-DK" sz="1600" dirty="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endParaRPr lang="da-DK" sz="1600" b="0" i="0" dirty="0">
              <a:effectLst/>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endParaRPr lang="da-DK" sz="1600" b="0" i="0" dirty="0">
              <a:effectLst/>
              <a:latin typeface="Arial" panose="020B0604020202020204" pitchFamily="34" charset="0"/>
              <a:cs typeface="Arial" panose="020B0604020202020204" pitchFamily="34" charset="0"/>
            </a:endParaRPr>
          </a:p>
          <a:p>
            <a:pPr marL="0" indent="0">
              <a:spcAft>
                <a:spcPts val="600"/>
              </a:spcAft>
              <a:buNone/>
            </a:pPr>
            <a:endParaRPr lang="da-DK" sz="1600" b="0" i="0" dirty="0">
              <a:effectLst/>
              <a:latin typeface="Arial" panose="020B0604020202020204" pitchFamily="34" charset="0"/>
              <a:cs typeface="Arial" panose="020B0604020202020204" pitchFamily="34" charset="0"/>
            </a:endParaRPr>
          </a:p>
          <a:p>
            <a:endParaRPr lang="LID4096" sz="1600" dirty="0">
              <a:latin typeface="Arial" panose="020B0604020202020204" pitchFamily="34" charset="0"/>
              <a:cs typeface="Arial" panose="020B0604020202020204" pitchFamily="34" charset="0"/>
            </a:endParaRPr>
          </a:p>
        </p:txBody>
      </p:sp>
      <p:pic>
        <p:nvPicPr>
          <p:cNvPr id="1026" name="Picture 2" descr="Yo DJ, stop mis-splicing – The Science of Parkinson's">
            <a:extLst>
              <a:ext uri="{FF2B5EF4-FFF2-40B4-BE49-F238E27FC236}">
                <a16:creationId xmlns:a16="http://schemas.microsoft.com/office/drawing/2014/main" id="{E90E4B93-164C-56F9-1E5B-2CE1EB7A64E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7174326" y="1732253"/>
            <a:ext cx="4446958" cy="3734410"/>
          </a:xfrm>
          <a:prstGeom prst="rect">
            <a:avLst/>
          </a:prstGeom>
          <a:solidFill>
            <a:srgbClr val="FFFFFF"/>
          </a:solidFill>
        </p:spPr>
      </p:pic>
      <p:sp>
        <p:nvSpPr>
          <p:cNvPr id="5" name="Tekstboks 16">
            <a:extLst>
              <a:ext uri="{FF2B5EF4-FFF2-40B4-BE49-F238E27FC236}">
                <a16:creationId xmlns:a16="http://schemas.microsoft.com/office/drawing/2014/main" id="{6D8D7E0F-F4EE-A02E-BB6C-0F8018646F84}"/>
              </a:ext>
            </a:extLst>
          </p:cNvPr>
          <p:cNvSpPr txBox="1"/>
          <p:nvPr/>
        </p:nvSpPr>
        <p:spPr>
          <a:xfrm>
            <a:off x="10711876" y="6271772"/>
            <a:ext cx="1684583" cy="492443"/>
          </a:xfrm>
          <a:prstGeom prst="rect">
            <a:avLst/>
          </a:prstGeom>
          <a:noFill/>
        </p:spPr>
        <p:txBody>
          <a:bodyPr wrap="square" rtlCol="0">
            <a:spAutoFit/>
          </a:bodyPr>
          <a:lstStyle/>
          <a:p>
            <a:r>
              <a:rPr lang="da-DK" sz="1000" b="1" dirty="0"/>
              <a:t>Figur: </a:t>
            </a:r>
            <a:r>
              <a:rPr lang="da-DK" sz="1000" b="1" dirty="0" err="1"/>
              <a:t>Biotech</a:t>
            </a:r>
            <a:r>
              <a:rPr lang="da-DK" sz="1000" b="1" dirty="0"/>
              <a:t> Academy </a:t>
            </a:r>
          </a:p>
          <a:p>
            <a:endParaRPr lang="da-DK" sz="1600" dirty="0"/>
          </a:p>
        </p:txBody>
      </p:sp>
    </p:spTree>
    <p:extLst>
      <p:ext uri="{BB962C8B-B14F-4D97-AF65-F5344CB8AC3E}">
        <p14:creationId xmlns:p14="http://schemas.microsoft.com/office/powerpoint/2010/main" val="232205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677C699-ED86-9CF4-682E-07B904E10254}"/>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DE3DE671-B357-F5B2-0933-D41B55D03416}"/>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D6837CF8-A756-BF59-76AB-F7ECDC4204F2}"/>
              </a:ext>
            </a:extLst>
          </p:cNvPr>
          <p:cNvSpPr>
            <a:spLocks noGrp="1"/>
          </p:cNvSpPr>
          <p:nvPr>
            <p:ph type="title"/>
          </p:nvPr>
        </p:nvSpPr>
        <p:spPr/>
        <p:txBody>
          <a:bodyPr/>
          <a:lstStyle/>
          <a:p>
            <a:r>
              <a:rPr lang="da-DK" dirty="0"/>
              <a:t>Allel </a:t>
            </a:r>
            <a:endParaRPr lang="LID4096" dirty="0"/>
          </a:p>
        </p:txBody>
      </p:sp>
      <p:sp>
        <p:nvSpPr>
          <p:cNvPr id="5" name="Pladsholder til indhold 4">
            <a:extLst>
              <a:ext uri="{FF2B5EF4-FFF2-40B4-BE49-F238E27FC236}">
                <a16:creationId xmlns:a16="http://schemas.microsoft.com/office/drawing/2014/main" id="{4A0D13B2-EF9C-DF2C-52E9-3362835112C8}"/>
              </a:ext>
            </a:extLst>
          </p:cNvPr>
          <p:cNvSpPr>
            <a:spLocks noGrp="1"/>
          </p:cNvSpPr>
          <p:nvPr>
            <p:ph sz="half" idx="1"/>
          </p:nvPr>
        </p:nvSpPr>
        <p:spPr>
          <a:xfrm>
            <a:off x="838200" y="1234440"/>
            <a:ext cx="6225540" cy="4942523"/>
          </a:xfrm>
        </p:spPr>
        <p:txBody>
          <a:bodyPr>
            <a:noAutofit/>
          </a:bodyPr>
          <a:lstStyle/>
          <a:p>
            <a:pPr>
              <a:spcBef>
                <a:spcPts val="450"/>
              </a:spcBef>
              <a:spcAft>
                <a:spcPts val="750"/>
              </a:spcAft>
              <a:buNone/>
            </a:pPr>
            <a:endParaRPr lang="da-DK" sz="1600" b="1" i="0" dirty="0">
              <a:effectLst/>
              <a:latin typeface="Arial" panose="020B0604020202020204" pitchFamily="34" charset="0"/>
              <a:cs typeface="Arial" panose="020B0604020202020204" pitchFamily="34" charset="0"/>
            </a:endParaRPr>
          </a:p>
          <a:p>
            <a:pPr>
              <a:spcBef>
                <a:spcPts val="450"/>
              </a:spcBef>
              <a:spcAft>
                <a:spcPts val="750"/>
              </a:spcAft>
              <a:buNone/>
            </a:pPr>
            <a:r>
              <a:rPr lang="en-DK" sz="1600" b="1" i="0" dirty="0">
                <a:effectLst/>
                <a:latin typeface="Arial" panose="020B0604020202020204" pitchFamily="34" charset="0"/>
                <a:cs typeface="Arial" panose="020B0604020202020204" pitchFamily="34" charset="0"/>
              </a:rPr>
              <a:t>🧬 </a:t>
            </a:r>
            <a:r>
              <a:rPr lang="da-DK" sz="1600" b="1" i="0" dirty="0">
                <a:effectLst/>
                <a:latin typeface="Arial" panose="020B0604020202020204" pitchFamily="34" charset="0"/>
                <a:cs typeface="Arial" panose="020B0604020202020204" pitchFamily="34" charset="0"/>
              </a:rPr>
              <a:t>Hvad er en allel – en version af opskriften </a:t>
            </a:r>
          </a:p>
          <a:p>
            <a:pPr>
              <a:spcAft>
                <a:spcPts val="600"/>
              </a:spcAft>
              <a:buFont typeface="Arial" panose="020B0604020202020204" pitchFamily="34" charset="0"/>
              <a:buChar char="•"/>
            </a:pPr>
            <a:r>
              <a:rPr lang="da-DK" sz="1600" b="0" i="0" dirty="0">
                <a:effectLst/>
                <a:latin typeface="Arial" panose="020B0604020202020204" pitchFamily="34" charset="0"/>
                <a:cs typeface="Arial" panose="020B0604020202020204" pitchFamily="34" charset="0"/>
              </a:rPr>
              <a:t>En allel er en variant af et gen</a:t>
            </a:r>
          </a:p>
          <a:p>
            <a:pPr>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Genet koder øjenfarve – allelerne bestemmer farven </a:t>
            </a:r>
            <a:endParaRPr lang="da-DK" sz="1600" b="0" i="0" dirty="0">
              <a:effectLst/>
              <a:latin typeface="Arial" panose="020B0604020202020204" pitchFamily="34" charset="0"/>
              <a:cs typeface="Arial" panose="020B0604020202020204" pitchFamily="34" charset="0"/>
            </a:endParaRPr>
          </a:p>
          <a:p>
            <a:pPr marL="0" indent="0">
              <a:spcAft>
                <a:spcPts val="600"/>
              </a:spcAft>
              <a:buNone/>
            </a:pPr>
            <a:endParaRPr lang="da-DK" sz="1600" b="0" i="0" dirty="0">
              <a:effectLst/>
              <a:latin typeface="Arial" panose="020B0604020202020204" pitchFamily="34" charset="0"/>
              <a:cs typeface="Arial" panose="020B0604020202020204" pitchFamily="34" charset="0"/>
            </a:endParaRPr>
          </a:p>
          <a:p>
            <a:pPr marL="0" indent="0">
              <a:spcAft>
                <a:spcPts val="600"/>
              </a:spcAft>
              <a:buNone/>
            </a:pPr>
            <a:r>
              <a:rPr lang="en-DK" sz="1600" b="0" i="0" dirty="0">
                <a:solidFill>
                  <a:srgbClr val="424242"/>
                </a:solidFill>
                <a:effectLst/>
                <a:latin typeface="Arial" panose="020B0604020202020204" pitchFamily="34" charset="0"/>
                <a:cs typeface="Arial" panose="020B0604020202020204" pitchFamily="34" charset="0"/>
              </a:rPr>
              <a:t>🧬🧬</a:t>
            </a:r>
            <a:r>
              <a:rPr lang="da-DK" sz="1600" b="1" i="0" dirty="0">
                <a:solidFill>
                  <a:srgbClr val="424242"/>
                </a:solidFill>
                <a:effectLst/>
                <a:latin typeface="Arial" panose="020B0604020202020204" pitchFamily="34" charset="0"/>
                <a:cs typeface="Arial" panose="020B0604020202020204" pitchFamily="34" charset="0"/>
              </a:rPr>
              <a:t>Hvordan fungerer det?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Alleler sidder på hver deres kromosom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Du arver en allel fra far og en allel fra mor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Kombinationen af de to bestemmer, hvordan du ser ud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Dominant  - vinder </a:t>
            </a:r>
          </a:p>
          <a:p>
            <a:pPr algn="l">
              <a:spcAft>
                <a:spcPts val="600"/>
              </a:spcAft>
              <a:buFont typeface="Arial" panose="020B0604020202020204" pitchFamily="34" charset="0"/>
              <a:buChar char="•"/>
            </a:pPr>
            <a:r>
              <a:rPr lang="da-DK" sz="1600" dirty="0">
                <a:latin typeface="Arial" panose="020B0604020202020204" pitchFamily="34" charset="0"/>
                <a:cs typeface="Arial" panose="020B0604020202020204" pitchFamily="34" charset="0"/>
              </a:rPr>
              <a:t>Recessiv –  vises kun, hvis den arves fra både mor og far </a:t>
            </a:r>
          </a:p>
          <a:p>
            <a:pPr>
              <a:buNone/>
            </a:pPr>
            <a:br>
              <a:rPr lang="da-DK" sz="1600" dirty="0">
                <a:latin typeface="Arial" panose="020B0604020202020204" pitchFamily="34" charset="0"/>
                <a:cs typeface="Arial" panose="020B0604020202020204" pitchFamily="34" charset="0"/>
              </a:rPr>
            </a:br>
            <a:endParaRPr lang="da-DK" sz="1600" dirty="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endParaRPr lang="da-DK" sz="1600" b="0" i="0" dirty="0">
              <a:effectLst/>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endParaRPr lang="da-DK" sz="1600" b="0" i="0" dirty="0">
              <a:effectLst/>
              <a:latin typeface="Arial" panose="020B0604020202020204" pitchFamily="34" charset="0"/>
              <a:cs typeface="Arial" panose="020B0604020202020204" pitchFamily="34" charset="0"/>
            </a:endParaRPr>
          </a:p>
          <a:p>
            <a:pPr marL="0" indent="0">
              <a:spcAft>
                <a:spcPts val="600"/>
              </a:spcAft>
              <a:buNone/>
            </a:pPr>
            <a:endParaRPr lang="da-DK" sz="1600" b="0" i="0" dirty="0">
              <a:effectLst/>
              <a:latin typeface="Arial" panose="020B0604020202020204" pitchFamily="34" charset="0"/>
              <a:cs typeface="Arial" panose="020B0604020202020204" pitchFamily="34" charset="0"/>
            </a:endParaRPr>
          </a:p>
          <a:p>
            <a:endParaRPr lang="LID4096" sz="1600" dirty="0">
              <a:latin typeface="Arial" panose="020B0604020202020204" pitchFamily="34" charset="0"/>
              <a:cs typeface="Arial" panose="020B0604020202020204" pitchFamily="34" charset="0"/>
            </a:endParaRPr>
          </a:p>
          <a:p>
            <a:endParaRPr lang="LID4096" sz="1600" dirty="0"/>
          </a:p>
        </p:txBody>
      </p:sp>
      <p:pic>
        <p:nvPicPr>
          <p:cNvPr id="15" name="Pladsholder til indhold 14">
            <a:extLst>
              <a:ext uri="{FF2B5EF4-FFF2-40B4-BE49-F238E27FC236}">
                <a16:creationId xmlns:a16="http://schemas.microsoft.com/office/drawing/2014/main" id="{F837614C-234C-303A-466E-A5AE37336C49}"/>
              </a:ext>
            </a:extLst>
          </p:cNvPr>
          <p:cNvPicPr>
            <a:picLocks noGrp="1" noChangeAspect="1"/>
          </p:cNvPicPr>
          <p:nvPr>
            <p:ph sz="half" idx="10"/>
          </p:nvPr>
        </p:nvPicPr>
        <p:blipFill>
          <a:blip r:embed="rId3"/>
          <a:stretch>
            <a:fillRect/>
          </a:stretch>
        </p:blipFill>
        <p:spPr>
          <a:xfrm>
            <a:off x="6533059" y="1003150"/>
            <a:ext cx="5181600" cy="2262984"/>
          </a:xfrm>
        </p:spPr>
      </p:pic>
      <p:pic>
        <p:nvPicPr>
          <p:cNvPr id="17" name="Billede 16">
            <a:extLst>
              <a:ext uri="{FF2B5EF4-FFF2-40B4-BE49-F238E27FC236}">
                <a16:creationId xmlns:a16="http://schemas.microsoft.com/office/drawing/2014/main" id="{BC8A4064-33AB-89AD-4E36-660418F38278}"/>
              </a:ext>
            </a:extLst>
          </p:cNvPr>
          <p:cNvPicPr>
            <a:picLocks noChangeAspect="1"/>
          </p:cNvPicPr>
          <p:nvPr/>
        </p:nvPicPr>
        <p:blipFill>
          <a:blip r:embed="rId4"/>
          <a:stretch>
            <a:fillRect/>
          </a:stretch>
        </p:blipFill>
        <p:spPr>
          <a:xfrm>
            <a:off x="7166438" y="3347581"/>
            <a:ext cx="4690454" cy="3136304"/>
          </a:xfrm>
          <a:prstGeom prst="rect">
            <a:avLst/>
          </a:prstGeom>
        </p:spPr>
      </p:pic>
      <p:sp>
        <p:nvSpPr>
          <p:cNvPr id="6" name="Tekstboks 16">
            <a:extLst>
              <a:ext uri="{FF2B5EF4-FFF2-40B4-BE49-F238E27FC236}">
                <a16:creationId xmlns:a16="http://schemas.microsoft.com/office/drawing/2014/main" id="{C768EB4A-6EA9-D20C-BD4A-93613CE2ADE9}"/>
              </a:ext>
            </a:extLst>
          </p:cNvPr>
          <p:cNvSpPr txBox="1"/>
          <p:nvPr/>
        </p:nvSpPr>
        <p:spPr>
          <a:xfrm>
            <a:off x="9027293" y="6565332"/>
            <a:ext cx="1684583" cy="492443"/>
          </a:xfrm>
          <a:prstGeom prst="rect">
            <a:avLst/>
          </a:prstGeom>
          <a:noFill/>
        </p:spPr>
        <p:txBody>
          <a:bodyPr wrap="square" rtlCol="0">
            <a:spAutoFit/>
          </a:bodyPr>
          <a:lstStyle/>
          <a:p>
            <a:r>
              <a:rPr lang="da-DK" sz="1000" b="1" dirty="0"/>
              <a:t>Figur: </a:t>
            </a:r>
            <a:r>
              <a:rPr lang="da-DK" sz="1000" b="1" dirty="0" err="1"/>
              <a:t>Biotech</a:t>
            </a:r>
            <a:r>
              <a:rPr lang="da-DK" sz="1000" b="1" dirty="0"/>
              <a:t> Academy </a:t>
            </a:r>
          </a:p>
          <a:p>
            <a:endParaRPr lang="da-DK" sz="1600" dirty="0"/>
          </a:p>
        </p:txBody>
      </p:sp>
    </p:spTree>
    <p:extLst>
      <p:ext uri="{BB962C8B-B14F-4D97-AF65-F5344CB8AC3E}">
        <p14:creationId xmlns:p14="http://schemas.microsoft.com/office/powerpoint/2010/main" val="322189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CF28774-9619-FFEA-6EEB-4E347F8C526C}"/>
              </a:ext>
            </a:extLst>
          </p:cNvPr>
          <p:cNvSpPr>
            <a:spLocks noGrp="1"/>
          </p:cNvSpPr>
          <p:nvPr>
            <p:ph type="dt" sz="half" idx="2"/>
          </p:nvPr>
        </p:nvSpPr>
        <p:spPr/>
        <p:txBody>
          <a:bodyPr/>
          <a:lstStyle/>
          <a:p>
            <a:fld id="{A71643C1-8BFB-4891-9D70-F1251075D6A4}" type="datetime1">
              <a:rPr lang="en-GB" smtClean="0"/>
              <a:t>30/07/2025</a:t>
            </a:fld>
            <a:endParaRPr lang="en-DK" dirty="0"/>
          </a:p>
        </p:txBody>
      </p:sp>
      <p:sp>
        <p:nvSpPr>
          <p:cNvPr id="3" name="Pladsholder til sidefod 2">
            <a:extLst>
              <a:ext uri="{FF2B5EF4-FFF2-40B4-BE49-F238E27FC236}">
                <a16:creationId xmlns:a16="http://schemas.microsoft.com/office/drawing/2014/main" id="{BBCAB8FD-2772-E5F1-AE9A-27A64B772F5C}"/>
              </a:ext>
            </a:extLst>
          </p:cNvPr>
          <p:cNvSpPr>
            <a:spLocks noGrp="1"/>
          </p:cNvSpPr>
          <p:nvPr>
            <p:ph type="ftr" sz="quarter" idx="3"/>
          </p:nvPr>
        </p:nvSpPr>
        <p:spPr/>
        <p:txBody>
          <a:bodyPr/>
          <a:lstStyle/>
          <a:p>
            <a:r>
              <a:rPr lang="en-US"/>
              <a:t>Your business. Our DNA.</a:t>
            </a:r>
            <a:endParaRPr lang="en-DK" dirty="0"/>
          </a:p>
        </p:txBody>
      </p:sp>
      <p:sp>
        <p:nvSpPr>
          <p:cNvPr id="4" name="Titel 3">
            <a:extLst>
              <a:ext uri="{FF2B5EF4-FFF2-40B4-BE49-F238E27FC236}">
                <a16:creationId xmlns:a16="http://schemas.microsoft.com/office/drawing/2014/main" id="{0328254C-C660-B272-5FDA-0587EA4C61A5}"/>
              </a:ext>
            </a:extLst>
          </p:cNvPr>
          <p:cNvSpPr>
            <a:spLocks noGrp="1"/>
          </p:cNvSpPr>
          <p:nvPr>
            <p:ph type="title"/>
          </p:nvPr>
        </p:nvSpPr>
        <p:spPr/>
        <p:txBody>
          <a:bodyPr/>
          <a:lstStyle/>
          <a:p>
            <a:r>
              <a:rPr lang="da-DK" dirty="0"/>
              <a:t>Celledeling </a:t>
            </a:r>
            <a:endParaRPr lang="LID4096" dirty="0"/>
          </a:p>
        </p:txBody>
      </p:sp>
      <p:sp>
        <p:nvSpPr>
          <p:cNvPr id="5" name="Pladsholder til indhold 4">
            <a:extLst>
              <a:ext uri="{FF2B5EF4-FFF2-40B4-BE49-F238E27FC236}">
                <a16:creationId xmlns:a16="http://schemas.microsoft.com/office/drawing/2014/main" id="{3FEB97CB-7736-3564-2A97-EFAF5F53F760}"/>
              </a:ext>
            </a:extLst>
          </p:cNvPr>
          <p:cNvSpPr>
            <a:spLocks noGrp="1"/>
          </p:cNvSpPr>
          <p:nvPr>
            <p:ph sz="half" idx="1"/>
          </p:nvPr>
        </p:nvSpPr>
        <p:spPr>
          <a:xfrm>
            <a:off x="244929" y="1825625"/>
            <a:ext cx="3690257" cy="4351338"/>
          </a:xfrm>
        </p:spPr>
        <p:txBody>
          <a:bodyPr>
            <a:noAutofit/>
          </a:bodyPr>
          <a:lstStyle/>
          <a:p>
            <a:pPr>
              <a:buNone/>
            </a:pPr>
            <a:r>
              <a:rPr lang="da-DK" sz="1600" b="1" dirty="0"/>
              <a:t>🔁 Mitose – almindelig celledeling</a:t>
            </a:r>
          </a:p>
          <a:p>
            <a:r>
              <a:rPr lang="da-DK" sz="1600" b="1" dirty="0"/>
              <a:t>Formål:</a:t>
            </a:r>
            <a:r>
              <a:rPr lang="da-DK" sz="1600" dirty="0"/>
              <a:t> Vækst, reparation og vedligeholdelse af kroppen (somatiske celler)</a:t>
            </a:r>
          </a:p>
          <a:p>
            <a:pPr>
              <a:buFont typeface="Arial" panose="020B0604020202020204" pitchFamily="34" charset="0"/>
              <a:buChar char="•"/>
            </a:pPr>
            <a:r>
              <a:rPr lang="da-DK" sz="1600" dirty="0"/>
              <a:t>1 celle → 2 genetisk identiske celler</a:t>
            </a:r>
          </a:p>
          <a:p>
            <a:pPr>
              <a:buFont typeface="Arial" panose="020B0604020202020204" pitchFamily="34" charset="0"/>
              <a:buChar char="•"/>
            </a:pPr>
            <a:r>
              <a:rPr lang="da-DK" sz="1600" dirty="0"/>
              <a:t>Cellerne har </a:t>
            </a:r>
            <a:r>
              <a:rPr lang="da-DK" sz="1600" b="1" dirty="0"/>
              <a:t>samme antal kromosomer</a:t>
            </a:r>
            <a:r>
              <a:rPr lang="da-DK" sz="1600" dirty="0"/>
              <a:t> som den oprindelige celle (</a:t>
            </a:r>
            <a:r>
              <a:rPr lang="da-DK" sz="1600" dirty="0" err="1"/>
              <a:t>diploide</a:t>
            </a:r>
            <a:r>
              <a:rPr lang="da-DK" sz="1600" dirty="0"/>
              <a:t>) </a:t>
            </a:r>
          </a:p>
          <a:p>
            <a:pPr>
              <a:buFont typeface="Arial" panose="020B0604020202020204" pitchFamily="34" charset="0"/>
              <a:buChar char="•"/>
            </a:pPr>
            <a:r>
              <a:rPr lang="da-DK" sz="1600" dirty="0"/>
              <a:t>Bruges i </a:t>
            </a:r>
            <a:r>
              <a:rPr lang="da-DK" sz="1600" b="1" dirty="0"/>
              <a:t>hud, knogler, organer, mv.</a:t>
            </a:r>
            <a:br>
              <a:rPr lang="da-DK" sz="1600" b="1" dirty="0"/>
            </a:br>
            <a:endParaRPr lang="da-DK" sz="1600" dirty="0"/>
          </a:p>
          <a:p>
            <a:r>
              <a:rPr lang="da-DK" sz="1600" dirty="0"/>
              <a:t>📌 </a:t>
            </a:r>
            <a:r>
              <a:rPr lang="da-DK" sz="1600" b="1" dirty="0"/>
              <a:t>Eksempel:</a:t>
            </a:r>
            <a:r>
              <a:rPr lang="da-DK" sz="1600" dirty="0"/>
              <a:t> Når du får et sår, deler hudcellerne sig ved mitose for at hele det.</a:t>
            </a:r>
          </a:p>
          <a:p>
            <a:endParaRPr lang="da-DK" sz="1600" dirty="0"/>
          </a:p>
          <a:p>
            <a:endParaRPr lang="LID4096" sz="1600" dirty="0"/>
          </a:p>
        </p:txBody>
      </p:sp>
      <p:sp>
        <p:nvSpPr>
          <p:cNvPr id="15" name="Pladsholder til indhold 4">
            <a:extLst>
              <a:ext uri="{FF2B5EF4-FFF2-40B4-BE49-F238E27FC236}">
                <a16:creationId xmlns:a16="http://schemas.microsoft.com/office/drawing/2014/main" id="{2149062E-4A30-2E48-C4DA-8AEEC87CDC23}"/>
              </a:ext>
            </a:extLst>
          </p:cNvPr>
          <p:cNvSpPr txBox="1">
            <a:spLocks/>
          </p:cNvSpPr>
          <p:nvPr/>
        </p:nvSpPr>
        <p:spPr>
          <a:xfrm>
            <a:off x="8521008" y="1825625"/>
            <a:ext cx="36902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r>
              <a:rPr lang="da-DK" sz="1600" b="1" dirty="0"/>
              <a:t>🔁 Meiose – dannelse af kønsceller </a:t>
            </a:r>
          </a:p>
          <a:p>
            <a:r>
              <a:rPr lang="da-DK" sz="1600" b="1" dirty="0"/>
              <a:t>Formål:</a:t>
            </a:r>
            <a:r>
              <a:rPr lang="da-DK" sz="1600" dirty="0"/>
              <a:t> Reproduktion </a:t>
            </a:r>
          </a:p>
          <a:p>
            <a:pPr>
              <a:buFont typeface="Arial" panose="020B0604020202020204" pitchFamily="34" charset="0"/>
              <a:buChar char="•"/>
            </a:pPr>
            <a:r>
              <a:rPr lang="da-DK" sz="1600" dirty="0"/>
              <a:t>1 celle → 4 genetisk forskellige celler</a:t>
            </a:r>
          </a:p>
          <a:p>
            <a:pPr>
              <a:buFont typeface="Arial" panose="020B0604020202020204" pitchFamily="34" charset="0"/>
              <a:buChar char="•"/>
            </a:pPr>
            <a:r>
              <a:rPr lang="da-DK" sz="1600" dirty="0"/>
              <a:t>Cellerne har </a:t>
            </a:r>
            <a:r>
              <a:rPr lang="da-DK" sz="1600" b="1" dirty="0"/>
              <a:t>halvt så mange kromosomer</a:t>
            </a:r>
            <a:r>
              <a:rPr lang="da-DK" sz="1600" dirty="0"/>
              <a:t> som den oprindelige celle (haploide) </a:t>
            </a:r>
          </a:p>
          <a:p>
            <a:pPr>
              <a:buFont typeface="Arial" panose="020B0604020202020204" pitchFamily="34" charset="0"/>
              <a:buChar char="•"/>
            </a:pPr>
            <a:r>
              <a:rPr lang="da-DK" sz="1600" dirty="0"/>
              <a:t>Bruges i </a:t>
            </a:r>
            <a:r>
              <a:rPr lang="da-DK" sz="1600" b="1" dirty="0"/>
              <a:t>æggestokke og testikler. </a:t>
            </a:r>
            <a:br>
              <a:rPr lang="da-DK" sz="1600" b="1" dirty="0"/>
            </a:br>
            <a:endParaRPr lang="da-DK" sz="1600" b="1" dirty="0"/>
          </a:p>
          <a:p>
            <a:pPr>
              <a:buFont typeface="Arial" panose="020B0604020202020204" pitchFamily="34" charset="0"/>
              <a:buChar char="•"/>
            </a:pPr>
            <a:endParaRPr lang="da-DK" sz="1600" dirty="0"/>
          </a:p>
          <a:p>
            <a:r>
              <a:rPr lang="da-DK" sz="1600" dirty="0"/>
              <a:t>📌 </a:t>
            </a:r>
            <a:r>
              <a:rPr lang="da-DK" sz="1600" b="1" dirty="0"/>
              <a:t>Eksempel:</a:t>
            </a:r>
            <a:r>
              <a:rPr lang="da-DK" sz="1600" dirty="0"/>
              <a:t> Ved dannelse af grise-æg og sædceller bruges meiose og genetisk variation opstår. </a:t>
            </a:r>
          </a:p>
          <a:p>
            <a:endParaRPr lang="da-DK" sz="1600" dirty="0"/>
          </a:p>
          <a:p>
            <a:endParaRPr lang="LID4096" sz="1600" dirty="0"/>
          </a:p>
        </p:txBody>
      </p:sp>
      <p:sp>
        <p:nvSpPr>
          <p:cNvPr id="8" name="Pladsholder til indhold 7">
            <a:extLst>
              <a:ext uri="{FF2B5EF4-FFF2-40B4-BE49-F238E27FC236}">
                <a16:creationId xmlns:a16="http://schemas.microsoft.com/office/drawing/2014/main" id="{2D2A3F66-222C-E407-244A-CD058CBEEF54}"/>
              </a:ext>
            </a:extLst>
          </p:cNvPr>
          <p:cNvSpPr>
            <a:spLocks noGrp="1"/>
          </p:cNvSpPr>
          <p:nvPr>
            <p:ph sz="half" idx="10"/>
          </p:nvPr>
        </p:nvSpPr>
        <p:spPr/>
        <p:txBody>
          <a:bodyPr/>
          <a:lstStyle/>
          <a:p>
            <a:endParaRPr lang="LID4096" dirty="0"/>
          </a:p>
        </p:txBody>
      </p:sp>
      <p:pic>
        <p:nvPicPr>
          <p:cNvPr id="1030" name="Picture 6">
            <a:extLst>
              <a:ext uri="{FF2B5EF4-FFF2-40B4-BE49-F238E27FC236}">
                <a16:creationId xmlns:a16="http://schemas.microsoft.com/office/drawing/2014/main" id="{C5E1B515-877D-F83F-7D2E-525CC4686F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35186" y="1003150"/>
            <a:ext cx="4480957" cy="510040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boks 16">
            <a:extLst>
              <a:ext uri="{FF2B5EF4-FFF2-40B4-BE49-F238E27FC236}">
                <a16:creationId xmlns:a16="http://schemas.microsoft.com/office/drawing/2014/main" id="{BF834FBD-6FF8-1406-AFD4-844C675E9B5B}"/>
              </a:ext>
            </a:extLst>
          </p:cNvPr>
          <p:cNvSpPr txBox="1"/>
          <p:nvPr/>
        </p:nvSpPr>
        <p:spPr>
          <a:xfrm>
            <a:off x="5508568" y="6103557"/>
            <a:ext cx="1684583" cy="492443"/>
          </a:xfrm>
          <a:prstGeom prst="rect">
            <a:avLst/>
          </a:prstGeom>
          <a:noFill/>
        </p:spPr>
        <p:txBody>
          <a:bodyPr wrap="square" rtlCol="0">
            <a:spAutoFit/>
          </a:bodyPr>
          <a:lstStyle/>
          <a:p>
            <a:r>
              <a:rPr lang="da-DK" sz="1000" b="1" dirty="0"/>
              <a:t>Figur: Stock  </a:t>
            </a:r>
          </a:p>
          <a:p>
            <a:endParaRPr lang="da-DK" sz="1600" dirty="0"/>
          </a:p>
        </p:txBody>
      </p:sp>
    </p:spTree>
    <p:extLst>
      <p:ext uri="{BB962C8B-B14F-4D97-AF65-F5344CB8AC3E}">
        <p14:creationId xmlns:p14="http://schemas.microsoft.com/office/powerpoint/2010/main" val="2378467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DanBred Theme">
  <a:themeElements>
    <a:clrScheme name="DanBred 2">
      <a:dk1>
        <a:srgbClr val="000000"/>
      </a:dk1>
      <a:lt1>
        <a:srgbClr val="FFFFFF"/>
      </a:lt1>
      <a:dk2>
        <a:srgbClr val="706359"/>
      </a:dk2>
      <a:lt2>
        <a:srgbClr val="FFFFFF"/>
      </a:lt2>
      <a:accent1>
        <a:srgbClr val="800020"/>
      </a:accent1>
      <a:accent2>
        <a:srgbClr val="B81D2F"/>
      </a:accent2>
      <a:accent3>
        <a:srgbClr val="655B50"/>
      </a:accent3>
      <a:accent4>
        <a:srgbClr val="A79C93"/>
      </a:accent4>
      <a:accent5>
        <a:srgbClr val="D9D2CB"/>
      </a:accent5>
      <a:accent6>
        <a:srgbClr val="F3F2EF"/>
      </a:accent6>
      <a:hlink>
        <a:srgbClr val="165788"/>
      </a:hlink>
      <a:folHlink>
        <a:srgbClr val="16578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Bred_blank-presentation-template_2024" id="{D94E3290-9AEC-4913-9E6F-D017A8FBE89B}" vid="{56CC63C5-07E7-4DA2-9D73-3ABD8E5330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CA9997E8F53147803F58CEF0EB5501" ma:contentTypeVersion="21" ma:contentTypeDescription="Opret et nyt dokument." ma:contentTypeScope="" ma:versionID="3e28655c7b9d817821af7e7d9b43016b">
  <xsd:schema xmlns:xsd="http://www.w3.org/2001/XMLSchema" xmlns:xs="http://www.w3.org/2001/XMLSchema" xmlns:p="http://schemas.microsoft.com/office/2006/metadata/properties" xmlns:ns2="ed9717d4-5d17-477b-b3b7-c2663c600416" xmlns:ns3="8e00cfa2-9de7-4e05-9395-d9eb5fb81821" targetNamespace="http://schemas.microsoft.com/office/2006/metadata/properties" ma:root="true" ma:fieldsID="7a7dbc09fd5e9662f5a699d597b550ab" ns2:_="" ns3:_="">
    <xsd:import namespace="ed9717d4-5d17-477b-b3b7-c2663c600416"/>
    <xsd:import namespace="8e00cfa2-9de7-4e05-9395-d9eb5fb818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17d4-5d17-477b-b3b7-c2663c600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59ba6323-382e-447a-8d07-d172c0a4d0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00cfa2-9de7-4e05-9395-d9eb5fb8182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1" nillable="true" ma:displayName="Taxonomy Catch All Column" ma:hidden="true" ma:list="{4499f391-8082-4b91-b1b3-12a06a21f1f3}" ma:internalName="TaxCatchAll" ma:showField="CatchAllData" ma:web="8e00cfa2-9de7-4e05-9395-d9eb5fb818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e00cfa2-9de7-4e05-9395-d9eb5fb81821">
      <UserInfo>
        <DisplayName>Hubertus Heitmann</DisplayName>
        <AccountId>255</AccountId>
        <AccountType/>
      </UserInfo>
    </SharedWithUsers>
    <lcf76f155ced4ddcb4097134ff3c332f xmlns="ed9717d4-5d17-477b-b3b7-c2663c600416">
      <Terms xmlns="http://schemas.microsoft.com/office/infopath/2007/PartnerControls"/>
    </lcf76f155ced4ddcb4097134ff3c332f>
    <TaxCatchAll xmlns="8e00cfa2-9de7-4e05-9395-d9eb5fb818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6D76C-9040-4141-A5DE-5EA63E6E1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17d4-5d17-477b-b3b7-c2663c600416"/>
    <ds:schemaRef ds:uri="8e00cfa2-9de7-4e05-9395-d9eb5fb81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BF57D-C733-40C7-A170-5D2E99610C08}">
  <ds:schemaRefs>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af1872c3-ce7b-4655-baeb-40400ea7a874"/>
    <ds:schemaRef ds:uri="http://schemas.microsoft.com/office/infopath/2007/PartnerControls"/>
    <ds:schemaRef ds:uri="http://schemas.openxmlformats.org/package/2006/metadata/core-properties"/>
    <ds:schemaRef ds:uri="9b42dd11-4129-42cb-b508-4cb4bcffb519"/>
    <ds:schemaRef ds:uri="bdaf3da7-0b89-43ed-9381-2a76b819d89d"/>
    <ds:schemaRef ds:uri="8e00cfa2-9de7-4e05-9395-d9eb5fb81821"/>
    <ds:schemaRef ds:uri="ed9717d4-5d17-477b-b3b7-c2663c600416"/>
  </ds:schemaRefs>
</ds:datastoreItem>
</file>

<file path=customXml/itemProps3.xml><?xml version="1.0" encoding="utf-8"?>
<ds:datastoreItem xmlns:ds="http://schemas.openxmlformats.org/officeDocument/2006/customXml" ds:itemID="{BF8BEC6F-E4C4-4848-84CC-7E9AB4FB8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DanBred_blank-presentation-template_2024</Template>
  <TotalTime>0</TotalTime>
  <Words>2976</Words>
  <Application>Microsoft Office PowerPoint</Application>
  <PresentationFormat>Widescreen</PresentationFormat>
  <Paragraphs>404</Paragraphs>
  <Slides>20</Slides>
  <Notes>15</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20</vt:i4>
      </vt:variant>
    </vt:vector>
  </HeadingPairs>
  <TitlesOfParts>
    <vt:vector size="25" baseType="lpstr">
      <vt:lpstr>Arial</vt:lpstr>
      <vt:lpstr>Calibri</vt:lpstr>
      <vt:lpstr>Segoe Sans</vt:lpstr>
      <vt:lpstr>4_DanBred Theme</vt:lpstr>
      <vt:lpstr>think-cell Slide</vt:lpstr>
      <vt:lpstr>PowerPoint-præsentation</vt:lpstr>
      <vt:lpstr>1</vt:lpstr>
      <vt:lpstr>Dyrecellen – udgangspunktet </vt:lpstr>
      <vt:lpstr>Genetik – eller volapyk? </vt:lpstr>
      <vt:lpstr>Kromosomer </vt:lpstr>
      <vt:lpstr>DNA </vt:lpstr>
      <vt:lpstr>Gener </vt:lpstr>
      <vt:lpstr>Allel </vt:lpstr>
      <vt:lpstr>Celledeling </vt:lpstr>
      <vt:lpstr>Kvalitativ nedarvning </vt:lpstr>
      <vt:lpstr>Gregor Mendel – </vt:lpstr>
      <vt:lpstr>Mendels 1. lov</vt:lpstr>
      <vt:lpstr>Mendels 2. lov</vt:lpstr>
      <vt:lpstr>Kvantitativ nedarvning </vt:lpstr>
      <vt:lpstr>Nedarvning af kvantitativ egenskab - daglig tilvækst </vt:lpstr>
      <vt:lpstr>Genetisk variation</vt:lpstr>
      <vt:lpstr>Genetisk variation</vt:lpstr>
      <vt:lpstr>Genetisk fremgang i populationen </vt:lpstr>
      <vt:lpstr>Genetisk fremgang i populationen </vt:lpstr>
      <vt:lpstr>Genotype &amp; fænotype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Sigrid Beth Rasmussen</dc:creator>
  <cp:lastModifiedBy>Max Jørgensen</cp:lastModifiedBy>
  <cp:revision>9</cp:revision>
  <cp:lastPrinted>2020-05-25T07:44:49Z</cp:lastPrinted>
  <dcterms:created xsi:type="dcterms:W3CDTF">2025-03-04T12:37:02Z</dcterms:created>
  <dcterms:modified xsi:type="dcterms:W3CDTF">2025-07-30T13:24:42Z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0x010100ACCA9997E8F53147803F58CEF0EB5501</vt:lpwstr>
  </property>
  <property fmtid="{D5CDD505-2E9C-101B-9397-08002B2CF9AE}" pid="3" name="Order">
    <vt:lpwstr>240300.000000000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