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7"/>
  </p:notesMasterIdLst>
  <p:handoutMasterIdLst>
    <p:handoutMasterId r:id="rId8"/>
  </p:handoutMasterIdLst>
  <p:sldIdLst>
    <p:sldId id="269" r:id="rId2"/>
    <p:sldId id="270" r:id="rId3"/>
    <p:sldId id="271" r:id="rId4"/>
    <p:sldId id="272" r:id="rId5"/>
    <p:sldId id="273" r:id="rId6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4969">
          <p15:clr>
            <a:srgbClr val="A4A3A4"/>
          </p15:clr>
        </p15:guide>
        <p15:guide id="7" pos="347" userDrawn="1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265F7A"/>
    <a:srgbClr val="4B3E31"/>
    <a:srgbClr val="00435E"/>
    <a:srgbClr val="FFC828"/>
    <a:srgbClr val="ADCFBA"/>
    <a:srgbClr val="BF9C81"/>
    <a:srgbClr val="C8C7B2"/>
    <a:srgbClr val="076471"/>
    <a:srgbClr val="88919F"/>
    <a:srgbClr val="141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B638A-4176-47B3-9944-4425643F7312}" v="4" dt="2024-08-05T13:00:56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186" y="108"/>
      </p:cViewPr>
      <p:guideLst>
        <p:guide orient="horz" pos="276"/>
        <p:guide orient="horz" pos="979"/>
        <p:guide orient="horz" pos="4020"/>
        <p:guide orient="horz" pos="867"/>
        <p:guide orient="horz" pos="3793"/>
        <p:guide pos="4969"/>
        <p:guide pos="347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2CCB638A-4176-47B3-9944-4425643F7312}"/>
    <pc:docChg chg="undo custSel addSld modSld">
      <pc:chgData name="L K" userId="e4117d74aaad28f7" providerId="LiveId" clId="{2CCB638A-4176-47B3-9944-4425643F7312}" dt="2024-08-05T15:10:58.447" v="29" actId="1076"/>
      <pc:docMkLst>
        <pc:docMk/>
      </pc:docMkLst>
      <pc:sldChg chg="modSp mod">
        <pc:chgData name="L K" userId="e4117d74aaad28f7" providerId="LiveId" clId="{2CCB638A-4176-47B3-9944-4425643F7312}" dt="2024-08-05T12:58:15.330" v="0"/>
        <pc:sldMkLst>
          <pc:docMk/>
          <pc:sldMk cId="3558985562" sldId="269"/>
        </pc:sldMkLst>
        <pc:spChg chg="mod">
          <ac:chgData name="L K" userId="e4117d74aaad28f7" providerId="LiveId" clId="{2CCB638A-4176-47B3-9944-4425643F7312}" dt="2024-08-05T12:58:15.330" v="0"/>
          <ac:spMkLst>
            <pc:docMk/>
            <pc:sldMk cId="3558985562" sldId="269"/>
            <ac:spMk id="10" creationId="{5844CB6C-8C8F-94DD-4F50-DFDCF5DA6A03}"/>
          </ac:spMkLst>
        </pc:spChg>
      </pc:sldChg>
      <pc:sldChg chg="addSp modSp mod">
        <pc:chgData name="L K" userId="e4117d74aaad28f7" providerId="LiveId" clId="{2CCB638A-4176-47B3-9944-4425643F7312}" dt="2024-08-05T15:10:58.447" v="29" actId="1076"/>
        <pc:sldMkLst>
          <pc:docMk/>
          <pc:sldMk cId="920413659" sldId="270"/>
        </pc:sldMkLst>
        <pc:picChg chg="add mod modCrop">
          <ac:chgData name="L K" userId="e4117d74aaad28f7" providerId="LiveId" clId="{2CCB638A-4176-47B3-9944-4425643F7312}" dt="2024-08-05T15:10:58.447" v="29" actId="1076"/>
          <ac:picMkLst>
            <pc:docMk/>
            <pc:sldMk cId="920413659" sldId="270"/>
            <ac:picMk id="3" creationId="{2CDF5EFB-2E75-45A4-283D-7CB9237E511C}"/>
          </ac:picMkLst>
        </pc:picChg>
      </pc:sldChg>
      <pc:sldChg chg="addSp delSp modSp new mod">
        <pc:chgData name="L K" userId="e4117d74aaad28f7" providerId="LiveId" clId="{2CCB638A-4176-47B3-9944-4425643F7312}" dt="2024-08-05T15:10:35.404" v="25" actId="478"/>
        <pc:sldMkLst>
          <pc:docMk/>
          <pc:sldMk cId="4132323554" sldId="271"/>
        </pc:sldMkLst>
        <pc:spChg chg="del">
          <ac:chgData name="L K" userId="e4117d74aaad28f7" providerId="LiveId" clId="{2CCB638A-4176-47B3-9944-4425643F7312}" dt="2024-08-05T15:10:35.404" v="25" actId="478"/>
          <ac:spMkLst>
            <pc:docMk/>
            <pc:sldMk cId="4132323554" sldId="271"/>
            <ac:spMk id="2" creationId="{01C988D5-9F96-9752-D6CA-C6EFFC3CE336}"/>
          </ac:spMkLst>
        </pc:spChg>
        <pc:picChg chg="add mod">
          <ac:chgData name="L K" userId="e4117d74aaad28f7" providerId="LiveId" clId="{2CCB638A-4176-47B3-9944-4425643F7312}" dt="2024-08-05T15:10:32.634" v="24" actId="1076"/>
          <ac:picMkLst>
            <pc:docMk/>
            <pc:sldMk cId="4132323554" sldId="271"/>
            <ac:picMk id="4" creationId="{951DE2EB-CFEA-FF00-1D35-6A41553F5D6E}"/>
          </ac:picMkLst>
        </pc:picChg>
      </pc:sldChg>
      <pc:sldChg chg="addSp delSp modSp new mod">
        <pc:chgData name="L K" userId="e4117d74aaad28f7" providerId="LiveId" clId="{2CCB638A-4176-47B3-9944-4425643F7312}" dt="2024-08-05T15:10:15.500" v="20" actId="478"/>
        <pc:sldMkLst>
          <pc:docMk/>
          <pc:sldMk cId="654845552" sldId="272"/>
        </pc:sldMkLst>
        <pc:spChg chg="del">
          <ac:chgData name="L K" userId="e4117d74aaad28f7" providerId="LiveId" clId="{2CCB638A-4176-47B3-9944-4425643F7312}" dt="2024-08-05T15:10:15.500" v="20" actId="478"/>
          <ac:spMkLst>
            <pc:docMk/>
            <pc:sldMk cId="654845552" sldId="272"/>
            <ac:spMk id="2" creationId="{673C758F-D4AD-8DF1-0D7B-C1F633CCFE0B}"/>
          </ac:spMkLst>
        </pc:spChg>
        <pc:picChg chg="add mod">
          <ac:chgData name="L K" userId="e4117d74aaad28f7" providerId="LiveId" clId="{2CCB638A-4176-47B3-9944-4425643F7312}" dt="2024-08-05T15:10:12.928" v="19" actId="1076"/>
          <ac:picMkLst>
            <pc:docMk/>
            <pc:sldMk cId="654845552" sldId="272"/>
            <ac:picMk id="4" creationId="{AFEBC99E-537E-3211-0BB6-E40E296D5DCA}"/>
          </ac:picMkLst>
        </pc:picChg>
      </pc:sldChg>
      <pc:sldChg chg="addSp delSp modSp new mod">
        <pc:chgData name="L K" userId="e4117d74aaad28f7" providerId="LiveId" clId="{2CCB638A-4176-47B3-9944-4425643F7312}" dt="2024-08-05T15:10:02.011" v="17" actId="1076"/>
        <pc:sldMkLst>
          <pc:docMk/>
          <pc:sldMk cId="3061521942" sldId="273"/>
        </pc:sldMkLst>
        <pc:spChg chg="del">
          <ac:chgData name="L K" userId="e4117d74aaad28f7" providerId="LiveId" clId="{2CCB638A-4176-47B3-9944-4425643F7312}" dt="2024-08-05T15:09:53.937" v="15" actId="478"/>
          <ac:spMkLst>
            <pc:docMk/>
            <pc:sldMk cId="3061521942" sldId="273"/>
            <ac:spMk id="2" creationId="{AD63BBC1-71F2-E218-0FE2-DC139A786554}"/>
          </ac:spMkLst>
        </pc:spChg>
        <pc:picChg chg="add mod">
          <ac:chgData name="L K" userId="e4117d74aaad28f7" providerId="LiveId" clId="{2CCB638A-4176-47B3-9944-4425643F7312}" dt="2024-08-05T15:10:02.011" v="17" actId="1076"/>
          <ac:picMkLst>
            <pc:docMk/>
            <pc:sldMk cId="3061521942" sldId="273"/>
            <ac:picMk id="4" creationId="{034F7263-4616-2DD7-F6F9-06354042A65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4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05-08-2024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AE0D76-80E0-4B69-BD94-48601CA3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1E43E92-4844-405C-A8C1-8FBA524C1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6" b="31386"/>
          <a:stretch/>
        </p:blipFill>
        <p:spPr>
          <a:xfrm>
            <a:off x="9265742" y="6075296"/>
            <a:ext cx="1249193" cy="2587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05-08-2024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18" y="6025149"/>
            <a:ext cx="857484" cy="35902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5E5450D-982D-7F90-7E14-2DDC0BF2CB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3811" y="6043102"/>
            <a:ext cx="624894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b@seges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695712C-1E88-426F-9303-0815133F4D1A}"/>
              </a:ext>
            </a:extLst>
          </p:cNvPr>
          <p:cNvSpPr txBox="1">
            <a:spLocks/>
          </p:cNvSpPr>
          <p:nvPr/>
        </p:nvSpPr>
        <p:spPr>
          <a:xfrm>
            <a:off x="637060" y="2201"/>
            <a:ext cx="6379200" cy="5472479"/>
          </a:xfrm>
          <a:prstGeom prst="rect">
            <a:avLst/>
          </a:prstGeom>
          <a:solidFill>
            <a:srgbClr val="265F7A">
              <a:alpha val="84706"/>
            </a:srgbClr>
          </a:solidFill>
        </p:spPr>
        <p:txBody>
          <a:bodyPr tIns="0"/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844CB6C-8C8F-94DD-4F50-DFDCF5DA6A03}"/>
              </a:ext>
            </a:extLst>
          </p:cNvPr>
          <p:cNvSpPr txBox="1">
            <a:spLocks/>
          </p:cNvSpPr>
          <p:nvPr/>
        </p:nvSpPr>
        <p:spPr>
          <a:xfrm>
            <a:off x="1223781" y="764174"/>
            <a:ext cx="5914064" cy="561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Grundlæggende økonomi</a:t>
            </a:r>
          </a:p>
          <a:p>
            <a:pPr>
              <a:lnSpc>
                <a:spcPct val="150000"/>
              </a:lnSpc>
            </a:pPr>
            <a:r>
              <a:rPr lang="da-DK" sz="1400" dirty="0">
                <a:solidFill>
                  <a:schemeClr val="bg1"/>
                </a:solidFill>
                <a:latin typeface="Arial Nova Light" panose="020B0304020202020204" pitchFamily="34" charset="0"/>
              </a:rPr>
              <a:t>11. udgave 2024</a:t>
            </a:r>
          </a:p>
          <a:p>
            <a:pPr>
              <a:lnSpc>
                <a:spcPct val="150000"/>
              </a:lnSpc>
            </a:pPr>
            <a:r>
              <a:rPr lang="da-DK" sz="1800" dirty="0">
                <a:solidFill>
                  <a:schemeClr val="bg1"/>
                </a:solidFill>
              </a:rPr>
              <a:t>7. Dækningsbidrag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Pladsholder til tekst 5">
            <a:extLst>
              <a:ext uri="{FF2B5EF4-FFF2-40B4-BE49-F238E27FC236}">
                <a16:creationId xmlns:a16="http://schemas.microsoft.com/office/drawing/2014/main" id="{6A070699-5330-281B-D4DC-2A004930587C}"/>
              </a:ext>
            </a:extLst>
          </p:cNvPr>
          <p:cNvSpPr txBox="1">
            <a:spLocks/>
          </p:cNvSpPr>
          <p:nvPr/>
        </p:nvSpPr>
        <p:spPr>
          <a:xfrm>
            <a:off x="1264815" y="2277758"/>
            <a:ext cx="5769031" cy="1437177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Det vil sige, du ikke må dele filen, printe eller anvende fotos og tekst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i materiale, som udleveres til elever. 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Hvis skolen/læreren ønsker at anvende materialet til andet end online PowerPoint præsentation, kræver det en aftale med SEGES Forlag.</a:t>
            </a:r>
          </a:p>
          <a:p>
            <a:pPr marL="0" indent="0">
              <a:buNone/>
            </a:pPr>
            <a:endParaRPr lang="da-DK" sz="2000" baseline="3000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0BB1CC5A-7148-89FE-534B-3FEAB5B88A48}"/>
              </a:ext>
            </a:extLst>
          </p:cNvPr>
          <p:cNvSpPr txBox="1">
            <a:spLocks/>
          </p:cNvSpPr>
          <p:nvPr/>
        </p:nvSpPr>
        <p:spPr>
          <a:xfrm>
            <a:off x="1231838" y="1590862"/>
            <a:ext cx="5914064" cy="375820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18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14" name="Billede 13" descr="Et billede, der indeholder Landkøretøj, køretøj, udendørs, tekst">
            <a:extLst>
              <a:ext uri="{FF2B5EF4-FFF2-40B4-BE49-F238E27FC236}">
                <a16:creationId xmlns:a16="http://schemas.microsoft.com/office/drawing/2014/main" id="{2643D207-8250-67DB-6BCF-8EBEF031D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72" y="427884"/>
            <a:ext cx="3456969" cy="492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98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CDF5EFB-2E75-45A4-283D-7CB9237E5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48"/>
          <a:stretch/>
        </p:blipFill>
        <p:spPr>
          <a:xfrm>
            <a:off x="1258511" y="2491123"/>
            <a:ext cx="9673389" cy="10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1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951DE2EB-CFEA-FF00-1D35-6A41553F5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71" y="365125"/>
            <a:ext cx="6129672" cy="539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nummer/tal, Font/skrifttype&#10;&#10;Automatisk genereret beskrivelse">
            <a:extLst>
              <a:ext uri="{FF2B5EF4-FFF2-40B4-BE49-F238E27FC236}">
                <a16:creationId xmlns:a16="http://schemas.microsoft.com/office/drawing/2014/main" id="{AFEBC99E-537E-3211-0BB6-E40E296D5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76" y="365125"/>
            <a:ext cx="5744662" cy="524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4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nummer/tal, Font/skrifttype&#10;&#10;Automatisk genereret beskrivelse">
            <a:extLst>
              <a:ext uri="{FF2B5EF4-FFF2-40B4-BE49-F238E27FC236}">
                <a16:creationId xmlns:a16="http://schemas.microsoft.com/office/drawing/2014/main" id="{034F7263-4616-2DD7-F6F9-06354042A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7" y="258718"/>
            <a:ext cx="5228140" cy="532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21942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Innovation2022.pptx" id="{BB066885-B3D3-4CD3-B871-FE777801DA8B}" vid="{308CA8FB-0148-4435-BCD8-3F638ED4DE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208</TotalTime>
  <Words>111</Words>
  <Application>Microsoft Office PowerPoint</Application>
  <PresentationFormat>Brugerdefineret</PresentationFormat>
  <Paragraphs>11</Paragraphs>
  <Slides>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Arial Nova Light</vt:lpstr>
      <vt:lpstr>Calibri</vt:lpstr>
      <vt:lpstr>SEGES Innovation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SEGES Innovation - Marketing &amp; Fagkommunikation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 Kruse Kessler</dc:creator>
  <cp:lastModifiedBy>L K</cp:lastModifiedBy>
  <cp:revision>5</cp:revision>
  <dcterms:created xsi:type="dcterms:W3CDTF">2022-06-15T09:13:14Z</dcterms:created>
  <dcterms:modified xsi:type="dcterms:W3CDTF">2024-08-05T15:11:01Z</dcterms:modified>
</cp:coreProperties>
</file>