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B990C-566B-4E61-89D2-598BCAE68293}" v="2" dt="2021-12-13T08:25:24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948B990C-566B-4E61-89D2-598BCAE68293}"/>
    <pc:docChg chg="addSld delSld modSld modMainMaster">
      <pc:chgData name="L K" userId="e4117d74aaad28f7" providerId="LiveId" clId="{948B990C-566B-4E61-89D2-598BCAE68293}" dt="2021-12-10T14:39:00.225" v="8" actId="1076"/>
      <pc:docMkLst>
        <pc:docMk/>
      </pc:docMkLst>
      <pc:sldChg chg="addSp modSp mod">
        <pc:chgData name="L K" userId="e4117d74aaad28f7" providerId="LiveId" clId="{948B990C-566B-4E61-89D2-598BCAE68293}" dt="2021-12-10T14:39:00.225" v="8" actId="1076"/>
        <pc:sldMkLst>
          <pc:docMk/>
          <pc:sldMk cId="4114132578" sldId="257"/>
        </pc:sldMkLst>
        <pc:picChg chg="add mod">
          <ac:chgData name="L K" userId="e4117d74aaad28f7" providerId="LiveId" clId="{948B990C-566B-4E61-89D2-598BCAE68293}" dt="2021-12-10T14:39:00.225" v="8" actId="1076"/>
          <ac:picMkLst>
            <pc:docMk/>
            <pc:sldMk cId="4114132578" sldId="257"/>
            <ac:picMk id="3" creationId="{2513A4A7-8A87-4F46-AD1A-2B13F47A8D99}"/>
          </ac:picMkLst>
        </pc:picChg>
      </pc:sldChg>
      <pc:sldChg chg="add del">
        <pc:chgData name="L K" userId="e4117d74aaad28f7" providerId="LiveId" clId="{948B990C-566B-4E61-89D2-598BCAE68293}" dt="2021-12-10T14:38:01.216" v="6" actId="2696"/>
        <pc:sldMkLst>
          <pc:docMk/>
          <pc:sldMk cId="530028875" sldId="258"/>
        </pc:sldMkLst>
      </pc:sldChg>
      <pc:sldChg chg="add del">
        <pc:chgData name="L K" userId="e4117d74aaad28f7" providerId="LiveId" clId="{948B990C-566B-4E61-89D2-598BCAE68293}" dt="2021-12-10T14:38:01.216" v="6" actId="2696"/>
        <pc:sldMkLst>
          <pc:docMk/>
          <pc:sldMk cId="3118654136" sldId="259"/>
        </pc:sldMkLst>
      </pc:sldChg>
      <pc:sldChg chg="add del">
        <pc:chgData name="L K" userId="e4117d74aaad28f7" providerId="LiveId" clId="{948B990C-566B-4E61-89D2-598BCAE68293}" dt="2021-12-10T14:38:01.216" v="6" actId="2696"/>
        <pc:sldMkLst>
          <pc:docMk/>
          <pc:sldMk cId="3048981983" sldId="260"/>
        </pc:sldMkLst>
      </pc:sldChg>
      <pc:sldMasterChg chg="modSp mod">
        <pc:chgData name="L K" userId="e4117d74aaad28f7" providerId="LiveId" clId="{948B990C-566B-4E61-89D2-598BCAE68293}" dt="2021-12-10T14:37:36.018" v="0" actId="20577"/>
        <pc:sldMasterMkLst>
          <pc:docMk/>
          <pc:sldMasterMk cId="0" sldId="2147483648"/>
        </pc:sldMasterMkLst>
        <pc:spChg chg="mod">
          <ac:chgData name="L K" userId="e4117d74aaad28f7" providerId="LiveId" clId="{948B990C-566B-4E61-89D2-598BCAE68293}" dt="2021-12-10T14:37:36.018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7.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2513A4A7-8A87-4F46-AD1A-2B13F47A8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10" y="404580"/>
            <a:ext cx="7056980" cy="5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</Words>
  <Application>Microsoft Office PowerPoint</Application>
  <PresentationFormat>A4-papir (210 x 297 mm)</PresentationFormat>
  <Paragraphs>11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Nova Light</vt:lpstr>
      <vt:lpstr>Kontortema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2021-12-13T08:25:31Z</dcterms:modified>
</cp:coreProperties>
</file>