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66282-BBCA-4B6B-BEE2-8DB27C47E5E0}" v="10" dt="2021-12-21T11:59:40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96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9C866282-BBCA-4B6B-BEE2-8DB27C47E5E0}"/>
    <pc:docChg chg="undo custSel addSld delSld modSld modMainMaster">
      <pc:chgData name="L K" userId="e4117d74aaad28f7" providerId="LiveId" clId="{9C866282-BBCA-4B6B-BEE2-8DB27C47E5E0}" dt="2021-12-21T12:00:42.479" v="55" actId="14100"/>
      <pc:docMkLst>
        <pc:docMk/>
      </pc:docMkLst>
      <pc:sldChg chg="addSp modSp new mod">
        <pc:chgData name="L K" userId="e4117d74aaad28f7" providerId="LiveId" clId="{9C866282-BBCA-4B6B-BEE2-8DB27C47E5E0}" dt="2021-12-21T12:00:42.479" v="55" actId="14100"/>
        <pc:sldMkLst>
          <pc:docMk/>
          <pc:sldMk cId="4060488886" sldId="257"/>
        </pc:sldMkLst>
        <pc:picChg chg="add mod">
          <ac:chgData name="L K" userId="e4117d74aaad28f7" providerId="LiveId" clId="{9C866282-BBCA-4B6B-BEE2-8DB27C47E5E0}" dt="2021-12-21T12:00:42.479" v="55" actId="14100"/>
          <ac:picMkLst>
            <pc:docMk/>
            <pc:sldMk cId="4060488886" sldId="257"/>
            <ac:picMk id="3" creationId="{604B8970-C042-4F62-A6B3-4A0B07A0796E}"/>
          </ac:picMkLst>
        </pc:picChg>
      </pc:sldChg>
      <pc:sldChg chg="del">
        <pc:chgData name="L K" userId="e4117d74aaad28f7" providerId="LiveId" clId="{9C866282-BBCA-4B6B-BEE2-8DB27C47E5E0}" dt="2021-12-21T11:38:09.592" v="0" actId="2696"/>
        <pc:sldMkLst>
          <pc:docMk/>
          <pc:sldMk cId="4114132578" sldId="257"/>
        </pc:sldMkLst>
      </pc:sldChg>
      <pc:sldChg chg="addSp modSp add mod">
        <pc:chgData name="L K" userId="e4117d74aaad28f7" providerId="LiveId" clId="{9C866282-BBCA-4B6B-BEE2-8DB27C47E5E0}" dt="2021-12-21T12:00:37.442" v="54" actId="14100"/>
        <pc:sldMkLst>
          <pc:docMk/>
          <pc:sldMk cId="1425598610" sldId="258"/>
        </pc:sldMkLst>
        <pc:picChg chg="add mod">
          <ac:chgData name="L K" userId="e4117d74aaad28f7" providerId="LiveId" clId="{9C866282-BBCA-4B6B-BEE2-8DB27C47E5E0}" dt="2021-12-21T12:00:37.442" v="54" actId="14100"/>
          <ac:picMkLst>
            <pc:docMk/>
            <pc:sldMk cId="1425598610" sldId="258"/>
            <ac:picMk id="3" creationId="{95000F02-C648-415D-87A6-0DE1BBF3C837}"/>
          </ac:picMkLst>
        </pc:picChg>
      </pc:sldChg>
      <pc:sldChg chg="addSp modSp add mod">
        <pc:chgData name="L K" userId="e4117d74aaad28f7" providerId="LiveId" clId="{9C866282-BBCA-4B6B-BEE2-8DB27C47E5E0}" dt="2021-12-21T12:00:32.606" v="53" actId="14100"/>
        <pc:sldMkLst>
          <pc:docMk/>
          <pc:sldMk cId="1489280991" sldId="259"/>
        </pc:sldMkLst>
        <pc:picChg chg="add mod">
          <ac:chgData name="L K" userId="e4117d74aaad28f7" providerId="LiveId" clId="{9C866282-BBCA-4B6B-BEE2-8DB27C47E5E0}" dt="2021-12-21T12:00:32.606" v="53" actId="14100"/>
          <ac:picMkLst>
            <pc:docMk/>
            <pc:sldMk cId="1489280991" sldId="259"/>
            <ac:picMk id="3" creationId="{3E95BA44-AE8A-49D4-8B10-494AF8617151}"/>
          </ac:picMkLst>
        </pc:picChg>
      </pc:sldChg>
      <pc:sldChg chg="addSp modSp add mod">
        <pc:chgData name="L K" userId="e4117d74aaad28f7" providerId="LiveId" clId="{9C866282-BBCA-4B6B-BEE2-8DB27C47E5E0}" dt="2021-12-21T12:00:27.163" v="52" actId="1076"/>
        <pc:sldMkLst>
          <pc:docMk/>
          <pc:sldMk cId="3138369955" sldId="260"/>
        </pc:sldMkLst>
        <pc:picChg chg="add mod">
          <ac:chgData name="L K" userId="e4117d74aaad28f7" providerId="LiveId" clId="{9C866282-BBCA-4B6B-BEE2-8DB27C47E5E0}" dt="2021-12-21T12:00:27.163" v="52" actId="1076"/>
          <ac:picMkLst>
            <pc:docMk/>
            <pc:sldMk cId="3138369955" sldId="260"/>
            <ac:picMk id="3" creationId="{9810A8F6-8E7C-4546-9570-B6210F398015}"/>
          </ac:picMkLst>
        </pc:picChg>
      </pc:sldChg>
      <pc:sldChg chg="addSp modSp add mod">
        <pc:chgData name="L K" userId="e4117d74aaad28f7" providerId="LiveId" clId="{9C866282-BBCA-4B6B-BEE2-8DB27C47E5E0}" dt="2021-12-21T12:00:19.899" v="50" actId="14100"/>
        <pc:sldMkLst>
          <pc:docMk/>
          <pc:sldMk cId="2236323032" sldId="261"/>
        </pc:sldMkLst>
        <pc:picChg chg="add mod">
          <ac:chgData name="L K" userId="e4117d74aaad28f7" providerId="LiveId" clId="{9C866282-BBCA-4B6B-BEE2-8DB27C47E5E0}" dt="2021-12-21T12:00:19.899" v="50" actId="14100"/>
          <ac:picMkLst>
            <pc:docMk/>
            <pc:sldMk cId="2236323032" sldId="261"/>
            <ac:picMk id="3" creationId="{E43C11B9-091E-42B4-BEEC-06510AB86EC4}"/>
          </ac:picMkLst>
        </pc:picChg>
      </pc:sldChg>
      <pc:sldChg chg="addSp modSp add mod">
        <pc:chgData name="L K" userId="e4117d74aaad28f7" providerId="LiveId" clId="{9C866282-BBCA-4B6B-BEE2-8DB27C47E5E0}" dt="2021-12-21T12:00:15.845" v="49" actId="14100"/>
        <pc:sldMkLst>
          <pc:docMk/>
          <pc:sldMk cId="3308673751" sldId="262"/>
        </pc:sldMkLst>
        <pc:picChg chg="add mod">
          <ac:chgData name="L K" userId="e4117d74aaad28f7" providerId="LiveId" clId="{9C866282-BBCA-4B6B-BEE2-8DB27C47E5E0}" dt="2021-12-21T12:00:15.845" v="49" actId="14100"/>
          <ac:picMkLst>
            <pc:docMk/>
            <pc:sldMk cId="3308673751" sldId="262"/>
            <ac:picMk id="3" creationId="{E438DF33-D0AA-49D9-9ADF-A74A9B1362B9}"/>
          </ac:picMkLst>
        </pc:picChg>
      </pc:sldChg>
      <pc:sldChg chg="addSp modSp add mod">
        <pc:chgData name="L K" userId="e4117d74aaad28f7" providerId="LiveId" clId="{9C866282-BBCA-4B6B-BEE2-8DB27C47E5E0}" dt="2021-12-21T12:00:07.708" v="48" actId="14100"/>
        <pc:sldMkLst>
          <pc:docMk/>
          <pc:sldMk cId="1965080328" sldId="263"/>
        </pc:sldMkLst>
        <pc:picChg chg="add mod">
          <ac:chgData name="L K" userId="e4117d74aaad28f7" providerId="LiveId" clId="{9C866282-BBCA-4B6B-BEE2-8DB27C47E5E0}" dt="2021-12-21T12:00:07.708" v="48" actId="14100"/>
          <ac:picMkLst>
            <pc:docMk/>
            <pc:sldMk cId="1965080328" sldId="263"/>
            <ac:picMk id="3" creationId="{BF0FC87D-8EF5-473B-BBB9-F7D3136AA7C0}"/>
          </ac:picMkLst>
        </pc:picChg>
      </pc:sldChg>
      <pc:sldChg chg="addSp modSp add mod">
        <pc:chgData name="L K" userId="e4117d74aaad28f7" providerId="LiveId" clId="{9C866282-BBCA-4B6B-BEE2-8DB27C47E5E0}" dt="2021-12-21T12:00:03.038" v="47" actId="14100"/>
        <pc:sldMkLst>
          <pc:docMk/>
          <pc:sldMk cId="1993071583" sldId="264"/>
        </pc:sldMkLst>
        <pc:picChg chg="add mod">
          <ac:chgData name="L K" userId="e4117d74aaad28f7" providerId="LiveId" clId="{9C866282-BBCA-4B6B-BEE2-8DB27C47E5E0}" dt="2021-12-21T12:00:03.038" v="47" actId="14100"/>
          <ac:picMkLst>
            <pc:docMk/>
            <pc:sldMk cId="1993071583" sldId="264"/>
            <ac:picMk id="3" creationId="{AE263AC6-4B7A-4DFF-BE94-C9EDF3AC1AE7}"/>
          </ac:picMkLst>
        </pc:picChg>
      </pc:sldChg>
      <pc:sldChg chg="addSp modSp add mod">
        <pc:chgData name="L K" userId="e4117d74aaad28f7" providerId="LiveId" clId="{9C866282-BBCA-4B6B-BEE2-8DB27C47E5E0}" dt="2021-12-21T11:59:58.346" v="46" actId="14100"/>
        <pc:sldMkLst>
          <pc:docMk/>
          <pc:sldMk cId="1779105279" sldId="265"/>
        </pc:sldMkLst>
        <pc:picChg chg="add mod">
          <ac:chgData name="L K" userId="e4117d74aaad28f7" providerId="LiveId" clId="{9C866282-BBCA-4B6B-BEE2-8DB27C47E5E0}" dt="2021-12-21T11:59:58.346" v="46" actId="14100"/>
          <ac:picMkLst>
            <pc:docMk/>
            <pc:sldMk cId="1779105279" sldId="265"/>
            <ac:picMk id="3" creationId="{33D29D15-AF2A-4847-9789-9776F62864CE}"/>
          </ac:picMkLst>
        </pc:picChg>
      </pc:sldChg>
      <pc:sldChg chg="addSp modSp add mod">
        <pc:chgData name="L K" userId="e4117d74aaad28f7" providerId="LiveId" clId="{9C866282-BBCA-4B6B-BEE2-8DB27C47E5E0}" dt="2021-12-21T11:59:52.961" v="45" actId="1076"/>
        <pc:sldMkLst>
          <pc:docMk/>
          <pc:sldMk cId="3057110450" sldId="266"/>
        </pc:sldMkLst>
        <pc:picChg chg="add mod">
          <ac:chgData name="L K" userId="e4117d74aaad28f7" providerId="LiveId" clId="{9C866282-BBCA-4B6B-BEE2-8DB27C47E5E0}" dt="2021-12-21T11:59:52.961" v="45" actId="1076"/>
          <ac:picMkLst>
            <pc:docMk/>
            <pc:sldMk cId="3057110450" sldId="266"/>
            <ac:picMk id="3" creationId="{0CDFC67B-8904-4803-8E05-EB270ACC16CE}"/>
          </ac:picMkLst>
        </pc:picChg>
      </pc:sldChg>
      <pc:sldMasterChg chg="modSp mod">
        <pc:chgData name="L K" userId="e4117d74aaad28f7" providerId="LiveId" clId="{9C866282-BBCA-4B6B-BEE2-8DB27C47E5E0}" dt="2021-12-21T11:38:27.251" v="1" actId="20577"/>
        <pc:sldMasterMkLst>
          <pc:docMk/>
          <pc:sldMasterMk cId="0" sldId="2147483648"/>
        </pc:sldMasterMkLst>
        <pc:spChg chg="mod">
          <ac:chgData name="L K" userId="e4117d74aaad28f7" providerId="LiveId" clId="{9C866282-BBCA-4B6B-BEE2-8DB27C47E5E0}" dt="2021-12-21T11:38:27.251" v="1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21-12-2021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6.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3D29D15-AF2A-4847-9789-9776F628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80" y="992571"/>
            <a:ext cx="6048840" cy="48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0CDFC67B-8904-4803-8E05-EB270ACC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9" y="1268700"/>
            <a:ext cx="8850902" cy="38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604B8970-C042-4F62-A6B3-4A0B07A0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4" y="1124680"/>
            <a:ext cx="9251292" cy="46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95000F02-C648-415D-87A6-0DE1BBF3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1124680"/>
            <a:ext cx="9149754" cy="46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E95BA44-AE8A-49D4-8B10-494AF861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" y="1268700"/>
            <a:ext cx="8972280" cy="43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9810A8F6-8E7C-4546-9570-B6210F39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0" y="404580"/>
            <a:ext cx="4176580" cy="56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6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E43C11B9-091E-42B4-BEEC-06510AB8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9" y="1628750"/>
            <a:ext cx="9256002" cy="36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E438DF33-D0AA-49D9-9ADF-A74A9B136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4" y="1340710"/>
            <a:ext cx="8897932" cy="4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BF0FC87D-8EF5-473B-BBB9-F7D3136AA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1" y="1844780"/>
            <a:ext cx="9130558" cy="31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E263AC6-4B7A-4DFF-BE94-C9EDF3AC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1" y="1772770"/>
            <a:ext cx="9388078" cy="33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158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96</Words>
  <Application>Microsoft Office PowerPoint</Application>
  <PresentationFormat>A4-papir (210 x 297 mm)</PresentationFormat>
  <Paragraphs>10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 Nova Light</vt:lpstr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17</cp:revision>
  <dcterms:created xsi:type="dcterms:W3CDTF">2011-01-04T14:08:45Z</dcterms:created>
  <dcterms:modified xsi:type="dcterms:W3CDTF">2021-12-21T12:00:47Z</dcterms:modified>
</cp:coreProperties>
</file>