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34"/>
  </p:notesMasterIdLst>
  <p:handoutMasterIdLst>
    <p:handoutMasterId r:id="rId35"/>
  </p:handoutMasterIdLst>
  <p:sldIdLst>
    <p:sldId id="2142533618" r:id="rId2"/>
    <p:sldId id="2142533619" r:id="rId3"/>
    <p:sldId id="2142533620" r:id="rId4"/>
    <p:sldId id="2142533621" r:id="rId5"/>
    <p:sldId id="2142533622" r:id="rId6"/>
    <p:sldId id="2142533623" r:id="rId7"/>
    <p:sldId id="2142533624" r:id="rId8"/>
    <p:sldId id="2142533625" r:id="rId9"/>
    <p:sldId id="2142533626" r:id="rId10"/>
    <p:sldId id="2142533627" r:id="rId11"/>
    <p:sldId id="2142533628" r:id="rId12"/>
    <p:sldId id="2142533629" r:id="rId13"/>
    <p:sldId id="2142533630" r:id="rId14"/>
    <p:sldId id="2142533631" r:id="rId15"/>
    <p:sldId id="2142533632" r:id="rId16"/>
    <p:sldId id="2142533633" r:id="rId17"/>
    <p:sldId id="2142533634" r:id="rId18"/>
    <p:sldId id="2142533635" r:id="rId19"/>
    <p:sldId id="2142533636" r:id="rId20"/>
    <p:sldId id="2142533637" r:id="rId21"/>
    <p:sldId id="2142533638" r:id="rId22"/>
    <p:sldId id="2142533639" r:id="rId23"/>
    <p:sldId id="2142533640" r:id="rId24"/>
    <p:sldId id="2142533641" r:id="rId25"/>
    <p:sldId id="2142533642" r:id="rId26"/>
    <p:sldId id="2142533643" r:id="rId27"/>
    <p:sldId id="2142533644" r:id="rId28"/>
    <p:sldId id="2142533645" r:id="rId29"/>
    <p:sldId id="2142533646" r:id="rId30"/>
    <p:sldId id="2142533647" r:id="rId31"/>
    <p:sldId id="2142533648" r:id="rId32"/>
    <p:sldId id="2142533651" r:id="rId33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B8EAD9CB-06A4-45E1-96BA-F6A6E8029870}">
          <p14:sldIdLst>
            <p14:sldId id="2142533618"/>
            <p14:sldId id="2142533619"/>
            <p14:sldId id="2142533620"/>
            <p14:sldId id="2142533621"/>
            <p14:sldId id="2142533622"/>
            <p14:sldId id="2142533623"/>
            <p14:sldId id="2142533624"/>
            <p14:sldId id="2142533625"/>
            <p14:sldId id="2142533626"/>
            <p14:sldId id="2142533627"/>
            <p14:sldId id="2142533628"/>
            <p14:sldId id="2142533629"/>
            <p14:sldId id="2142533630"/>
            <p14:sldId id="2142533631"/>
            <p14:sldId id="2142533632"/>
            <p14:sldId id="2142533633"/>
            <p14:sldId id="2142533634"/>
            <p14:sldId id="2142533635"/>
            <p14:sldId id="2142533636"/>
            <p14:sldId id="2142533637"/>
            <p14:sldId id="2142533638"/>
            <p14:sldId id="2142533639"/>
            <p14:sldId id="2142533640"/>
            <p14:sldId id="2142533641"/>
            <p14:sldId id="2142533642"/>
            <p14:sldId id="2142533643"/>
            <p14:sldId id="2142533644"/>
            <p14:sldId id="2142533645"/>
            <p14:sldId id="2142533646"/>
            <p14:sldId id="2142533647"/>
            <p14:sldId id="2142533648"/>
            <p14:sldId id="21425336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6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589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3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F0F0E9"/>
    <a:srgbClr val="FFFFFF"/>
    <a:srgbClr val="4B3E31"/>
    <a:srgbClr val="00435E"/>
    <a:srgbClr val="FFC828"/>
    <a:srgbClr val="ADCFBA"/>
    <a:srgbClr val="BF9C81"/>
    <a:srgbClr val="C8C7B2"/>
    <a:srgbClr val="076471"/>
    <a:srgbClr val="88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599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858" y="108"/>
      </p:cViewPr>
      <p:guideLst>
        <p:guide orient="horz" pos="276"/>
        <p:guide orient="horz" pos="979"/>
        <p:guide orient="horz" pos="3996"/>
        <p:guide orient="horz" pos="870"/>
        <p:guide orient="horz" pos="3589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24/10/2022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24/10/2022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EB9CCEF-7AB3-41F7-BFC7-34EBBE62B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6CBA84B9-04BB-413B-AE2B-E54A0ECF217B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54CE882-5FD9-4B9F-B15E-5F42C333152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ttedyr, svin, gnaver&#10;&#10;Automatisk genereret beskrivelse">
            <a:extLst>
              <a:ext uri="{FF2B5EF4-FFF2-40B4-BE49-F238E27FC236}">
                <a16:creationId xmlns:a16="http://schemas.microsoft.com/office/drawing/2014/main" id="{56994175-C07F-454E-BCD9-DC6D9271E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4"/>
          <a:stretch/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59EE7-6FDA-48BD-B92E-845FACA63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F7F2DE6-C0D5-405B-BCA9-1A8169B5FD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9DAEA83-FF29-432A-B910-1DD7DE59A6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0C7A62-4FA1-4CDD-9F77-D62CE596A62E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282365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, kvæg, pattedyr, hvid&#10;&#10;Automatisk genereret beskrivelse">
            <a:extLst>
              <a:ext uri="{FF2B5EF4-FFF2-40B4-BE49-F238E27FC236}">
                <a16:creationId xmlns:a16="http://schemas.microsoft.com/office/drawing/2014/main" id="{CAC61E14-1DA9-480B-B20A-3457A3F771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C00161-39CE-425B-BBF1-A04CDFCA6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BB885F5-4AD8-4EB9-8743-FDB25A90E7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E443B1B-03E7-41CE-8608-665D7F28966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7F5946F-C8CE-4C7F-985F-898A3E2A3E1D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870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samt baggrundbilled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8131F5D-0F49-45AA-9C86-6BEAFC033E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13C3F9C-E768-4B43-A473-7B2B3548C118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35665D-40FF-4C8F-A164-622585614F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5836" y="2770030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917192D-52B3-447D-95AD-B8EC062384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9197730-2C90-40F3-A881-077E8DD1C9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36832DA-C516-42AE-AF0C-6253CE7AC23D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FFFBB3BC-849F-4139-8B0E-B0457208E4C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C6B6C9D-4094-41A4-B37D-3008C755D4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Solid grøn farve - tekst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1650DC1-9C43-451D-9ED4-464F655DDE4D}"/>
              </a:ext>
            </a:extLst>
          </p:cNvPr>
          <p:cNvSpPr/>
          <p:nvPr userDrawn="1"/>
        </p:nvSpPr>
        <p:spPr>
          <a:xfrm>
            <a:off x="168675" y="125042"/>
            <a:ext cx="11880000" cy="6542843"/>
          </a:xfrm>
          <a:prstGeom prst="rect">
            <a:avLst/>
          </a:prstGeom>
          <a:solidFill>
            <a:srgbClr val="71AF89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5836" y="2758978"/>
            <a:ext cx="8435922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lang="da-DK" sz="3200" b="1" kern="120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a-DK" noProof="0" dirty="0"/>
              <a:t>KLIK FOR AT TILFØJE TITEL PÅ OPLÆG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3045836" y="3237858"/>
            <a:ext cx="7351712" cy="527211"/>
          </a:xfrm>
        </p:spPr>
        <p:txBody>
          <a:bodyPr/>
          <a:lstStyle>
            <a:lvl1pPr marL="0" indent="0">
              <a:buNone/>
              <a:defRPr lang="da-DK" sz="3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EF2070-ADDA-40DF-9983-343CEA397D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836" y="3804054"/>
            <a:ext cx="4477255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7" name="Pladsholder til billede 7">
            <a:extLst>
              <a:ext uri="{FF2B5EF4-FFF2-40B4-BE49-F238E27FC236}">
                <a16:creationId xmlns:a16="http://schemas.microsoft.com/office/drawing/2014/main" id="{7A8B1FD9-D599-4F13-9FDC-F372219E5229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3FA53E7-63DA-4E94-92F7-EC13B8B90751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F204366-9A6F-4A09-9979-8093799E4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25" y="5999946"/>
            <a:ext cx="893762" cy="373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C6ECF-3192-DC4B-B1E4-B2022DC1CFC2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25" y="1549399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6FF8B5DA-E637-4B42-9C89-91D29CC7D95C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327646" y="1549398"/>
            <a:ext cx="4600575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C22AC67-55FF-1748-A744-68C60D57CAD9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B1FCB700-9F45-4E87-9AD5-ACD22546BC0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29403" y="1549399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5398BC95-60A2-4CE3-9B09-AA75E501B73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42925" y="1549399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22BFC3C4-8975-AE4F-91B9-596060FB9B74}" type="datetime1">
              <a:rPr lang="da-DK" smtClean="0"/>
              <a:t>24-10-2022</a:t>
            </a:fld>
            <a:endParaRPr lang="da-DK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A491278A-BA3F-4CE9-9525-A14D37941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843" y="1549397"/>
            <a:ext cx="3600000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 dirty="0"/>
              <a:t>Indsæt billede</a:t>
            </a:r>
          </a:p>
        </p:txBody>
      </p:sp>
      <p:sp>
        <p:nvSpPr>
          <p:cNvPr id="37" name="Content Placeholder 6">
            <a:extLst>
              <a:ext uri="{FF2B5EF4-FFF2-40B4-BE49-F238E27FC236}">
                <a16:creationId xmlns:a16="http://schemas.microsoft.com/office/drawing/2014/main" id="{7FF69D0E-5070-4381-A70B-3D1509BBCA3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66080" y="1549398"/>
            <a:ext cx="7296257" cy="4148139"/>
          </a:xfrm>
        </p:spPr>
        <p:txBody>
          <a:bodyPr/>
          <a:lstStyle>
            <a:lvl1pPr>
              <a:spcAft>
                <a:spcPts val="600"/>
              </a:spcAft>
              <a:defRPr lang="da-DK" sz="24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 lang="da-DK" sz="20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spcAft>
                <a:spcPts val="600"/>
              </a:spcAft>
              <a:defRPr lang="da-DK" sz="1800" b="0" kern="1200" noProof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878D-0872-7E4B-9B68-F89B08C94C40}" type="datetime1">
              <a:rPr lang="da-DK" noProof="0" smtClean="0"/>
              <a:t>24-10-2022</a:t>
            </a:fld>
            <a:endParaRPr lang="da-DK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0" y="1549400"/>
            <a:ext cx="4664510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4664508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2400" y="1549400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2400" y="3623205"/>
            <a:ext cx="468312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892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892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8734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8734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8949" y="1549400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8949" y="3623205"/>
            <a:ext cx="368660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Indsæt billede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792" y="392885"/>
            <a:ext cx="9385731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 dirty="0"/>
              <a:t>Overskrift i op til 2 linjer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24-10-2022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25" y="1549399"/>
            <a:ext cx="11104642" cy="4148139"/>
          </a:xfrm>
        </p:spPr>
        <p:txBody>
          <a:bodyPr/>
          <a:lstStyle>
            <a:lvl1pPr>
              <a:spcAft>
                <a:spcPts val="600"/>
              </a:spcAft>
              <a:defRPr sz="2400"/>
            </a:lvl1pPr>
            <a:lvl2pPr>
              <a:spcAft>
                <a:spcPts val="600"/>
              </a:spcAft>
              <a:defRPr sz="2400"/>
            </a:lvl2pPr>
            <a:lvl3pPr>
              <a:spcAft>
                <a:spcPts val="600"/>
              </a:spcAft>
              <a:defRPr sz="2000"/>
            </a:lvl3pPr>
            <a:lvl4pPr>
              <a:spcAft>
                <a:spcPts val="600"/>
              </a:spcAft>
              <a:defRPr sz="1800"/>
            </a:lvl4pPr>
            <a:lvl5pPr>
              <a:spcAft>
                <a:spcPts val="600"/>
              </a:spcAft>
              <a:defRPr sz="1800"/>
            </a:lvl5pPr>
          </a:lstStyle>
          <a:p>
            <a:pPr lvl="0"/>
            <a:r>
              <a:rPr lang="da-DK" noProof="0" dirty="0"/>
              <a:t>Klik for at tilføje indhold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 - Nega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33758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Indsæt valgfrit billede o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0"/>
            <a:ext cx="12204700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 dirty="0"/>
              <a:t>Indsæt et baggrundsbillede ved at klikke på    </a:t>
            </a:r>
            <a:br>
              <a:rPr lang="da-DK" noProof="0" dirty="0"/>
            </a:br>
            <a:r>
              <a:rPr lang="da-DK" noProof="0" dirty="0"/>
              <a:t>det hvide felt og indsæt billede via ”indsæt </a:t>
            </a:r>
            <a:br>
              <a:rPr lang="da-DK" noProof="0" dirty="0"/>
            </a:br>
            <a:r>
              <a:rPr lang="da-DK" noProof="0" dirty="0"/>
              <a:t>billede” i menulinjen eller træk billedet ind</a:t>
            </a:r>
          </a:p>
        </p:txBody>
      </p:sp>
      <p:sp>
        <p:nvSpPr>
          <p:cNvPr id="13" name="Pladsholder til billede 7">
            <a:extLst>
              <a:ext uri="{FF2B5EF4-FFF2-40B4-BE49-F238E27FC236}">
                <a16:creationId xmlns:a16="http://schemas.microsoft.com/office/drawing/2014/main" id="{D151542C-D8FC-4DF6-B231-353868BC92D3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Pladsholder til billede 7">
            <a:extLst>
              <a:ext uri="{FF2B5EF4-FFF2-40B4-BE49-F238E27FC236}">
                <a16:creationId xmlns:a16="http://schemas.microsoft.com/office/drawing/2014/main" id="{4BBED94B-CFEE-49E6-A62E-41C788825A1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BF42C7A-6E59-480F-B7C6-B03C2965BEE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2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BFDF063-ACAB-4EDE-A22B-A21C89B4E0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4063" y="-9525"/>
            <a:ext cx="6379200" cy="4496400"/>
          </a:xfrm>
          <a:solidFill>
            <a:schemeClr val="accent2">
              <a:alpha val="8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E56204B-D664-46BE-9306-61AD5C5360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</p:spTree>
    <p:extLst>
      <p:ext uri="{BB962C8B-B14F-4D97-AF65-F5344CB8AC3E}">
        <p14:creationId xmlns:p14="http://schemas.microsoft.com/office/powerpoint/2010/main" val="284374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græs, jord, parkeret&#10;&#10;Automatisk genereret beskrivelse">
            <a:extLst>
              <a:ext uri="{FF2B5EF4-FFF2-40B4-BE49-F238E27FC236}">
                <a16:creationId xmlns:a16="http://schemas.microsoft.com/office/drawing/2014/main" id="{F76398C3-1F56-4B90-AF71-D637EAB4D8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60FFEE-A2AC-43D7-897C-D130B8C41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FAD0AD5-FBF2-44C0-B15E-F1EB61BB8D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582E648-2E97-4B76-AD8D-C4772A1EC8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C30FB38-11DF-4F05-A11A-FE50F96E1A16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79867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&#10;&#10;Automatisk genereret beskrivelse">
            <a:extLst>
              <a:ext uri="{FF2B5EF4-FFF2-40B4-BE49-F238E27FC236}">
                <a16:creationId xmlns:a16="http://schemas.microsoft.com/office/drawing/2014/main" id="{BADF78D2-6A89-4551-A31F-A8BAD8412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0" y="-1"/>
            <a:ext cx="12190413" cy="6858001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0DBC7E-45A1-45B7-88BC-014A2269D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2EB2A7-9407-4EF7-8A78-38A0ADAA0F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C5A0169-CD00-4F6A-AE4D-64B34F5E0B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111AF64-927D-4EFC-820D-6F48BF3585E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834226" y="5999432"/>
            <a:ext cx="892800" cy="374400"/>
          </a:xfrm>
          <a:blipFill>
            <a:blip r:embed="rId3"/>
            <a:stretch>
              <a:fillRect/>
            </a:stretch>
          </a:blip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3358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æs&#10;&#10;Automatisk genereret beskrivelse">
            <a:extLst>
              <a:ext uri="{FF2B5EF4-FFF2-40B4-BE49-F238E27FC236}">
                <a16:creationId xmlns:a16="http://schemas.microsoft.com/office/drawing/2014/main" id="{60E81C7A-E36D-4636-A092-01F47D50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91851B-E652-4184-BCEA-66608DEFF098}"/>
              </a:ext>
            </a:extLst>
          </p:cNvPr>
          <p:cNvSpPr/>
          <p:nvPr userDrawn="1"/>
        </p:nvSpPr>
        <p:spPr>
          <a:xfrm>
            <a:off x="921212" y="-36648"/>
            <a:ext cx="6377363" cy="4496354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6834E11-498C-4198-A032-ED14BDD91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5292C3B-D5F0-45FD-950E-7BF90855BA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798D23-BE42-4BA5-8D89-2452CD4B1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93AC7A-DA7F-441C-AA4A-80123F4E87BB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92820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græs, natur&#10;&#10;Automatisk genereret beskrivelse">
            <a:extLst>
              <a:ext uri="{FF2B5EF4-FFF2-40B4-BE49-F238E27FC236}">
                <a16:creationId xmlns:a16="http://schemas.microsoft.com/office/drawing/2014/main" id="{D532DDA4-1499-4A71-98F1-A9BC65065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"/>
            <a:ext cx="12190413" cy="68536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rgbClr val="4B3E3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B585EC9-7D25-4075-BFFF-B2585D0C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B4DC2986-95FE-4857-8AA5-D37D9525C4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0CDBDF5-5D80-41DE-B0F6-6EF232DC84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64D6715-5AD4-49FA-8D81-C0C810D491C5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80222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nd, person&#10;&#10;Automatisk genereret beskrivelse">
            <a:extLst>
              <a:ext uri="{FF2B5EF4-FFF2-40B4-BE49-F238E27FC236}">
                <a16:creationId xmlns:a16="http://schemas.microsoft.com/office/drawing/2014/main" id="{9D40A8E7-2C0E-48B1-925E-926D41F46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6"/>
          <a:stretch/>
        </p:blipFill>
        <p:spPr>
          <a:xfrm>
            <a:off x="0" y="-1"/>
            <a:ext cx="12190413" cy="7002031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0CFF6E4-837A-4787-A133-ED5B8D91DB9E}"/>
              </a:ext>
            </a:extLst>
          </p:cNvPr>
          <p:cNvSpPr/>
          <p:nvPr userDrawn="1"/>
        </p:nvSpPr>
        <p:spPr>
          <a:xfrm>
            <a:off x="921213" y="-36648"/>
            <a:ext cx="6377362" cy="4496354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>
              <a:solidFill>
                <a:schemeClr val="accent2"/>
              </a:solidFill>
            </a:endParaRPr>
          </a:p>
        </p:txBody>
      </p:sp>
      <p:sp>
        <p:nvSpPr>
          <p:cNvPr id="23" name="Pladsholder til billede 7">
            <a:extLst>
              <a:ext uri="{FF2B5EF4-FFF2-40B4-BE49-F238E27FC236}">
                <a16:creationId xmlns:a16="http://schemas.microsoft.com/office/drawing/2014/main" id="{2D3C8634-6A3D-4285-8FCC-17950D72F5C0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7375465" y="6013832"/>
            <a:ext cx="2966883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rm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800" kern="1200" baseline="0" noProof="0">
                <a:solidFill>
                  <a:schemeClr val="bg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PAF/KAF/MAF/KAR... </a:t>
            </a:r>
            <a:br>
              <a:rPr lang="da-DK" noProof="0" dirty="0"/>
            </a:br>
            <a:r>
              <a:rPr lang="da-DK" noProof="0" dirty="0"/>
              <a:t>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24" name="Pladsholder til billede 7">
            <a:extLst>
              <a:ext uri="{FF2B5EF4-FFF2-40B4-BE49-F238E27FC236}">
                <a16:creationId xmlns:a16="http://schemas.microsoft.com/office/drawing/2014/main" id="{46E59BC0-05D3-4ED2-A86F-1DEEC3F5D33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987888" y="6013832"/>
            <a:ext cx="900000" cy="41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t">
            <a:noAutofit/>
          </a:bodyPr>
          <a:lstStyle>
            <a:lvl1pPr marL="0" marR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da-DK" sz="700" kern="1200" baseline="0" noProof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 dirty="0"/>
              <a:t>Klik og indsæt GUDP, </a:t>
            </a:r>
            <a:r>
              <a:rPr lang="da-DK" noProof="0" dirty="0" err="1"/>
              <a:t>DanAvl</a:t>
            </a:r>
            <a:r>
              <a:rPr lang="da-DK" noProof="0" dirty="0"/>
              <a:t> eller fond-logo her. Q:\SEGES_Visuel_identitet\PowerPoint\Skabeloner\Grafik til SEGES </a:t>
            </a:r>
            <a:r>
              <a:rPr lang="da-DK" noProof="0" dirty="0" err="1"/>
              <a:t>pptx</a:t>
            </a:r>
            <a:endParaRPr lang="da-DK" noProof="0" dirty="0"/>
          </a:p>
          <a:p>
            <a:pPr lvl="0"/>
            <a:endParaRPr lang="da-DK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F52A3C5-DD60-4F5B-A4C6-E3C5DD3F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781" y="2144494"/>
            <a:ext cx="5914064" cy="433324"/>
          </a:xfrm>
        </p:spPr>
        <p:txBody>
          <a:bodyPr wrap="square" anchor="b">
            <a:spAutoFit/>
          </a:bodyPr>
          <a:lstStyle>
            <a:lvl1pPr>
              <a:lnSpc>
                <a:spcPct val="88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noProof="0"/>
              <a:t>Klik for at redigere titeltypografien i masteren</a:t>
            </a:r>
            <a:endParaRPr lang="da-DK" noProof="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7B93E016-FF5B-4C50-B8A0-EB349FFDE4D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23781" y="2868123"/>
            <a:ext cx="5914064" cy="416847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navn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9C20E4B-5B66-4361-8474-9B798A3939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23781" y="3633003"/>
            <a:ext cx="5914064" cy="375820"/>
          </a:xfrm>
        </p:spPr>
        <p:txBody>
          <a:bodyPr/>
          <a:lstStyle>
            <a:lvl1pPr marL="0" indent="0">
              <a:buNone/>
              <a:defRPr lang="da-DK" sz="20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 dirty="0"/>
              <a:t>Klik for at tilføje dato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F75E051-4135-4F6B-928B-46DBF4216DCA}"/>
              </a:ext>
            </a:extLst>
          </p:cNvPr>
          <p:cNvSpPr/>
          <p:nvPr userDrawn="1"/>
        </p:nvSpPr>
        <p:spPr>
          <a:xfrm>
            <a:off x="10834226" y="5999432"/>
            <a:ext cx="892800" cy="374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46211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792" y="392885"/>
            <a:ext cx="9858808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 dirty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25" y="1549399"/>
            <a:ext cx="11104642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24-10-2022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3" r:id="rId2"/>
    <p:sldLayoutId id="2147483750" r:id="rId3"/>
    <p:sldLayoutId id="214748375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30" r:id="rId12"/>
    <p:sldLayoutId id="2147483729" r:id="rId13"/>
    <p:sldLayoutId id="2147483734" r:id="rId14"/>
    <p:sldLayoutId id="2147483735" r:id="rId15"/>
    <p:sldLayoutId id="2147483736" r:id="rId16"/>
    <p:sldLayoutId id="2147483737" r:id="rId17"/>
    <p:sldLayoutId id="2147483739" r:id="rId18"/>
    <p:sldLayoutId id="214748374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774"/>
            <a:ext cx="12315639" cy="6927547"/>
          </a:xfrm>
        </p:spPr>
      </p:pic>
    </p:spTree>
    <p:extLst>
      <p:ext uri="{BB962C8B-B14F-4D97-AF65-F5344CB8AC3E}">
        <p14:creationId xmlns:p14="http://schemas.microsoft.com/office/powerpoint/2010/main" val="264502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34774"/>
            <a:ext cx="12315632" cy="6927542"/>
          </a:xfrm>
        </p:spPr>
      </p:pic>
    </p:spTree>
    <p:extLst>
      <p:ext uri="{BB962C8B-B14F-4D97-AF65-F5344CB8AC3E}">
        <p14:creationId xmlns:p14="http://schemas.microsoft.com/office/powerpoint/2010/main" val="357159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34774"/>
            <a:ext cx="12315630" cy="6927542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E34EA635-30B2-BA19-EA48-9CEFE65A9355}"/>
              </a:ext>
            </a:extLst>
          </p:cNvPr>
          <p:cNvSpPr/>
          <p:nvPr/>
        </p:nvSpPr>
        <p:spPr>
          <a:xfrm>
            <a:off x="8614926" y="3753634"/>
            <a:ext cx="1327971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506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34774"/>
            <a:ext cx="12315630" cy="6927541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29A86314-0E98-C614-4641-8D8772C34171}"/>
              </a:ext>
            </a:extLst>
          </p:cNvPr>
          <p:cNvSpPr/>
          <p:nvPr/>
        </p:nvSpPr>
        <p:spPr>
          <a:xfrm>
            <a:off x="7775523" y="1275659"/>
            <a:ext cx="2406000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12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34774"/>
            <a:ext cx="12315629" cy="6927541"/>
          </a:xfrm>
        </p:spPr>
      </p:pic>
    </p:spTree>
    <p:extLst>
      <p:ext uri="{BB962C8B-B14F-4D97-AF65-F5344CB8AC3E}">
        <p14:creationId xmlns:p14="http://schemas.microsoft.com/office/powerpoint/2010/main" val="567116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-34774"/>
            <a:ext cx="12315629" cy="6927540"/>
          </a:xfrm>
        </p:spPr>
      </p:pic>
    </p:spTree>
    <p:extLst>
      <p:ext uri="{BB962C8B-B14F-4D97-AF65-F5344CB8AC3E}">
        <p14:creationId xmlns:p14="http://schemas.microsoft.com/office/powerpoint/2010/main" val="402978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34774"/>
            <a:ext cx="12315627" cy="6927540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1B26757F-B718-18A3-FF54-BEF978AA0399}"/>
              </a:ext>
            </a:extLst>
          </p:cNvPr>
          <p:cNvSpPr/>
          <p:nvPr/>
        </p:nvSpPr>
        <p:spPr>
          <a:xfrm>
            <a:off x="1491338" y="1809924"/>
            <a:ext cx="8963000" cy="146824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5FF79F2F-1425-6DC2-C942-B9D6610852C9}"/>
              </a:ext>
            </a:extLst>
          </p:cNvPr>
          <p:cNvSpPr/>
          <p:nvPr/>
        </p:nvSpPr>
        <p:spPr>
          <a:xfrm>
            <a:off x="1491338" y="3382158"/>
            <a:ext cx="8963000" cy="205018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162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-34774"/>
            <a:ext cx="12315627" cy="6927539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D53CB5A2-8DD5-2420-C91E-5E3570C96BBA}"/>
              </a:ext>
            </a:extLst>
          </p:cNvPr>
          <p:cNvSpPr/>
          <p:nvPr/>
        </p:nvSpPr>
        <p:spPr>
          <a:xfrm>
            <a:off x="2414060" y="2169965"/>
            <a:ext cx="2109814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BB4250C1-EE02-BEF0-1771-2957960E5704}"/>
              </a:ext>
            </a:extLst>
          </p:cNvPr>
          <p:cNvSpPr/>
          <p:nvPr/>
        </p:nvSpPr>
        <p:spPr>
          <a:xfrm>
            <a:off x="2596941" y="4015482"/>
            <a:ext cx="6691438" cy="46003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Billedforklaring: streg 3">
            <a:extLst>
              <a:ext uri="{FF2B5EF4-FFF2-40B4-BE49-F238E27FC236}">
                <a16:creationId xmlns:a16="http://schemas.microsoft.com/office/drawing/2014/main" id="{D2EED6DF-B5E7-C35F-71A4-83D05C66C714}"/>
              </a:ext>
            </a:extLst>
          </p:cNvPr>
          <p:cNvSpPr/>
          <p:nvPr/>
        </p:nvSpPr>
        <p:spPr>
          <a:xfrm>
            <a:off x="9770336" y="3672189"/>
            <a:ext cx="2108061" cy="824912"/>
          </a:xfrm>
          <a:prstGeom prst="borderCallout1">
            <a:avLst>
              <a:gd name="adj1" fmla="val 14485"/>
              <a:gd name="adj2" fmla="val 2018"/>
              <a:gd name="adj3" fmla="val 46904"/>
              <a:gd name="adj4" fmla="val -2331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/>
              <a:t>Vigtigt!</a:t>
            </a:r>
          </a:p>
          <a:p>
            <a:pPr algn="ctr"/>
            <a:r>
              <a:rPr lang="da-DK" sz="1400" dirty="0"/>
              <a:t>Vælg kun nej til drænet hvis marken er våd</a:t>
            </a:r>
          </a:p>
        </p:txBody>
      </p:sp>
    </p:spTree>
    <p:extLst>
      <p:ext uri="{BB962C8B-B14F-4D97-AF65-F5344CB8AC3E}">
        <p14:creationId xmlns:p14="http://schemas.microsoft.com/office/powerpoint/2010/main" val="5137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34774"/>
            <a:ext cx="12315625" cy="6927539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C81B8AD0-F8FC-9B4C-88C4-53C2C9BC90AD}"/>
              </a:ext>
            </a:extLst>
          </p:cNvPr>
          <p:cNvSpPr/>
          <p:nvPr/>
        </p:nvSpPr>
        <p:spPr>
          <a:xfrm>
            <a:off x="2310793" y="2195202"/>
            <a:ext cx="2109814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Billedforklaring: streg 2">
            <a:extLst>
              <a:ext uri="{FF2B5EF4-FFF2-40B4-BE49-F238E27FC236}">
                <a16:creationId xmlns:a16="http://schemas.microsoft.com/office/drawing/2014/main" id="{37A0549F-8F34-BA9C-8128-9DAC61C9F73C}"/>
              </a:ext>
            </a:extLst>
          </p:cNvPr>
          <p:cNvSpPr/>
          <p:nvPr/>
        </p:nvSpPr>
        <p:spPr>
          <a:xfrm>
            <a:off x="3657296" y="4782649"/>
            <a:ext cx="1831715" cy="567023"/>
          </a:xfrm>
          <a:prstGeom prst="borderCallout1">
            <a:avLst>
              <a:gd name="adj1" fmla="val 14485"/>
              <a:gd name="adj2" fmla="val 2018"/>
              <a:gd name="adj3" fmla="val 66575"/>
              <a:gd name="adj4" fmla="val -263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Efterafgrøder</a:t>
            </a:r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6F3E1FDA-339C-EF96-61B4-1A8EBD439658}"/>
              </a:ext>
            </a:extLst>
          </p:cNvPr>
          <p:cNvSpPr/>
          <p:nvPr/>
        </p:nvSpPr>
        <p:spPr>
          <a:xfrm>
            <a:off x="2387796" y="944160"/>
            <a:ext cx="972995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396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34774"/>
            <a:ext cx="12315625" cy="6927538"/>
          </a:xfrm>
        </p:spPr>
      </p:pic>
    </p:spTree>
    <p:extLst>
      <p:ext uri="{BB962C8B-B14F-4D97-AF65-F5344CB8AC3E}">
        <p14:creationId xmlns:p14="http://schemas.microsoft.com/office/powerpoint/2010/main" val="2404795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34774"/>
            <a:ext cx="12315623" cy="6927538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FE503EA3-CE1B-2CB4-ACB7-578A618E452A}"/>
              </a:ext>
            </a:extLst>
          </p:cNvPr>
          <p:cNvSpPr/>
          <p:nvPr/>
        </p:nvSpPr>
        <p:spPr>
          <a:xfrm>
            <a:off x="3313860" y="745684"/>
            <a:ext cx="1699799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A75C2532-50D3-30A1-83F3-FEC7D284CEB7}"/>
              </a:ext>
            </a:extLst>
          </p:cNvPr>
          <p:cNvSpPr/>
          <p:nvPr/>
        </p:nvSpPr>
        <p:spPr>
          <a:xfrm>
            <a:off x="6199981" y="1248376"/>
            <a:ext cx="1524794" cy="440037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32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4774"/>
            <a:ext cx="12315639" cy="6927546"/>
          </a:xfrm>
        </p:spPr>
      </p:pic>
    </p:spTree>
    <p:extLst>
      <p:ext uri="{BB962C8B-B14F-4D97-AF65-F5344CB8AC3E}">
        <p14:creationId xmlns:p14="http://schemas.microsoft.com/office/powerpoint/2010/main" val="182533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34774"/>
            <a:ext cx="12315623" cy="6927537"/>
          </a:xfrm>
        </p:spPr>
      </p:pic>
    </p:spTree>
    <p:extLst>
      <p:ext uri="{BB962C8B-B14F-4D97-AF65-F5344CB8AC3E}">
        <p14:creationId xmlns:p14="http://schemas.microsoft.com/office/powerpoint/2010/main" val="365912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34774"/>
            <a:ext cx="12315622" cy="6927537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8883149B-BC26-2970-929F-D65B02EC0255}"/>
              </a:ext>
            </a:extLst>
          </p:cNvPr>
          <p:cNvSpPr/>
          <p:nvPr/>
        </p:nvSpPr>
        <p:spPr>
          <a:xfrm>
            <a:off x="7727081" y="969527"/>
            <a:ext cx="3532472" cy="465862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8E5DB51A-A6EB-A458-7ED1-DAA48164DCAE}"/>
              </a:ext>
            </a:extLst>
          </p:cNvPr>
          <p:cNvSpPr/>
          <p:nvPr/>
        </p:nvSpPr>
        <p:spPr>
          <a:xfrm>
            <a:off x="8755104" y="1968466"/>
            <a:ext cx="972995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34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-34774"/>
            <a:ext cx="12315622" cy="6927536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1C68FB89-BA29-4F96-BA27-8D3D99F86DFC}"/>
              </a:ext>
            </a:extLst>
          </p:cNvPr>
          <p:cNvSpPr/>
          <p:nvPr/>
        </p:nvSpPr>
        <p:spPr>
          <a:xfrm>
            <a:off x="4649002" y="2688075"/>
            <a:ext cx="6718433" cy="42591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5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-34774"/>
            <a:ext cx="12315620" cy="6927536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B2F52FB0-14BB-50A6-CFAC-FFF68921B99E}"/>
              </a:ext>
            </a:extLst>
          </p:cNvPr>
          <p:cNvSpPr/>
          <p:nvPr/>
        </p:nvSpPr>
        <p:spPr>
          <a:xfrm>
            <a:off x="4532897" y="675055"/>
            <a:ext cx="1619459" cy="35613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1031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" y="-34774"/>
            <a:ext cx="12315620" cy="6927535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83E01505-7845-96AE-74E2-8B732BF6C74E}"/>
              </a:ext>
            </a:extLst>
          </p:cNvPr>
          <p:cNvSpPr/>
          <p:nvPr/>
        </p:nvSpPr>
        <p:spPr>
          <a:xfrm>
            <a:off x="7757561" y="1088077"/>
            <a:ext cx="1906860" cy="157854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1468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34774"/>
            <a:ext cx="12315618" cy="6927535"/>
          </a:xfrm>
        </p:spPr>
      </p:pic>
    </p:spTree>
    <p:extLst>
      <p:ext uri="{BB962C8B-B14F-4D97-AF65-F5344CB8AC3E}">
        <p14:creationId xmlns:p14="http://schemas.microsoft.com/office/powerpoint/2010/main" val="1841954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" y="-34774"/>
            <a:ext cx="12315618" cy="6927534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0AF33643-DE33-B6FE-97FE-D7446E907E8D}"/>
              </a:ext>
            </a:extLst>
          </p:cNvPr>
          <p:cNvSpPr/>
          <p:nvPr/>
        </p:nvSpPr>
        <p:spPr>
          <a:xfrm>
            <a:off x="4841507" y="3907859"/>
            <a:ext cx="6131293" cy="47163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3840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-34774"/>
            <a:ext cx="12315616" cy="6927534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5D8DADA3-9F0F-E654-8456-948B7734019C}"/>
              </a:ext>
            </a:extLst>
          </p:cNvPr>
          <p:cNvSpPr/>
          <p:nvPr/>
        </p:nvSpPr>
        <p:spPr>
          <a:xfrm>
            <a:off x="1116530" y="3165155"/>
            <a:ext cx="7796464" cy="3272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667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-34774"/>
            <a:ext cx="12315616" cy="6927533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531C3BF3-DC2E-696B-349C-2EEF9552462D}"/>
              </a:ext>
            </a:extLst>
          </p:cNvPr>
          <p:cNvSpPr/>
          <p:nvPr/>
        </p:nvSpPr>
        <p:spPr>
          <a:xfrm>
            <a:off x="4793380" y="4449723"/>
            <a:ext cx="6196198" cy="92958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858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34774"/>
            <a:ext cx="12315614" cy="6927533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40848DBC-A8AB-4E91-FD54-054DD1105789}"/>
              </a:ext>
            </a:extLst>
          </p:cNvPr>
          <p:cNvSpPr/>
          <p:nvPr/>
        </p:nvSpPr>
        <p:spPr>
          <a:xfrm>
            <a:off x="4793380" y="4371321"/>
            <a:ext cx="6196198" cy="111414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258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4774"/>
            <a:ext cx="12315638" cy="6927546"/>
          </a:xfrm>
        </p:spPr>
      </p:pic>
    </p:spTree>
    <p:extLst>
      <p:ext uri="{BB962C8B-B14F-4D97-AF65-F5344CB8AC3E}">
        <p14:creationId xmlns:p14="http://schemas.microsoft.com/office/powerpoint/2010/main" val="3731982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34774"/>
            <a:ext cx="12315614" cy="6927532"/>
          </a:xfrm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7885F91C-9ECB-9F90-5A09-C0832251777D}"/>
              </a:ext>
            </a:extLst>
          </p:cNvPr>
          <p:cNvSpPr/>
          <p:nvPr/>
        </p:nvSpPr>
        <p:spPr>
          <a:xfrm>
            <a:off x="964297" y="3887613"/>
            <a:ext cx="7801761" cy="181722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32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34774"/>
            <a:ext cx="12315613" cy="6927532"/>
          </a:xfrm>
        </p:spPr>
      </p:pic>
    </p:spTree>
    <p:extLst>
      <p:ext uri="{BB962C8B-B14F-4D97-AF65-F5344CB8AC3E}">
        <p14:creationId xmlns:p14="http://schemas.microsoft.com/office/powerpoint/2010/main" val="49355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" y="-34774"/>
            <a:ext cx="12315613" cy="6927531"/>
          </a:xfrm>
        </p:spPr>
      </p:pic>
    </p:spTree>
    <p:extLst>
      <p:ext uri="{BB962C8B-B14F-4D97-AF65-F5344CB8AC3E}">
        <p14:creationId xmlns:p14="http://schemas.microsoft.com/office/powerpoint/2010/main" val="165685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4774"/>
            <a:ext cx="12315638" cy="6927545"/>
          </a:xfrm>
        </p:spPr>
      </p:pic>
    </p:spTree>
    <p:extLst>
      <p:ext uri="{BB962C8B-B14F-4D97-AF65-F5344CB8AC3E}">
        <p14:creationId xmlns:p14="http://schemas.microsoft.com/office/powerpoint/2010/main" val="351825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4774"/>
            <a:ext cx="12315636" cy="6927545"/>
          </a:xfr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9F2876A-A833-3FC8-6F6D-BAFD79380DD0}"/>
              </a:ext>
            </a:extLst>
          </p:cNvPr>
          <p:cNvSpPr/>
          <p:nvPr/>
        </p:nvSpPr>
        <p:spPr>
          <a:xfrm>
            <a:off x="5166981" y="2928026"/>
            <a:ext cx="2521814" cy="16898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966A83A-2ECC-7101-6CF7-0251FB237865}"/>
              </a:ext>
            </a:extLst>
          </p:cNvPr>
          <p:cNvSpPr/>
          <p:nvPr/>
        </p:nvSpPr>
        <p:spPr>
          <a:xfrm>
            <a:off x="2535842" y="2928026"/>
            <a:ext cx="2521814" cy="16898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3250BAA-ED74-96E1-F9F6-D0D6C49C3D8C}"/>
              </a:ext>
            </a:extLst>
          </p:cNvPr>
          <p:cNvSpPr/>
          <p:nvPr/>
        </p:nvSpPr>
        <p:spPr>
          <a:xfrm>
            <a:off x="7807952" y="2928026"/>
            <a:ext cx="2521814" cy="168988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378838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4774"/>
            <a:ext cx="12315636" cy="6927544"/>
          </a:xfrm>
        </p:spPr>
      </p:pic>
    </p:spTree>
    <p:extLst>
      <p:ext uri="{BB962C8B-B14F-4D97-AF65-F5344CB8AC3E}">
        <p14:creationId xmlns:p14="http://schemas.microsoft.com/office/powerpoint/2010/main" val="2867292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34774"/>
            <a:ext cx="12315634" cy="6927544"/>
          </a:xfrm>
        </p:spPr>
      </p:pic>
      <p:sp>
        <p:nvSpPr>
          <p:cNvPr id="2" name="Billedforklaring: bøjet streg 1">
            <a:extLst>
              <a:ext uri="{FF2B5EF4-FFF2-40B4-BE49-F238E27FC236}">
                <a16:creationId xmlns:a16="http://schemas.microsoft.com/office/drawing/2014/main" id="{AEC3E9BA-CA96-9436-B4CD-C86EC8787077}"/>
              </a:ext>
            </a:extLst>
          </p:cNvPr>
          <p:cNvSpPr/>
          <p:nvPr/>
        </p:nvSpPr>
        <p:spPr>
          <a:xfrm>
            <a:off x="8039301" y="1403251"/>
            <a:ext cx="2215415" cy="711638"/>
          </a:xfrm>
          <a:prstGeom prst="borderCallout2">
            <a:avLst>
              <a:gd name="adj1" fmla="val 20088"/>
              <a:gd name="adj2" fmla="val 1079"/>
              <a:gd name="adj3" fmla="val 18750"/>
              <a:gd name="adj4" fmla="val -16667"/>
              <a:gd name="adj5" fmla="val 215562"/>
              <a:gd name="adj6" fmla="val -5284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Præciser datagrundlaget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55B6956-AE37-C9A8-1E16-6B129DAE25AB}"/>
              </a:ext>
            </a:extLst>
          </p:cNvPr>
          <p:cNvSpPr/>
          <p:nvPr/>
        </p:nvSpPr>
        <p:spPr>
          <a:xfrm>
            <a:off x="5222023" y="2928026"/>
            <a:ext cx="2594622" cy="167315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70969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34774"/>
            <a:ext cx="12315634" cy="6927543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2195AEF3-BBB0-DB66-1B93-FA5301D4759C}"/>
              </a:ext>
            </a:extLst>
          </p:cNvPr>
          <p:cNvSpPr/>
          <p:nvPr/>
        </p:nvSpPr>
        <p:spPr>
          <a:xfrm>
            <a:off x="529791" y="2728462"/>
            <a:ext cx="1327971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435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591AE6E-DBB4-D1A9-D960-B5544CFCE5BA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34774"/>
            <a:ext cx="12315632" cy="6927543"/>
          </a:xfr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9847FFAD-C23E-3249-6CA8-A60E4DC008F1}"/>
              </a:ext>
            </a:extLst>
          </p:cNvPr>
          <p:cNvSpPr/>
          <p:nvPr/>
        </p:nvSpPr>
        <p:spPr>
          <a:xfrm>
            <a:off x="8039101" y="2237634"/>
            <a:ext cx="914399" cy="47346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3BDE4A92-DF43-82C8-E42D-5CB6352B0608}"/>
              </a:ext>
            </a:extLst>
          </p:cNvPr>
          <p:cNvSpPr/>
          <p:nvPr/>
        </p:nvSpPr>
        <p:spPr>
          <a:xfrm>
            <a:off x="6350511" y="2237633"/>
            <a:ext cx="1583814" cy="47346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841310DB-DE7B-7B77-2F2D-718C4FF1A4CC}"/>
              </a:ext>
            </a:extLst>
          </p:cNvPr>
          <p:cNvSpPr/>
          <p:nvPr/>
        </p:nvSpPr>
        <p:spPr>
          <a:xfrm>
            <a:off x="2049483" y="1668081"/>
            <a:ext cx="4149186" cy="26002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Billedforklaring: bøjet streg 5">
            <a:extLst>
              <a:ext uri="{FF2B5EF4-FFF2-40B4-BE49-F238E27FC236}">
                <a16:creationId xmlns:a16="http://schemas.microsoft.com/office/drawing/2014/main" id="{723F5F68-0088-FE74-EE56-18208E2DAB5B}"/>
              </a:ext>
            </a:extLst>
          </p:cNvPr>
          <p:cNvSpPr/>
          <p:nvPr/>
        </p:nvSpPr>
        <p:spPr>
          <a:xfrm>
            <a:off x="1602980" y="265095"/>
            <a:ext cx="4993985" cy="684482"/>
          </a:xfrm>
          <a:prstGeom prst="borderCallout2">
            <a:avLst>
              <a:gd name="adj1" fmla="val 60492"/>
              <a:gd name="adj2" fmla="val 84642"/>
              <a:gd name="adj3" fmla="val 98027"/>
              <a:gd name="adj4" fmla="val 97530"/>
              <a:gd name="adj5" fmla="val 285835"/>
              <a:gd name="adj6" fmla="val 97535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/>
              <a:t>Datainput til automatisk beregnet klimaaftryk består af: </a:t>
            </a:r>
          </a:p>
          <a:p>
            <a:r>
              <a:rPr lang="da-DK" sz="1400" dirty="0"/>
              <a:t>1) Data hentet fra gødningsregnskabet</a:t>
            </a:r>
          </a:p>
          <a:p>
            <a:r>
              <a:rPr lang="da-DK" sz="1400" dirty="0"/>
              <a:t>2) Standardtal </a:t>
            </a:r>
          </a:p>
        </p:txBody>
      </p:sp>
      <p:sp>
        <p:nvSpPr>
          <p:cNvPr id="7" name="Billedforklaring: bøjet streg 6">
            <a:extLst>
              <a:ext uri="{FF2B5EF4-FFF2-40B4-BE49-F238E27FC236}">
                <a16:creationId xmlns:a16="http://schemas.microsoft.com/office/drawing/2014/main" id="{6BDE3F3B-BCC5-D44E-3C32-8F37B2FA839A}"/>
              </a:ext>
            </a:extLst>
          </p:cNvPr>
          <p:cNvSpPr/>
          <p:nvPr/>
        </p:nvSpPr>
        <p:spPr>
          <a:xfrm>
            <a:off x="9436304" y="1869606"/>
            <a:ext cx="2254732" cy="736055"/>
          </a:xfrm>
          <a:prstGeom prst="borderCallout2">
            <a:avLst>
              <a:gd name="adj1" fmla="val 67709"/>
              <a:gd name="adj2" fmla="val 1805"/>
              <a:gd name="adj3" fmla="val 67301"/>
              <a:gd name="adj4" fmla="val -635"/>
              <a:gd name="adj5" fmla="val 67702"/>
              <a:gd name="adj6" fmla="val -2145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400" dirty="0"/>
              <a:t>Eventuelle tilpasninger af </a:t>
            </a:r>
            <a:r>
              <a:rPr lang="da-DK" sz="1400" dirty="0">
                <a:solidFill>
                  <a:schemeClr val="bg2"/>
                </a:solidFill>
              </a:rPr>
              <a:t>standardtal</a:t>
            </a:r>
            <a:r>
              <a:rPr lang="da-DK" sz="1400" dirty="0"/>
              <a:t> og tal hentet fra gødningsregnskabet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08A39C2-F7C2-334C-6C34-D3768E9C57BD}"/>
              </a:ext>
            </a:extLst>
          </p:cNvPr>
          <p:cNvSpPr/>
          <p:nvPr/>
        </p:nvSpPr>
        <p:spPr>
          <a:xfrm>
            <a:off x="7541777" y="1191243"/>
            <a:ext cx="2867893" cy="36091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Billedforklaring: streg 8">
            <a:extLst>
              <a:ext uri="{FF2B5EF4-FFF2-40B4-BE49-F238E27FC236}">
                <a16:creationId xmlns:a16="http://schemas.microsoft.com/office/drawing/2014/main" id="{E3B7697D-1697-7E69-B1FF-755805455409}"/>
              </a:ext>
            </a:extLst>
          </p:cNvPr>
          <p:cNvSpPr/>
          <p:nvPr/>
        </p:nvSpPr>
        <p:spPr>
          <a:xfrm>
            <a:off x="7625415" y="488270"/>
            <a:ext cx="2852530" cy="495382"/>
          </a:xfrm>
          <a:prstGeom prst="borderCallout1">
            <a:avLst>
              <a:gd name="adj1" fmla="val 14485"/>
              <a:gd name="adj2" fmla="val 2018"/>
              <a:gd name="adj3" fmla="val 140849"/>
              <a:gd name="adj4" fmla="val 214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Effekten af tilpasninger af input data kommer til udtryk her</a:t>
            </a:r>
          </a:p>
        </p:txBody>
      </p:sp>
    </p:spTree>
    <p:extLst>
      <p:ext uri="{BB962C8B-B14F-4D97-AF65-F5344CB8AC3E}">
        <p14:creationId xmlns:p14="http://schemas.microsoft.com/office/powerpoint/2010/main" val="370832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SEGES Innovation">
  <a:themeElements>
    <a:clrScheme name="SEGES PS">
      <a:dk1>
        <a:srgbClr val="000000"/>
      </a:dk1>
      <a:lt1>
        <a:sysClr val="window" lastClr="FFFFFF"/>
      </a:lt1>
      <a:dk2>
        <a:srgbClr val="005521"/>
      </a:dk2>
      <a:lt2>
        <a:srgbClr val="FFFFFF"/>
      </a:lt2>
      <a:accent1>
        <a:srgbClr val="71AE89"/>
      </a:accent1>
      <a:accent2>
        <a:srgbClr val="00435E"/>
      </a:accent2>
      <a:accent3>
        <a:srgbClr val="CECCBB"/>
      </a:accent3>
      <a:accent4>
        <a:srgbClr val="9DDCF9"/>
      </a:accent4>
      <a:accent5>
        <a:srgbClr val="4B3E31"/>
      </a:accent5>
      <a:accent6>
        <a:srgbClr val="EE6C00"/>
      </a:accent6>
      <a:hlink>
        <a:srgbClr val="00435E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50</Words>
  <Application>Microsoft Office PowerPoint</Application>
  <PresentationFormat>Brugerdefineret</PresentationFormat>
  <Paragraphs>9</Paragraphs>
  <Slides>32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32</vt:i4>
      </vt:variant>
    </vt:vector>
  </HeadingPairs>
  <TitlesOfParts>
    <vt:vector size="35" baseType="lpstr">
      <vt:lpstr>Arial</vt:lpstr>
      <vt:lpstr>Calibri</vt:lpstr>
      <vt:lpstr>SEGES Innovation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SEGES Innovation - Planter &amp; Miljø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Marksporet</dc:title>
  <dc:creator>Alice Thoft Christensen</dc:creator>
  <cp:lastModifiedBy>Karin Smedegaard</cp:lastModifiedBy>
  <cp:revision>23</cp:revision>
  <dcterms:created xsi:type="dcterms:W3CDTF">2022-05-23T13:23:52Z</dcterms:created>
  <dcterms:modified xsi:type="dcterms:W3CDTF">2022-10-24T11:45:33Z</dcterms:modified>
</cp:coreProperties>
</file>