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7B2A1-9026-433E-B729-7BF01084AA6B}" v="7" dt="2021-12-13T08:26:38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addSld modSld addMainMaster delMainMaster modMainMaster">
      <pc:chgData name="L K" userId="e4117d74aaad28f7" providerId="LiveId" clId="{A7E7B2A1-9026-433E-B729-7BF01084AA6B}" dt="2021-12-10T14:46:44.530" v="75" actId="14100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addSp delSp modSp mod">
        <pc:chgData name="L K" userId="e4117d74aaad28f7" providerId="LiveId" clId="{A7E7B2A1-9026-433E-B729-7BF01084AA6B}" dt="2021-12-10T14:46:44.530" v="75" actId="14100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  <pc:picChg chg="add mod">
          <ac:chgData name="L K" userId="e4117d74aaad28f7" providerId="LiveId" clId="{A7E7B2A1-9026-433E-B729-7BF01084AA6B}" dt="2021-12-10T14:46:44.530" v="75" actId="14100"/>
          <ac:picMkLst>
            <pc:docMk/>
            <pc:sldMk cId="4114132578" sldId="257"/>
            <ac:picMk id="3" creationId="{927D5889-AF13-4E30-99FC-6A19C8B5649A}"/>
          </ac:picMkLst>
        </pc:picChg>
      </pc:sldChg>
      <pc:sldChg chg="addSp modSp add mod">
        <pc:chgData name="L K" userId="e4117d74aaad28f7" providerId="LiveId" clId="{A7E7B2A1-9026-433E-B729-7BF01084AA6B}" dt="2021-12-10T14:46:39.826" v="74" actId="14100"/>
        <pc:sldMkLst>
          <pc:docMk/>
          <pc:sldMk cId="1339728651" sldId="258"/>
        </pc:sldMkLst>
        <pc:picChg chg="add mod">
          <ac:chgData name="L K" userId="e4117d74aaad28f7" providerId="LiveId" clId="{A7E7B2A1-9026-433E-B729-7BF01084AA6B}" dt="2021-12-10T14:46:39.826" v="74" actId="14100"/>
          <ac:picMkLst>
            <pc:docMk/>
            <pc:sldMk cId="1339728651" sldId="258"/>
            <ac:picMk id="3" creationId="{996F1A89-D89D-4CEF-A4B9-62080F892948}"/>
          </ac:picMkLst>
        </pc:picChg>
      </pc:sldChg>
      <pc:sldChg chg="addSp modSp add mod">
        <pc:chgData name="L K" userId="e4117d74aaad28f7" providerId="LiveId" clId="{A7E7B2A1-9026-433E-B729-7BF01084AA6B}" dt="2021-12-10T14:46:34.032" v="73" actId="14100"/>
        <pc:sldMkLst>
          <pc:docMk/>
          <pc:sldMk cId="2445961565" sldId="259"/>
        </pc:sldMkLst>
        <pc:picChg chg="add mod">
          <ac:chgData name="L K" userId="e4117d74aaad28f7" providerId="LiveId" clId="{A7E7B2A1-9026-433E-B729-7BF01084AA6B}" dt="2021-12-10T14:46:34.032" v="73" actId="14100"/>
          <ac:picMkLst>
            <pc:docMk/>
            <pc:sldMk cId="2445961565" sldId="259"/>
            <ac:picMk id="3" creationId="{A02ED73E-B745-49F4-98A2-D187E3DFCA09}"/>
          </ac:picMkLst>
        </pc:picChg>
      </pc:sldChg>
      <pc:sldChg chg="addSp modSp add mod">
        <pc:chgData name="L K" userId="e4117d74aaad28f7" providerId="LiveId" clId="{A7E7B2A1-9026-433E-B729-7BF01084AA6B}" dt="2021-12-10T14:46:28.951" v="72" actId="14100"/>
        <pc:sldMkLst>
          <pc:docMk/>
          <pc:sldMk cId="2284635441" sldId="260"/>
        </pc:sldMkLst>
        <pc:picChg chg="add mod">
          <ac:chgData name="L K" userId="e4117d74aaad28f7" providerId="LiveId" clId="{A7E7B2A1-9026-433E-B729-7BF01084AA6B}" dt="2021-12-10T14:46:28.951" v="72" actId="14100"/>
          <ac:picMkLst>
            <pc:docMk/>
            <pc:sldMk cId="2284635441" sldId="260"/>
            <ac:picMk id="3" creationId="{0AEF9781-4297-464E-B03A-C3F452D7DF0A}"/>
          </ac:picMkLst>
        </pc:picChg>
      </pc:sldChg>
      <pc:sldChg chg="addSp modSp add mod">
        <pc:chgData name="L K" userId="e4117d74aaad28f7" providerId="LiveId" clId="{A7E7B2A1-9026-433E-B729-7BF01084AA6B}" dt="2021-12-10T14:46:24.565" v="71" actId="14100"/>
        <pc:sldMkLst>
          <pc:docMk/>
          <pc:sldMk cId="980395939" sldId="261"/>
        </pc:sldMkLst>
        <pc:picChg chg="add mod">
          <ac:chgData name="L K" userId="e4117d74aaad28f7" providerId="LiveId" clId="{A7E7B2A1-9026-433E-B729-7BF01084AA6B}" dt="2021-12-10T14:46:24.565" v="71" actId="14100"/>
          <ac:picMkLst>
            <pc:docMk/>
            <pc:sldMk cId="980395939" sldId="261"/>
            <ac:picMk id="3" creationId="{770023D9-4382-4141-B702-0BB125B29E3A}"/>
          </ac:picMkLst>
        </pc:picChg>
      </pc:sldChg>
      <pc:sldMasterChg chg="modSp mod">
        <pc:chgData name="L K" userId="e4117d74aaad28f7" providerId="LiveId" clId="{A7E7B2A1-9026-433E-B729-7BF01084AA6B}" dt="2021-12-10T14:45:39.733" v="58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2-10T14:45:39.733" v="58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12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64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14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9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15.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isitkort, skærmbillede&#10;&#10;Automatisk genereret beskrivelse">
            <a:extLst>
              <a:ext uri="{FF2B5EF4-FFF2-40B4-BE49-F238E27FC236}">
                <a16:creationId xmlns:a16="http://schemas.microsoft.com/office/drawing/2014/main" id="{927D5889-AF13-4E30-99FC-6A19C8B56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0" y="741020"/>
            <a:ext cx="5616780" cy="53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6F1A89-D89D-4CEF-A4B9-62080F89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0" y="907382"/>
            <a:ext cx="5616780" cy="5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2ED73E-B745-49F4-98A2-D187E3DF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" y="2132820"/>
            <a:ext cx="9349778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EF9781-4297-464E-B03A-C3F452D7D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4" y="2132820"/>
            <a:ext cx="9297932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70023D9-4382-4141-B702-0BB125B2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2" y="1268700"/>
            <a:ext cx="9200336" cy="43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9593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101</Words>
  <Application>Microsoft Office PowerPoint</Application>
  <PresentationFormat>A4-papir (210 x 297 mm)</PresentationFormat>
  <Paragraphs>15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2021-12-13T08:26:42Z</dcterms:modified>
</cp:coreProperties>
</file>