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142533606" r:id="rId2"/>
    <p:sldId id="2142533607" r:id="rId3"/>
    <p:sldId id="260" r:id="rId4"/>
    <p:sldId id="2142533602" r:id="rId5"/>
    <p:sldId id="2142533604" r:id="rId6"/>
    <p:sldId id="2142533605" r:id="rId7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5" autoAdjust="0"/>
  </p:normalViewPr>
  <p:slideViewPr>
    <p:cSldViewPr snapToGrid="0" snapToObjects="1" showGuides="1">
      <p:cViewPr>
        <p:scale>
          <a:sx n="60" d="100"/>
          <a:sy n="60" d="100"/>
        </p:scale>
        <p:origin x="1550" y="614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51D94-5711-4DB0-8CD6-B7C0F68C992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EB9CCEF-7AB3-41F7-BFC7-34EBBE62B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pattedyr, svin, gnaver&#10;&#10;Automatisk genereret beskrivelse">
            <a:extLst>
              <a:ext uri="{FF2B5EF4-FFF2-40B4-BE49-F238E27FC236}">
                <a16:creationId xmlns:a16="http://schemas.microsoft.com/office/drawing/2014/main" id="{56994175-C07F-454E-BCD9-DC6D9271E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>
          <a:xfrm>
            <a:off x="-1" y="0"/>
            <a:ext cx="121904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ko, kvæg, pattedyr, hvid&#10;&#10;Automatisk genereret beskrivelse">
            <a:extLst>
              <a:ext uri="{FF2B5EF4-FFF2-40B4-BE49-F238E27FC236}">
                <a16:creationId xmlns:a16="http://schemas.microsoft.com/office/drawing/2014/main" id="{CAC61E14-1DA9-480B-B20A-3457A3F77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samt baggrundbilled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131F5D-0F49-45AA-9C86-6BEAFC033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3C3F9C-E768-4B43-A473-7B2B3548C118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35665D-40FF-4C8F-A164-622585614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5836" y="2770030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7192D-52B3-447D-95AD-B8EC062384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9197730-2C90-40F3-A881-077E8DD1C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36832DA-C516-42AE-AF0C-6253CE7AC23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FFFBB3BC-849F-4139-8B0E-B0457208E4C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C6B6C9D-4094-41A4-B37D-3008C755D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7A8B1FD9-D599-4F13-9FDC-F372219E5229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3FA53E7-63DA-4E94-92F7-EC13B8B9075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19-10-2022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19-10-2022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19-10-2022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19-10-2022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19-10-2022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19-10-2022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011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28437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græs, jord, parkeret&#10;&#10;Automatisk genereret beskrivelse">
            <a:extLst>
              <a:ext uri="{FF2B5EF4-FFF2-40B4-BE49-F238E27FC236}">
                <a16:creationId xmlns:a16="http://schemas.microsoft.com/office/drawing/2014/main" id="{F76398C3-1F56-4B90-AF71-D637EAB4D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0FFEE-A2AC-43D7-897C-D130B8C4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AD0AD5-FBF2-44C0-B15E-F1EB61BB8D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82E648-2E97-4B76-AD8D-C4772A1EC8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30FB38-11DF-4F05-A11A-FE50F96E1A16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986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BADF78D2-6A89-4551-A31F-A8BAD8412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0DBC7E-45A1-45B7-88BC-014A2269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2EB2A7-9407-4EF7-8A78-38A0ADAA0F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C5A0169-CD00-4F6A-AE4D-64B34F5E0B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111AF64-927D-4EFC-820D-6F48BF358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3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335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æs&#10;&#10;Automatisk genereret beskrivelse">
            <a:extLst>
              <a:ext uri="{FF2B5EF4-FFF2-40B4-BE49-F238E27FC236}">
                <a16:creationId xmlns:a16="http://schemas.microsoft.com/office/drawing/2014/main" id="{60E81C7A-E36D-4636-A092-01F47D50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himmel, udendørs, græs, natur&#10;&#10;Automatisk genereret beskrivelse">
            <a:extLst>
              <a:ext uri="{FF2B5EF4-FFF2-40B4-BE49-F238E27FC236}">
                <a16:creationId xmlns:a16="http://schemas.microsoft.com/office/drawing/2014/main" id="{D532DDA4-1499-4A71-98F1-A9BC65065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"/>
            <a:ext cx="12190413" cy="685368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rgbClr val="4B3E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mand, person&#10;&#10;Automatisk genereret beskrivelse">
            <a:extLst>
              <a:ext uri="{FF2B5EF4-FFF2-40B4-BE49-F238E27FC236}">
                <a16:creationId xmlns:a16="http://schemas.microsoft.com/office/drawing/2014/main" id="{9D40A8E7-2C0E-48B1-925E-926D41F46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/>
          <a:stretch/>
        </p:blipFill>
        <p:spPr>
          <a:xfrm>
            <a:off x="0" y="-1"/>
            <a:ext cx="12190413" cy="700203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2A3C5-DD60-4F5B-A4C6-E3C5DD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B93E016-FF5B-4C50-B8A0-EB349FFDE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9C20E4B-5B66-4361-8474-9B798A393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F75E051-4135-4F6B-928B-46DBF4216DC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62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19-10-2022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0" r:id="rId12"/>
    <p:sldLayoutId id="2147483729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4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D6F3D9F-4CCA-D70E-808B-5CBFCE458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560" y="-24582"/>
            <a:ext cx="12811943" cy="71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6D718BC-C8B7-84C1-BFA2-42E99328E9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1D12729-DCA6-BDF0-A5BE-CAD5CE63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0413" cy="69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1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036C0CC-DB06-E06E-FB45-41D48530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534" y="37015"/>
            <a:ext cx="12469807" cy="68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14AE0020-4DA4-AB18-9472-DFEEC901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14" y="0"/>
            <a:ext cx="125604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1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F9940E2-FB39-ABDE-7CD7-9968A517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56" y="0"/>
            <a:ext cx="1229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5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D220FE21-F8D3-5718-ECFA-5B2F8C90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533" y="0"/>
            <a:ext cx="12537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43491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</Words>
  <Application>Microsoft Office PowerPoint</Application>
  <PresentationFormat>Brugerdefineret</PresentationFormat>
  <Paragraphs>1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Karin Smedegaard</dc:creator>
  <cp:lastModifiedBy>Karin Smedegaard</cp:lastModifiedBy>
  <cp:revision>24</cp:revision>
  <dcterms:created xsi:type="dcterms:W3CDTF">2022-03-01T18:17:53Z</dcterms:created>
  <dcterms:modified xsi:type="dcterms:W3CDTF">2022-10-19T09:07:31Z</dcterms:modified>
</cp:coreProperties>
</file>