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906000" cy="6858000" type="A4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Planteproduktion</a:t>
            </a:r>
          </a:p>
          <a:p>
            <a:pPr marL="228600" indent="-228600">
              <a:buNone/>
            </a:pPr>
            <a:r>
              <a:rPr lang="da-DK" sz="1000" dirty="0"/>
              <a:t>2.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b="14760"/>
          <a:stretch/>
        </p:blipFill>
        <p:spPr>
          <a:xfrm>
            <a:off x="156624" y="1340711"/>
            <a:ext cx="9779476" cy="386077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96B309E-9AF1-4DF5-A474-22F74E5625B7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3"/>
          <a:stretch/>
        </p:blipFill>
        <p:spPr>
          <a:xfrm>
            <a:off x="335236" y="1124680"/>
            <a:ext cx="9235528" cy="442739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4CE2B24-3D6D-4820-BC11-CA6793B8049F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45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2"/>
          <a:stretch/>
        </p:blipFill>
        <p:spPr>
          <a:xfrm>
            <a:off x="3160312" y="80185"/>
            <a:ext cx="4169018" cy="610961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2FB72C-0FEA-4D9E-AB94-667CA007FBCC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7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7" y="1916790"/>
            <a:ext cx="8987986" cy="302442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3.21</a:t>
            </a:r>
          </a:p>
        </p:txBody>
      </p:sp>
      <p:sp>
        <p:nvSpPr>
          <p:cNvPr id="4" name="Rektangel 3"/>
          <p:cNvSpPr/>
          <p:nvPr/>
        </p:nvSpPr>
        <p:spPr>
          <a:xfrm>
            <a:off x="344360" y="1988800"/>
            <a:ext cx="2954820" cy="70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229B5D3-1A4A-421C-BC89-436C45FB16F2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76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0" y="357985"/>
            <a:ext cx="6336880" cy="57844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3.22</a:t>
            </a:r>
          </a:p>
        </p:txBody>
      </p:sp>
      <p:sp>
        <p:nvSpPr>
          <p:cNvPr id="4" name="Rektangel 3"/>
          <p:cNvSpPr/>
          <p:nvPr/>
        </p:nvSpPr>
        <p:spPr>
          <a:xfrm>
            <a:off x="6105160" y="404580"/>
            <a:ext cx="1440200" cy="93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C46D7E-134E-42B8-B979-10A1A73498DF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51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/>
          <a:stretch/>
        </p:blipFill>
        <p:spPr>
          <a:xfrm>
            <a:off x="3296770" y="240890"/>
            <a:ext cx="3312460" cy="606851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3.23 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7644269-CCDF-4280-8C7B-64B92175AB84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13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"/>
          <a:stretch/>
        </p:blipFill>
        <p:spPr>
          <a:xfrm>
            <a:off x="2576670" y="285285"/>
            <a:ext cx="4752660" cy="594278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3.23 b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2C219D2-CC5C-4A10-849C-EDCE4494E75E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03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1"/>
          <a:stretch/>
        </p:blipFill>
        <p:spPr>
          <a:xfrm>
            <a:off x="2216620" y="203776"/>
            <a:ext cx="5904820" cy="604879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3.23 c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D8F1F74-73C2-45D5-85E5-C3A0BB9391B2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45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0"/>
          <a:stretch/>
        </p:blipFill>
        <p:spPr>
          <a:xfrm>
            <a:off x="3795749" y="0"/>
            <a:ext cx="2453431" cy="6264203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358FD5-BE0C-4344-BB8A-1CCA9B1F899B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50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5"/>
          <a:stretch/>
        </p:blipFill>
        <p:spPr>
          <a:xfrm>
            <a:off x="2216620" y="88505"/>
            <a:ext cx="5472760" cy="60493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5C19E84-1B9A-4B39-A800-5363E67910CE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28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4"/>
          <a:stretch/>
        </p:blipFill>
        <p:spPr>
          <a:xfrm>
            <a:off x="410153" y="1412720"/>
            <a:ext cx="9085694" cy="349107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5887FBC-2892-413B-9647-89D9435948A2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89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" b="7714"/>
          <a:stretch/>
        </p:blipFill>
        <p:spPr>
          <a:xfrm>
            <a:off x="560391" y="780146"/>
            <a:ext cx="8638200" cy="473714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5F4C65-1D49-4D99-93C0-AD0546EB0C26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03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7" b="11223"/>
          <a:stretch/>
        </p:blipFill>
        <p:spPr>
          <a:xfrm>
            <a:off x="2034723" y="466519"/>
            <a:ext cx="5726668" cy="561984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3.28</a:t>
            </a:r>
          </a:p>
        </p:txBody>
      </p:sp>
      <p:sp>
        <p:nvSpPr>
          <p:cNvPr id="5" name="Rektangel 4"/>
          <p:cNvSpPr/>
          <p:nvPr/>
        </p:nvSpPr>
        <p:spPr>
          <a:xfrm>
            <a:off x="7689380" y="2780910"/>
            <a:ext cx="504070" cy="237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F18F6E-88EB-4EEE-8070-1A3637974414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87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2"/>
          <a:stretch/>
        </p:blipFill>
        <p:spPr>
          <a:xfrm>
            <a:off x="2490961" y="157768"/>
            <a:ext cx="4924078" cy="601748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3.29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78EFF5F-C53E-48F5-8B4F-F9E3CDE70933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92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2576670" y="116540"/>
            <a:ext cx="4752660" cy="610776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E8A613-0FCA-4414-9CA7-98FED435FB73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30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7" b="33097"/>
          <a:stretch/>
        </p:blipFill>
        <p:spPr>
          <a:xfrm>
            <a:off x="1650843" y="260560"/>
            <a:ext cx="6449116" cy="561743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FE4892-8870-4F56-A5FA-959BFEEB7196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55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6"/>
          <a:stretch/>
        </p:blipFill>
        <p:spPr>
          <a:xfrm>
            <a:off x="448490" y="752386"/>
            <a:ext cx="9009020" cy="454887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60451-AE70-48F2-8288-0C208FCA38A3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542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6"/>
          <a:stretch/>
        </p:blipFill>
        <p:spPr>
          <a:xfrm>
            <a:off x="130896" y="382637"/>
            <a:ext cx="9644208" cy="513465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967684-60DA-47F1-B226-E8CE10497EF8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51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1"/>
          <a:stretch/>
        </p:blipFill>
        <p:spPr>
          <a:xfrm>
            <a:off x="608721" y="359572"/>
            <a:ext cx="8688558" cy="515771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3.34</a:t>
            </a:r>
          </a:p>
        </p:txBody>
      </p:sp>
      <p:sp>
        <p:nvSpPr>
          <p:cNvPr id="4" name="Rektangel 3"/>
          <p:cNvSpPr/>
          <p:nvPr/>
        </p:nvSpPr>
        <p:spPr>
          <a:xfrm>
            <a:off x="1784560" y="260560"/>
            <a:ext cx="432060" cy="43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B2E91B6-563B-44FE-988E-D0CB37A0495B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18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70" y="116540"/>
            <a:ext cx="6192860" cy="621247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4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3.35 a og b</a:t>
            </a:r>
          </a:p>
        </p:txBody>
      </p:sp>
      <p:sp>
        <p:nvSpPr>
          <p:cNvPr id="4" name="Rektangel 3"/>
          <p:cNvSpPr/>
          <p:nvPr/>
        </p:nvSpPr>
        <p:spPr>
          <a:xfrm>
            <a:off x="5025010" y="3068950"/>
            <a:ext cx="3024420" cy="100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2F1FD47-2E07-4DBF-8535-91D5CDD1116D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269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b="33411"/>
          <a:stretch/>
        </p:blipFill>
        <p:spPr>
          <a:xfrm>
            <a:off x="560391" y="355284"/>
            <a:ext cx="8887370" cy="541218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2BC54F5-2CA8-4DD7-8C54-BE4F29AF077B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67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2"/>
          <a:stretch/>
        </p:blipFill>
        <p:spPr>
          <a:xfrm>
            <a:off x="405963" y="94748"/>
            <a:ext cx="9094074" cy="59266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8405D94-A381-4FDF-AD66-4D937BA3E72E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83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4"/>
          <a:stretch/>
        </p:blipFill>
        <p:spPr>
          <a:xfrm>
            <a:off x="1125072" y="908651"/>
            <a:ext cx="7655856" cy="451639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35ABBAB-58DE-447B-B775-942EEE3B5E8B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59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" b="7983"/>
          <a:stretch/>
        </p:blipFill>
        <p:spPr>
          <a:xfrm>
            <a:off x="343086" y="1228362"/>
            <a:ext cx="9098842" cy="38568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BCDCB7E-2FA3-4432-B367-75B06F5095FF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7154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7"/>
          <a:stretch/>
        </p:blipFill>
        <p:spPr>
          <a:xfrm>
            <a:off x="920440" y="535596"/>
            <a:ext cx="8065120" cy="545571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3.39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49692E-32E6-404F-A593-0C0F07A7BFE8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75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4"/>
          <a:stretch/>
        </p:blipFill>
        <p:spPr>
          <a:xfrm>
            <a:off x="632400" y="215854"/>
            <a:ext cx="8641200" cy="580550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3.40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D6A3230-9FCC-4A23-AB34-87B3383C2CAC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42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b="47065"/>
          <a:stretch/>
        </p:blipFill>
        <p:spPr>
          <a:xfrm>
            <a:off x="490920" y="1412720"/>
            <a:ext cx="9033614" cy="302204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906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72B6AE8-FF7D-4AB5-A3E3-4409F91C7928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8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" b="26669"/>
          <a:stretch/>
        </p:blipFill>
        <p:spPr>
          <a:xfrm>
            <a:off x="327773" y="1124322"/>
            <a:ext cx="9325918" cy="396090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6989B5-27D8-40DE-BC75-4AAA15F26C06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5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b="6477"/>
          <a:stretch/>
        </p:blipFill>
        <p:spPr>
          <a:xfrm>
            <a:off x="3437727" y="355921"/>
            <a:ext cx="3171504" cy="587452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731D7F2-BDA4-4BCA-BE7F-6EC191ECC7C8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43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/>
        </p:blipFill>
        <p:spPr>
          <a:xfrm>
            <a:off x="2432650" y="395958"/>
            <a:ext cx="5040700" cy="587428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E4B3F-3E7F-46CF-8DC0-E1968AB08492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85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 b="11945"/>
          <a:stretch/>
        </p:blipFill>
        <p:spPr>
          <a:xfrm>
            <a:off x="510972" y="764630"/>
            <a:ext cx="8995208" cy="483665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4C45A3-518F-4056-9671-49078CF135E0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4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b="13734"/>
          <a:stretch/>
        </p:blipFill>
        <p:spPr>
          <a:xfrm>
            <a:off x="2784087" y="215161"/>
            <a:ext cx="4473234" cy="593540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7110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3.12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4DF9530-DED6-4015-B863-F513A81C3A01}"/>
              </a:ext>
            </a:extLst>
          </p:cNvPr>
          <p:cNvSpPr/>
          <p:nvPr/>
        </p:nvSpPr>
        <p:spPr>
          <a:xfrm>
            <a:off x="258702" y="6597440"/>
            <a:ext cx="58972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905479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A4-papir (210 x 297 mm)</PresentationFormat>
  <Paragraphs>32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5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30</cp:revision>
  <dcterms:created xsi:type="dcterms:W3CDTF">2011-01-04T14:08:45Z</dcterms:created>
  <dcterms:modified xsi:type="dcterms:W3CDTF">2018-12-19T12:37:24Z</dcterms:modified>
</cp:coreProperties>
</file>