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</p:sldMasterIdLst>
  <p:notesMasterIdLst>
    <p:notesMasterId r:id="rId26"/>
  </p:notesMasterIdLst>
  <p:handoutMasterIdLst>
    <p:handoutMasterId r:id="rId27"/>
  </p:handout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</p:sldIdLst>
  <p:sldSz cx="12190413" cy="6858000"/>
  <p:notesSz cx="9926638" cy="679767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979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870">
          <p15:clr>
            <a:srgbClr val="A4A3A4"/>
          </p15:clr>
        </p15:guide>
        <p15:guide id="5" orient="horz" pos="3793" userDrawn="1">
          <p15:clr>
            <a:srgbClr val="A4A3A4"/>
          </p15:clr>
        </p15:guide>
        <p15:guide id="6" pos="4969">
          <p15:clr>
            <a:srgbClr val="A4A3A4"/>
          </p15:clr>
        </p15:guide>
        <p15:guide id="7" pos="349">
          <p15:clr>
            <a:srgbClr val="A4A3A4"/>
          </p15:clr>
        </p15:guide>
        <p15:guide id="8" pos="1440">
          <p15:clr>
            <a:srgbClr val="A4A3A4"/>
          </p15:clr>
        </p15:guide>
        <p15:guide id="9" pos="1538">
          <p15:clr>
            <a:srgbClr val="A4A3A4"/>
          </p15:clr>
        </p15:guide>
        <p15:guide id="10" pos="2616">
          <p15:clr>
            <a:srgbClr val="A4A3A4"/>
          </p15:clr>
        </p15:guide>
        <p15:guide id="11" pos="2712">
          <p15:clr>
            <a:srgbClr val="A4A3A4"/>
          </p15:clr>
        </p15:guide>
        <p15:guide id="12" pos="3798">
          <p15:clr>
            <a:srgbClr val="A4A3A4"/>
          </p15:clr>
        </p15:guide>
        <p15:guide id="13" pos="3888">
          <p15:clr>
            <a:srgbClr val="A4A3A4"/>
          </p15:clr>
        </p15:guide>
        <p15:guide id="14" pos="5058">
          <p15:clr>
            <a:srgbClr val="A4A3A4"/>
          </p15:clr>
        </p15:guide>
        <p15:guide id="15" pos="6162">
          <p15:clr>
            <a:srgbClr val="A4A3A4"/>
          </p15:clr>
        </p15:guide>
        <p15:guide id="16" pos="6246">
          <p15:clr>
            <a:srgbClr val="A4A3A4"/>
          </p15:clr>
        </p15:guide>
        <p15:guide id="17" pos="7332" userDrawn="1">
          <p15:clr>
            <a:srgbClr val="A4A3A4"/>
          </p15:clr>
        </p15:guide>
        <p15:guide id="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clrMru>
    <a:srgbClr val="4B3E31"/>
    <a:srgbClr val="00435E"/>
    <a:srgbClr val="FFC828"/>
    <a:srgbClr val="ADCFBA"/>
    <a:srgbClr val="BF9C81"/>
    <a:srgbClr val="C8C7B2"/>
    <a:srgbClr val="076471"/>
    <a:srgbClr val="88919F"/>
    <a:srgbClr val="141432"/>
    <a:srgbClr val="96B4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55E89-972B-482C-ADAF-9E07D7D13FF8}" v="23" dt="2022-06-16T12:07:35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 snapToObjects="1" showGuides="1">
      <p:cViewPr varScale="1">
        <p:scale>
          <a:sx n="122" d="100"/>
          <a:sy n="122" d="100"/>
        </p:scale>
        <p:origin x="150" y="108"/>
      </p:cViewPr>
      <p:guideLst>
        <p:guide orient="horz" pos="276"/>
        <p:guide orient="horz" pos="979"/>
        <p:guide orient="horz" pos="3997"/>
        <p:guide orient="horz" pos="870"/>
        <p:guide orient="horz" pos="3793"/>
        <p:guide pos="4969"/>
        <p:guide pos="349"/>
        <p:guide pos="1440"/>
        <p:guide pos="1538"/>
        <p:guide pos="2616"/>
        <p:guide pos="2712"/>
        <p:guide pos="3798"/>
        <p:guide pos="3888"/>
        <p:guide pos="5058"/>
        <p:guide pos="6162"/>
        <p:guide pos="6246"/>
        <p:guide pos="7332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64" d="100"/>
          <a:sy n="64" d="100"/>
        </p:scale>
        <p:origin x="-2645" y="-8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e Kruse Kessler" userId="6b417a6f-556a-4f37-89fc-905c4bc89d94" providerId="ADAL" clId="{21855E89-972B-482C-ADAF-9E07D7D13FF8}"/>
    <pc:docChg chg="undo custSel addSld modSld modMainMaster">
      <pc:chgData name="Lene Kruse Kessler" userId="6b417a6f-556a-4f37-89fc-905c4bc89d94" providerId="ADAL" clId="{21855E89-972B-482C-ADAF-9E07D7D13FF8}" dt="2022-06-17T08:57:46.661" v="388" actId="14100"/>
      <pc:docMkLst>
        <pc:docMk/>
      </pc:docMkLst>
      <pc:sldChg chg="addSp delSp modSp mod">
        <pc:chgData name="Lene Kruse Kessler" userId="6b417a6f-556a-4f37-89fc-905c4bc89d94" providerId="ADAL" clId="{21855E89-972B-482C-ADAF-9E07D7D13FF8}" dt="2022-06-16T12:08:05.572" v="67" actId="1036"/>
        <pc:sldMkLst>
          <pc:docMk/>
          <pc:sldMk cId="518206972" sldId="268"/>
        </pc:sldMkLst>
        <pc:spChg chg="del">
          <ac:chgData name="Lene Kruse Kessler" userId="6b417a6f-556a-4f37-89fc-905c4bc89d94" providerId="ADAL" clId="{21855E89-972B-482C-ADAF-9E07D7D13FF8}" dt="2022-06-16T12:03:46.899" v="7" actId="478"/>
          <ac:spMkLst>
            <pc:docMk/>
            <pc:sldMk cId="518206972" sldId="268"/>
            <ac:spMk id="2" creationId="{ADC3CCD9-EE37-461F-8EA0-1FB4FD250D7C}"/>
          </ac:spMkLst>
        </pc:spChg>
        <pc:picChg chg="add mod">
          <ac:chgData name="Lene Kruse Kessler" userId="6b417a6f-556a-4f37-89fc-905c4bc89d94" providerId="ADAL" clId="{21855E89-972B-482C-ADAF-9E07D7D13FF8}" dt="2022-06-16T12:08:05.572" v="67" actId="1036"/>
          <ac:picMkLst>
            <pc:docMk/>
            <pc:sldMk cId="518206972" sldId="268"/>
            <ac:picMk id="3" creationId="{7736F85C-380A-47D2-9E20-7B4E47399469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08:17.577" v="81" actId="1035"/>
        <pc:sldMkLst>
          <pc:docMk/>
          <pc:sldMk cId="728394086" sldId="269"/>
        </pc:sldMkLst>
        <pc:picChg chg="add mod">
          <ac:chgData name="Lene Kruse Kessler" userId="6b417a6f-556a-4f37-89fc-905c4bc89d94" providerId="ADAL" clId="{21855E89-972B-482C-ADAF-9E07D7D13FF8}" dt="2022-06-16T12:08:17.577" v="81" actId="1035"/>
          <ac:picMkLst>
            <pc:docMk/>
            <pc:sldMk cId="728394086" sldId="269"/>
            <ac:picMk id="2" creationId="{2683AEF5-F16D-41E2-9A41-D64EA46B4241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08:23.280" v="82" actId="1076"/>
        <pc:sldMkLst>
          <pc:docMk/>
          <pc:sldMk cId="816571964" sldId="270"/>
        </pc:sldMkLst>
        <pc:picChg chg="add mod">
          <ac:chgData name="Lene Kruse Kessler" userId="6b417a6f-556a-4f37-89fc-905c4bc89d94" providerId="ADAL" clId="{21855E89-972B-482C-ADAF-9E07D7D13FF8}" dt="2022-06-16T12:08:23.280" v="82" actId="1076"/>
          <ac:picMkLst>
            <pc:docMk/>
            <pc:sldMk cId="816571964" sldId="270"/>
            <ac:picMk id="2" creationId="{37B49BD1-ED9C-4064-A01C-C4BC081FA9C6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09:04.745" v="103" actId="1035"/>
        <pc:sldMkLst>
          <pc:docMk/>
          <pc:sldMk cId="2625050837" sldId="271"/>
        </pc:sldMkLst>
        <pc:picChg chg="add mod">
          <ac:chgData name="Lene Kruse Kessler" userId="6b417a6f-556a-4f37-89fc-905c4bc89d94" providerId="ADAL" clId="{21855E89-972B-482C-ADAF-9E07D7D13FF8}" dt="2022-06-16T12:09:04.745" v="103" actId="1035"/>
          <ac:picMkLst>
            <pc:docMk/>
            <pc:sldMk cId="2625050837" sldId="271"/>
            <ac:picMk id="2" creationId="{2DCE6FAD-BA09-45EE-8B3C-E87E9263B5BC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09:20.314" v="111" actId="1038"/>
        <pc:sldMkLst>
          <pc:docMk/>
          <pc:sldMk cId="3617478491" sldId="272"/>
        </pc:sldMkLst>
        <pc:picChg chg="add mod">
          <ac:chgData name="Lene Kruse Kessler" userId="6b417a6f-556a-4f37-89fc-905c4bc89d94" providerId="ADAL" clId="{21855E89-972B-482C-ADAF-9E07D7D13FF8}" dt="2022-06-16T12:09:20.314" v="111" actId="1038"/>
          <ac:picMkLst>
            <pc:docMk/>
            <pc:sldMk cId="3617478491" sldId="272"/>
            <ac:picMk id="2" creationId="{2D44346E-BB06-41A6-A394-BCD854445BB6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13:24.396" v="132" actId="14100"/>
        <pc:sldMkLst>
          <pc:docMk/>
          <pc:sldMk cId="2109120019" sldId="273"/>
        </pc:sldMkLst>
        <pc:picChg chg="add mod">
          <ac:chgData name="Lene Kruse Kessler" userId="6b417a6f-556a-4f37-89fc-905c4bc89d94" providerId="ADAL" clId="{21855E89-972B-482C-ADAF-9E07D7D13FF8}" dt="2022-06-16T12:13:24.396" v="132" actId="14100"/>
          <ac:picMkLst>
            <pc:docMk/>
            <pc:sldMk cId="2109120019" sldId="273"/>
            <ac:picMk id="2" creationId="{F22F2488-2D52-4B7E-A712-D2144D69B0B7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09:48.918" v="120" actId="1035"/>
        <pc:sldMkLst>
          <pc:docMk/>
          <pc:sldMk cId="3827312676" sldId="274"/>
        </pc:sldMkLst>
        <pc:picChg chg="add mod">
          <ac:chgData name="Lene Kruse Kessler" userId="6b417a6f-556a-4f37-89fc-905c4bc89d94" providerId="ADAL" clId="{21855E89-972B-482C-ADAF-9E07D7D13FF8}" dt="2022-06-16T12:09:48.918" v="120" actId="1035"/>
          <ac:picMkLst>
            <pc:docMk/>
            <pc:sldMk cId="3827312676" sldId="274"/>
            <ac:picMk id="2" creationId="{644F6E80-DE60-41B6-B729-B270D0380EBF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13:53.864" v="160" actId="1035"/>
        <pc:sldMkLst>
          <pc:docMk/>
          <pc:sldMk cId="2488692554" sldId="275"/>
        </pc:sldMkLst>
        <pc:picChg chg="add mod">
          <ac:chgData name="Lene Kruse Kessler" userId="6b417a6f-556a-4f37-89fc-905c4bc89d94" providerId="ADAL" clId="{21855E89-972B-482C-ADAF-9E07D7D13FF8}" dt="2022-06-16T12:13:53.864" v="160" actId="1035"/>
          <ac:picMkLst>
            <pc:docMk/>
            <pc:sldMk cId="2488692554" sldId="275"/>
            <ac:picMk id="2" creationId="{B58A7F55-B946-42B1-B234-223550DD2B5D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14:07.111" v="163" actId="1076"/>
        <pc:sldMkLst>
          <pc:docMk/>
          <pc:sldMk cId="1401028886" sldId="276"/>
        </pc:sldMkLst>
        <pc:picChg chg="add mod">
          <ac:chgData name="Lene Kruse Kessler" userId="6b417a6f-556a-4f37-89fc-905c4bc89d94" providerId="ADAL" clId="{21855E89-972B-482C-ADAF-9E07D7D13FF8}" dt="2022-06-16T12:14:07.111" v="163" actId="1076"/>
          <ac:picMkLst>
            <pc:docMk/>
            <pc:sldMk cId="1401028886" sldId="276"/>
            <ac:picMk id="2" creationId="{406858CB-E935-4217-9A16-70A2624911A8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7T08:57:46.661" v="388" actId="14100"/>
        <pc:sldMkLst>
          <pc:docMk/>
          <pc:sldMk cId="1228493797" sldId="277"/>
        </pc:sldMkLst>
        <pc:picChg chg="add mod">
          <ac:chgData name="Lene Kruse Kessler" userId="6b417a6f-556a-4f37-89fc-905c4bc89d94" providerId="ADAL" clId="{21855E89-972B-482C-ADAF-9E07D7D13FF8}" dt="2022-06-17T08:57:46.661" v="388" actId="14100"/>
          <ac:picMkLst>
            <pc:docMk/>
            <pc:sldMk cId="1228493797" sldId="277"/>
            <ac:picMk id="2" creationId="{9C44E826-98E1-4BAB-9598-18F17C54F775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15:12.350" v="232" actId="1036"/>
        <pc:sldMkLst>
          <pc:docMk/>
          <pc:sldMk cId="2913768274" sldId="278"/>
        </pc:sldMkLst>
        <pc:picChg chg="add mod">
          <ac:chgData name="Lene Kruse Kessler" userId="6b417a6f-556a-4f37-89fc-905c4bc89d94" providerId="ADAL" clId="{21855E89-972B-482C-ADAF-9E07D7D13FF8}" dt="2022-06-16T12:15:12.350" v="232" actId="1036"/>
          <ac:picMkLst>
            <pc:docMk/>
            <pc:sldMk cId="2913768274" sldId="278"/>
            <ac:picMk id="2" creationId="{13FBB36F-8EEE-4696-AA39-62BA21C4C863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20:57.292" v="241" actId="1036"/>
        <pc:sldMkLst>
          <pc:docMk/>
          <pc:sldMk cId="3173805086" sldId="279"/>
        </pc:sldMkLst>
        <pc:picChg chg="add mod">
          <ac:chgData name="Lene Kruse Kessler" userId="6b417a6f-556a-4f37-89fc-905c4bc89d94" providerId="ADAL" clId="{21855E89-972B-482C-ADAF-9E07D7D13FF8}" dt="2022-06-16T12:20:57.292" v="241" actId="1036"/>
          <ac:picMkLst>
            <pc:docMk/>
            <pc:sldMk cId="3173805086" sldId="279"/>
            <ac:picMk id="2" creationId="{478068A8-7279-40F2-87C0-22CF04FBF1FB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21:11.196" v="243" actId="1076"/>
        <pc:sldMkLst>
          <pc:docMk/>
          <pc:sldMk cId="3955986621" sldId="280"/>
        </pc:sldMkLst>
        <pc:picChg chg="add mod">
          <ac:chgData name="Lene Kruse Kessler" userId="6b417a6f-556a-4f37-89fc-905c4bc89d94" providerId="ADAL" clId="{21855E89-972B-482C-ADAF-9E07D7D13FF8}" dt="2022-06-16T12:21:11.196" v="243" actId="1076"/>
          <ac:picMkLst>
            <pc:docMk/>
            <pc:sldMk cId="3955986621" sldId="280"/>
            <ac:picMk id="2" creationId="{7B0B9CD0-B01E-4AC5-B631-22AEF21512E0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21:44.023" v="254" actId="1036"/>
        <pc:sldMkLst>
          <pc:docMk/>
          <pc:sldMk cId="3274827295" sldId="281"/>
        </pc:sldMkLst>
        <pc:picChg chg="add mod">
          <ac:chgData name="Lene Kruse Kessler" userId="6b417a6f-556a-4f37-89fc-905c4bc89d94" providerId="ADAL" clId="{21855E89-972B-482C-ADAF-9E07D7D13FF8}" dt="2022-06-16T12:21:44.023" v="254" actId="1036"/>
          <ac:picMkLst>
            <pc:docMk/>
            <pc:sldMk cId="3274827295" sldId="281"/>
            <ac:picMk id="2" creationId="{957B9175-30A3-49C2-B3D6-6010FB355F61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24:35.043" v="257" actId="14100"/>
        <pc:sldMkLst>
          <pc:docMk/>
          <pc:sldMk cId="972796272" sldId="282"/>
        </pc:sldMkLst>
        <pc:picChg chg="add mod">
          <ac:chgData name="Lene Kruse Kessler" userId="6b417a6f-556a-4f37-89fc-905c4bc89d94" providerId="ADAL" clId="{21855E89-972B-482C-ADAF-9E07D7D13FF8}" dt="2022-06-16T12:24:35.043" v="257" actId="14100"/>
          <ac:picMkLst>
            <pc:docMk/>
            <pc:sldMk cId="972796272" sldId="282"/>
            <ac:picMk id="2" creationId="{6AC11618-D355-4EA8-8724-C3FD6794D9BE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4:04.123" v="268" actId="1036"/>
        <pc:sldMkLst>
          <pc:docMk/>
          <pc:sldMk cId="539310330" sldId="283"/>
        </pc:sldMkLst>
        <pc:picChg chg="add mod">
          <ac:chgData name="Lene Kruse Kessler" userId="6b417a6f-556a-4f37-89fc-905c4bc89d94" providerId="ADAL" clId="{21855E89-972B-482C-ADAF-9E07D7D13FF8}" dt="2022-06-16T12:44:04.123" v="268" actId="1036"/>
          <ac:picMkLst>
            <pc:docMk/>
            <pc:sldMk cId="539310330" sldId="283"/>
            <ac:picMk id="2" creationId="{762D5CF2-5795-4BBF-A59B-6DBF76D6BE0A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4:16.569" v="271" actId="1036"/>
        <pc:sldMkLst>
          <pc:docMk/>
          <pc:sldMk cId="1537249317" sldId="284"/>
        </pc:sldMkLst>
        <pc:picChg chg="add mod">
          <ac:chgData name="Lene Kruse Kessler" userId="6b417a6f-556a-4f37-89fc-905c4bc89d94" providerId="ADAL" clId="{21855E89-972B-482C-ADAF-9E07D7D13FF8}" dt="2022-06-16T12:44:16.569" v="271" actId="1036"/>
          <ac:picMkLst>
            <pc:docMk/>
            <pc:sldMk cId="1537249317" sldId="284"/>
            <ac:picMk id="2" creationId="{529E76BE-0D7C-4F6F-A553-BDB2CFB5FC5E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4:35.675" v="291" actId="1036"/>
        <pc:sldMkLst>
          <pc:docMk/>
          <pc:sldMk cId="2923871123" sldId="285"/>
        </pc:sldMkLst>
        <pc:picChg chg="add mod">
          <ac:chgData name="Lene Kruse Kessler" userId="6b417a6f-556a-4f37-89fc-905c4bc89d94" providerId="ADAL" clId="{21855E89-972B-482C-ADAF-9E07D7D13FF8}" dt="2022-06-16T12:44:35.675" v="291" actId="1036"/>
          <ac:picMkLst>
            <pc:docMk/>
            <pc:sldMk cId="2923871123" sldId="285"/>
            <ac:picMk id="2" creationId="{D7649B81-6AFF-4A72-9D00-CC8E62781B67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4:55.115" v="316" actId="1035"/>
        <pc:sldMkLst>
          <pc:docMk/>
          <pc:sldMk cId="3731687632" sldId="286"/>
        </pc:sldMkLst>
        <pc:picChg chg="add mod">
          <ac:chgData name="Lene Kruse Kessler" userId="6b417a6f-556a-4f37-89fc-905c4bc89d94" providerId="ADAL" clId="{21855E89-972B-482C-ADAF-9E07D7D13FF8}" dt="2022-06-16T12:44:55.115" v="316" actId="1035"/>
          <ac:picMkLst>
            <pc:docMk/>
            <pc:sldMk cId="3731687632" sldId="286"/>
            <ac:picMk id="2" creationId="{1D1A9121-0A22-45A6-9BF2-851CA9BCD162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5:42.331" v="321" actId="207"/>
        <pc:sldMkLst>
          <pc:docMk/>
          <pc:sldMk cId="1076620620" sldId="287"/>
        </pc:sldMkLst>
        <pc:spChg chg="add mod">
          <ac:chgData name="Lene Kruse Kessler" userId="6b417a6f-556a-4f37-89fc-905c4bc89d94" providerId="ADAL" clId="{21855E89-972B-482C-ADAF-9E07D7D13FF8}" dt="2022-06-16T12:45:42.331" v="321" actId="207"/>
          <ac:spMkLst>
            <pc:docMk/>
            <pc:sldMk cId="1076620620" sldId="287"/>
            <ac:spMk id="3" creationId="{10BC0B17-F674-41F6-9AD7-1389ACD6BEEC}"/>
          </ac:spMkLst>
        </pc:spChg>
        <pc:picChg chg="add mod">
          <ac:chgData name="Lene Kruse Kessler" userId="6b417a6f-556a-4f37-89fc-905c4bc89d94" providerId="ADAL" clId="{21855E89-972B-482C-ADAF-9E07D7D13FF8}" dt="2022-06-16T12:45:20.182" v="319" actId="1076"/>
          <ac:picMkLst>
            <pc:docMk/>
            <pc:sldMk cId="1076620620" sldId="287"/>
            <ac:picMk id="2" creationId="{51F8A292-8D6E-42C2-BD6C-E0892AEF88E5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6:06.006" v="362" actId="1036"/>
        <pc:sldMkLst>
          <pc:docMk/>
          <pc:sldMk cId="1806680147" sldId="288"/>
        </pc:sldMkLst>
        <pc:picChg chg="add mod">
          <ac:chgData name="Lene Kruse Kessler" userId="6b417a6f-556a-4f37-89fc-905c4bc89d94" providerId="ADAL" clId="{21855E89-972B-482C-ADAF-9E07D7D13FF8}" dt="2022-06-16T12:46:06.006" v="362" actId="1036"/>
          <ac:picMkLst>
            <pc:docMk/>
            <pc:sldMk cId="1806680147" sldId="288"/>
            <ac:picMk id="2" creationId="{CFDFDA07-C38C-4800-9479-6F4D64305B8D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6:24.080" v="372" actId="1035"/>
        <pc:sldMkLst>
          <pc:docMk/>
          <pc:sldMk cId="3951326146" sldId="289"/>
        </pc:sldMkLst>
        <pc:picChg chg="add mod">
          <ac:chgData name="Lene Kruse Kessler" userId="6b417a6f-556a-4f37-89fc-905c4bc89d94" providerId="ADAL" clId="{21855E89-972B-482C-ADAF-9E07D7D13FF8}" dt="2022-06-16T12:46:24.080" v="372" actId="1035"/>
          <ac:picMkLst>
            <pc:docMk/>
            <pc:sldMk cId="3951326146" sldId="289"/>
            <ac:picMk id="2" creationId="{AF6A70CC-65D8-47CF-BFC6-6767D366D37F}"/>
          </ac:picMkLst>
        </pc:picChg>
      </pc:sldChg>
      <pc:sldChg chg="addSp modSp new mod">
        <pc:chgData name="Lene Kruse Kessler" userId="6b417a6f-556a-4f37-89fc-905c4bc89d94" providerId="ADAL" clId="{21855E89-972B-482C-ADAF-9E07D7D13FF8}" dt="2022-06-16T12:46:43.657" v="387" actId="1035"/>
        <pc:sldMkLst>
          <pc:docMk/>
          <pc:sldMk cId="1540786473" sldId="290"/>
        </pc:sldMkLst>
        <pc:picChg chg="add mod">
          <ac:chgData name="Lene Kruse Kessler" userId="6b417a6f-556a-4f37-89fc-905c4bc89d94" providerId="ADAL" clId="{21855E89-972B-482C-ADAF-9E07D7D13FF8}" dt="2022-06-16T12:46:43.657" v="387" actId="1035"/>
          <ac:picMkLst>
            <pc:docMk/>
            <pc:sldMk cId="1540786473" sldId="290"/>
            <ac:picMk id="2" creationId="{C334C1A1-4A2C-46E5-ACCF-F535C20D1612}"/>
          </ac:picMkLst>
        </pc:picChg>
        <pc:picChg chg="add mod">
          <ac:chgData name="Lene Kruse Kessler" userId="6b417a6f-556a-4f37-89fc-905c4bc89d94" providerId="ADAL" clId="{21855E89-972B-482C-ADAF-9E07D7D13FF8}" dt="2022-06-16T12:46:36.916" v="373" actId="1076"/>
          <ac:picMkLst>
            <pc:docMk/>
            <pc:sldMk cId="1540786473" sldId="290"/>
            <ac:picMk id="3" creationId="{549C9B3D-B232-440A-9B8E-79478C641958}"/>
          </ac:picMkLst>
        </pc:picChg>
      </pc:sldChg>
      <pc:sldMasterChg chg="modSp mod modSldLayout">
        <pc:chgData name="Lene Kruse Kessler" userId="6b417a6f-556a-4f37-89fc-905c4bc89d94" providerId="ADAL" clId="{21855E89-972B-482C-ADAF-9E07D7D13FF8}" dt="2022-06-16T12:02:56.738" v="6" actId="20577"/>
        <pc:sldMasterMkLst>
          <pc:docMk/>
          <pc:sldMasterMk cId="551831889" sldId="2147483726"/>
        </pc:sldMasterMkLst>
        <pc:spChg chg="mod">
          <ac:chgData name="Lene Kruse Kessler" userId="6b417a6f-556a-4f37-89fc-905c4bc89d94" providerId="ADAL" clId="{21855E89-972B-482C-ADAF-9E07D7D13FF8}" dt="2022-06-16T12:02:56.738" v="6" actId="20577"/>
          <ac:spMkLst>
            <pc:docMk/>
            <pc:sldMasterMk cId="551831889" sldId="2147483726"/>
            <ac:spMk id="11" creationId="{4A880350-DCCF-4281-9FA5-678DD04BFC54}"/>
          </ac:spMkLst>
        </pc:spChg>
        <pc:sldLayoutChg chg="delSp mod">
          <pc:chgData name="Lene Kruse Kessler" userId="6b417a6f-556a-4f37-89fc-905c4bc89d94" providerId="ADAL" clId="{21855E89-972B-482C-ADAF-9E07D7D13FF8}" dt="2022-06-16T12:02:36.616" v="0" actId="478"/>
          <pc:sldLayoutMkLst>
            <pc:docMk/>
            <pc:sldMasterMk cId="551831889" sldId="2147483726"/>
            <pc:sldLayoutMk cId="0" sldId="2147483735"/>
          </pc:sldLayoutMkLst>
          <pc:spChg chg="del">
            <ac:chgData name="Lene Kruse Kessler" userId="6b417a6f-556a-4f37-89fc-905c4bc89d94" providerId="ADAL" clId="{21855E89-972B-482C-ADAF-9E07D7D13FF8}" dt="2022-06-16T12:02:36.616" v="0" actId="478"/>
            <ac:spMkLst>
              <pc:docMk/>
              <pc:sldMasterMk cId="551831889" sldId="2147483726"/>
              <pc:sldLayoutMk cId="0" sldId="2147483735"/>
              <ac:spMk id="2" creationId="{A0AE0D76-80E0-4B69-BD94-48601CA331F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A636B-339A-4D26-BD9F-0743507A8BA5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793D-0B98-4CFE-808E-33B35F5DF59D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690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09004-5A13-4E89-9C6B-5A51303EFF0C}" type="datetimeFigureOut">
              <a:rPr lang="en-GB" smtClean="0"/>
              <a:t>28/06/2022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51D94-5711-4DB0-8CD6-B7C0F68C992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545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0D5B630E-43CE-844A-940E-F43487ACEA3D}" type="datetime1">
              <a:rPr lang="da-DK" smtClean="0"/>
              <a:t>28-06-2022</a:t>
            </a:fld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(høj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F2B6656-7882-4CEF-9850-9EB873E823C4}" type="slidenum">
              <a:rPr lang="da-DK" smtClean="0"/>
              <a:pPr/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1E43E92-4844-405C-A8C1-8FBA524C1B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6" b="31386"/>
          <a:stretch/>
        </p:blipFill>
        <p:spPr>
          <a:xfrm>
            <a:off x="471179" y="5985248"/>
            <a:ext cx="1249193" cy="2587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88600" y="452084"/>
            <a:ext cx="1012824" cy="14400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1C94F387-72AF-7F46-9F62-3BEE8B63B887}" type="datetime1">
              <a:rPr lang="da-DK" smtClean="0"/>
              <a:pPr/>
              <a:t>28-06-2022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1424" y="452085"/>
            <a:ext cx="246143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lnSpc>
                <a:spcPct val="92000"/>
              </a:lnSpc>
              <a:defRPr sz="900">
                <a:solidFill>
                  <a:schemeClr val="accent3"/>
                </a:solidFill>
              </a:defRPr>
            </a:lvl1pPr>
          </a:lstStyle>
          <a:p>
            <a:fld id="{4F2B6656-7882-4CEF-9850-9EB873E823C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5A28E9EC-BC9A-4D03-A0B6-399FCB73B8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118" y="6028696"/>
            <a:ext cx="857484" cy="359022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4A880350-DCCF-4281-9FA5-678DD04BFC54}"/>
              </a:ext>
            </a:extLst>
          </p:cNvPr>
          <p:cNvSpPr/>
          <p:nvPr userDrawn="1"/>
        </p:nvSpPr>
        <p:spPr>
          <a:xfrm>
            <a:off x="453109" y="6223933"/>
            <a:ext cx="3528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b="1" dirty="0">
                <a:solidFill>
                  <a:schemeClr val="tx1"/>
                </a:solidFill>
              </a:rPr>
              <a:t>Grundbog for sprøjteførere </a:t>
            </a:r>
            <a:r>
              <a:rPr lang="da-DK" sz="1000" dirty="0">
                <a:solidFill>
                  <a:schemeClr val="tx1"/>
                </a:solidFill>
              </a:rPr>
              <a:t>6. kapitel</a:t>
            </a:r>
          </a:p>
          <a:p>
            <a:pPr marL="228600" indent="-228600">
              <a:buNone/>
            </a:pPr>
            <a:endParaRPr lang="da-DK" sz="1000" dirty="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CDC732A5-F4B4-44FA-8009-49821B506841}"/>
              </a:ext>
            </a:extLst>
          </p:cNvPr>
          <p:cNvSpPr/>
          <p:nvPr userDrawn="1"/>
        </p:nvSpPr>
        <p:spPr>
          <a:xfrm>
            <a:off x="5483336" y="6505960"/>
            <a:ext cx="12237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ctr">
              <a:buNone/>
            </a:pPr>
            <a:r>
              <a:rPr lang="da-DK" sz="1000" i="0" dirty="0">
                <a:solidFill>
                  <a:srgbClr val="C00000"/>
                </a:solidFill>
              </a:rPr>
              <a:t>Kopiering forbudt</a:t>
            </a:r>
          </a:p>
        </p:txBody>
      </p:sp>
    </p:spTree>
    <p:extLst>
      <p:ext uri="{BB962C8B-B14F-4D97-AF65-F5344CB8AC3E}">
        <p14:creationId xmlns:p14="http://schemas.microsoft.com/office/powerpoint/2010/main" val="55183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5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4000"/>
        </a:lnSpc>
        <a:spcBef>
          <a:spcPts val="0"/>
        </a:spcBef>
        <a:spcAft>
          <a:spcPts val="600"/>
        </a:spcAft>
        <a:buFont typeface="Arial"/>
        <a:buChar char="•"/>
        <a:defRPr sz="2400" b="0" kern="1200">
          <a:solidFill>
            <a:srgbClr val="000000"/>
          </a:solidFill>
          <a:latin typeface="+mn-lt"/>
          <a:ea typeface="+mn-ea"/>
          <a:cs typeface="+mn-cs"/>
        </a:defRPr>
      </a:lvl1pPr>
      <a:lvl2pPr marL="53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200" b="0" kern="1200">
          <a:solidFill>
            <a:srgbClr val="000000"/>
          </a:solidFill>
          <a:latin typeface="+mn-lt"/>
          <a:ea typeface="+mn-ea"/>
          <a:cs typeface="+mn-cs"/>
        </a:defRPr>
      </a:lvl2pPr>
      <a:lvl3pPr marL="8077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2000" b="0" kern="1200">
          <a:solidFill>
            <a:srgbClr val="000000"/>
          </a:solidFill>
          <a:latin typeface="+mn-lt"/>
          <a:ea typeface="+mn-ea"/>
          <a:cs typeface="+mn-cs"/>
        </a:defRPr>
      </a:lvl3pPr>
      <a:lvl4pPr marL="976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1138950" indent="-285750" algn="l" defTabSz="914400" rtl="0" eaLnBrk="1" latinLnBrk="0" hangingPunct="1">
        <a:lnSpc>
          <a:spcPct val="105000"/>
        </a:lnSpc>
        <a:spcBef>
          <a:spcPts val="0"/>
        </a:spcBef>
        <a:spcAft>
          <a:spcPts val="600"/>
        </a:spcAft>
        <a:buFont typeface="Arial"/>
        <a:buChar char="•"/>
        <a:defRPr sz="1800" b="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mailto:lob@seges.d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58AF48BF-BF70-40B6-9D20-2F11B8E8F173}"/>
              </a:ext>
            </a:extLst>
          </p:cNvPr>
          <p:cNvSpPr txBox="1"/>
          <p:nvPr/>
        </p:nvSpPr>
        <p:spPr>
          <a:xfrm>
            <a:off x="1563073" y="1578652"/>
            <a:ext cx="3960550" cy="3467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Denne PowerPoint præsentation er udviklet til brug for undervisere i landbrugsuddannelsen.</a:t>
            </a:r>
          </a:p>
          <a:p>
            <a:pPr algn="ctr"/>
            <a:endParaRPr lang="da-DK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Præsentationen må bruges i undervisningen og suppleres med egne dias. MEN det er ikke tilladt at udlevere materiale til andre. Det vil sige, du ikke må dele filen,  printe eller anvende fotos og tekst i materiale,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som udleveres til elever. </a:t>
            </a:r>
          </a:p>
          <a:p>
            <a:pPr algn="ctr"/>
            <a:endParaRPr lang="da-DK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Hvis skolen/læreren ønsker at anvende materialet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til andet end online PowerPoint præsentation,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kræver det en aftale med SEGES Forlag.</a:t>
            </a:r>
          </a:p>
          <a:p>
            <a:pPr algn="ctr"/>
            <a:endParaRPr lang="da-DK" sz="1600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endParaRPr lang="da-DK" sz="1600" baseline="30000" dirty="0">
              <a:solidFill>
                <a:srgbClr val="3F4E55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Kontakt forlagschef </a:t>
            </a:r>
            <a:b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</a:b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Lene Overgaard Bruun</a:t>
            </a:r>
          </a:p>
          <a:p>
            <a:pPr algn="ctr"/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lob@seges.dk</a:t>
            </a:r>
            <a:r>
              <a:rPr lang="da-DK" baseline="30000" dirty="0">
                <a:solidFill>
                  <a:srgbClr val="3F4E55"/>
                </a:solidFill>
                <a:latin typeface="Arial Nova Light" panose="020B0304020202020204" pitchFamily="34" charset="0"/>
              </a:rPr>
              <a:t> </a:t>
            </a:r>
          </a:p>
          <a:p>
            <a:pPr algn="ctr"/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1E73CF3-5C67-4442-8287-ECBFF8132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60" y="116540"/>
            <a:ext cx="4697034" cy="662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711D483-D698-407A-BE6B-679A5E42F2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36" b="31386"/>
          <a:stretch/>
        </p:blipFill>
        <p:spPr>
          <a:xfrm>
            <a:off x="2968842" y="4776473"/>
            <a:ext cx="1149012" cy="23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06858CB-E935-4217-9A16-70A262491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35" y="117973"/>
            <a:ext cx="8622141" cy="590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28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C44E826-98E1-4BAB-9598-18F17C54F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195" y="340052"/>
            <a:ext cx="7328654" cy="53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9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3FBB36F-8EEE-4696-AA39-62BA21C4C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240" y="394966"/>
            <a:ext cx="7167931" cy="545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6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78068A8-7279-40F2-87C0-22CF04FBF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57" y="210204"/>
            <a:ext cx="9578400" cy="570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05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B0B9CD0-B01E-4AC5-B631-22AEF2151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0" y="226034"/>
            <a:ext cx="11007150" cy="57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6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bord&#10;&#10;Automatisk genereret beskrivelse">
            <a:extLst>
              <a:ext uri="{FF2B5EF4-FFF2-40B4-BE49-F238E27FC236}">
                <a16:creationId xmlns:a16="http://schemas.microsoft.com/office/drawing/2014/main" id="{957B9175-30A3-49C2-B3D6-6010FB355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9" y="477151"/>
            <a:ext cx="11306017" cy="476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7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AC11618-D355-4EA8-8724-C3FD6794D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8" y="159363"/>
            <a:ext cx="11289619" cy="55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96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62D5CF2-5795-4BBF-A59B-6DBF76D6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23" y="536124"/>
            <a:ext cx="10488803" cy="53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1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529E76BE-0D7C-4F6F-A553-BDB2CFB5F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11" y="-16604"/>
            <a:ext cx="9699827" cy="599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9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træ, græs, natur&#10;&#10;Automatisk genereret beskrivelse">
            <a:extLst>
              <a:ext uri="{FF2B5EF4-FFF2-40B4-BE49-F238E27FC236}">
                <a16:creationId xmlns:a16="http://schemas.microsoft.com/office/drawing/2014/main" id="{D7649B81-6AFF-4A72-9D00-CC8E62781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096" y="27216"/>
            <a:ext cx="8050288" cy="60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1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736F85C-380A-47D2-9E20-7B4E4739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94" y="217894"/>
            <a:ext cx="8212024" cy="583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0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kort&#10;&#10;Automatisk genereret beskrivelse">
            <a:extLst>
              <a:ext uri="{FF2B5EF4-FFF2-40B4-BE49-F238E27FC236}">
                <a16:creationId xmlns:a16="http://schemas.microsoft.com/office/drawing/2014/main" id="{1D1A9121-0A22-45A6-9BF2-851CA9BCD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8" y="596538"/>
            <a:ext cx="11422300" cy="503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87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bord&#10;&#10;Automatisk genereret beskrivelse">
            <a:extLst>
              <a:ext uri="{FF2B5EF4-FFF2-40B4-BE49-F238E27FC236}">
                <a16:creationId xmlns:a16="http://schemas.microsoft.com/office/drawing/2014/main" id="{51F8A292-8D6E-42C2-BD6C-E0892AEF8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74"/>
          <a:stretch/>
        </p:blipFill>
        <p:spPr>
          <a:xfrm>
            <a:off x="1950312" y="304800"/>
            <a:ext cx="8443775" cy="5716588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10BC0B17-F674-41F6-9AD7-1389ACD6BEEC}"/>
              </a:ext>
            </a:extLst>
          </p:cNvPr>
          <p:cNvSpPr/>
          <p:nvPr/>
        </p:nvSpPr>
        <p:spPr>
          <a:xfrm>
            <a:off x="8773886" y="5453743"/>
            <a:ext cx="1620201" cy="7511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/>
          </a:p>
        </p:txBody>
      </p:sp>
    </p:spTree>
    <p:extLst>
      <p:ext uri="{BB962C8B-B14F-4D97-AF65-F5344CB8AC3E}">
        <p14:creationId xmlns:p14="http://schemas.microsoft.com/office/powerpoint/2010/main" val="1076620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CFDFDA07-C38C-4800-9479-6F4D64305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983" y="268409"/>
            <a:ext cx="6206446" cy="58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80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F6A70CC-65D8-47CF-BFC6-6767D366D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15" y="621126"/>
            <a:ext cx="7069781" cy="493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26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bord&#10;&#10;Automatisk genereret beskrivelse">
            <a:extLst>
              <a:ext uri="{FF2B5EF4-FFF2-40B4-BE49-F238E27FC236}">
                <a16:creationId xmlns:a16="http://schemas.microsoft.com/office/drawing/2014/main" id="{C334C1A1-4A2C-46E5-ACCF-F535C20D1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66" y="828256"/>
            <a:ext cx="8929240" cy="5292548"/>
          </a:xfrm>
          <a:prstGeom prst="rect">
            <a:avLst/>
          </a:prstGeom>
        </p:spPr>
      </p:pic>
      <p:pic>
        <p:nvPicPr>
          <p:cNvPr id="3" name="Billede 2" descr="Et billede, der indeholder tekst, våben, skærmbillede&#10;&#10;Automatisk genereret beskrivelse">
            <a:extLst>
              <a:ext uri="{FF2B5EF4-FFF2-40B4-BE49-F238E27FC236}">
                <a16:creationId xmlns:a16="http://schemas.microsoft.com/office/drawing/2014/main" id="{549C9B3D-B232-440A-9B8E-79478C641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136" y="188550"/>
            <a:ext cx="4800600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86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bord&#10;&#10;Automatisk genereret beskrivelse">
            <a:extLst>
              <a:ext uri="{FF2B5EF4-FFF2-40B4-BE49-F238E27FC236}">
                <a16:creationId xmlns:a16="http://schemas.microsoft.com/office/drawing/2014/main" id="{2683AEF5-F16D-41E2-9A41-D64EA46B4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88" y="164429"/>
            <a:ext cx="4176580" cy="59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9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bord&#10;&#10;Automatisk genereret beskrivelse">
            <a:extLst>
              <a:ext uri="{FF2B5EF4-FFF2-40B4-BE49-F238E27FC236}">
                <a16:creationId xmlns:a16="http://schemas.microsoft.com/office/drawing/2014/main" id="{37B49BD1-ED9C-4064-A01C-C4BC081FA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26" y="181776"/>
            <a:ext cx="5472760" cy="593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7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DCE6FAD-BA09-45EE-8B3C-E87E9263B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" b="1"/>
          <a:stretch/>
        </p:blipFill>
        <p:spPr>
          <a:xfrm>
            <a:off x="1299667" y="536317"/>
            <a:ext cx="9636205" cy="544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D44346E-BB06-41A6-A394-BCD854445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602" y="-47586"/>
            <a:ext cx="8690077" cy="599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78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bord&#10;&#10;Automatisk genereret beskrivelse">
            <a:extLst>
              <a:ext uri="{FF2B5EF4-FFF2-40B4-BE49-F238E27FC236}">
                <a16:creationId xmlns:a16="http://schemas.microsoft.com/office/drawing/2014/main" id="{F22F2488-2D52-4B7E-A712-D2144D69B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0" y="1601000"/>
            <a:ext cx="11605542" cy="315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20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644F6E80-DE60-41B6-B729-B270D0380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4" y="212826"/>
            <a:ext cx="7997304" cy="59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1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58A7F55-B946-42B1-B234-223550DD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06" y="139699"/>
            <a:ext cx="9233808" cy="585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92554"/>
      </p:ext>
    </p:extLst>
  </p:cSld>
  <p:clrMapOvr>
    <a:masterClrMapping/>
  </p:clrMapOvr>
</p:sld>
</file>

<file path=ppt/theme/theme1.xml><?xml version="1.0" encoding="utf-8"?>
<a:theme xmlns:a="http://schemas.openxmlformats.org/drawingml/2006/main" name="SEGES Innovation">
  <a:themeElements>
    <a:clrScheme name="Gråtone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GESInnovation2022.pptx" id="{BB066885-B3D3-4CD3-B871-FE777801DA8B}" vid="{308CA8FB-0148-4435-BCD8-3F638ED4DEE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95</Words>
  <Application>Microsoft Office PowerPoint</Application>
  <PresentationFormat>Brugerdefineret</PresentationFormat>
  <Paragraphs>9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8" baseType="lpstr">
      <vt:lpstr>Arial</vt:lpstr>
      <vt:lpstr>Arial Nova Light</vt:lpstr>
      <vt:lpstr>Calibri</vt:lpstr>
      <vt:lpstr>SEGES Innovation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SEGES Innovation - Marketing &amp; Fagkommunikation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Lene Kruse Kessler</dc:creator>
  <cp:lastModifiedBy>Max Jørgensen</cp:lastModifiedBy>
  <cp:revision>4</cp:revision>
  <dcterms:created xsi:type="dcterms:W3CDTF">2022-06-15T09:13:14Z</dcterms:created>
  <dcterms:modified xsi:type="dcterms:W3CDTF">2022-06-28T12:39:33Z</dcterms:modified>
</cp:coreProperties>
</file>