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4"/>
  </p:notesMasterIdLst>
  <p:handoutMasterIdLst>
    <p:handoutMasterId r:id="rId5"/>
  </p:handoutMasterIdLst>
  <p:sldIdLst>
    <p:sldId id="269" r:id="rId2"/>
    <p:sldId id="270" r:id="rId3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orient="horz" pos="867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969">
          <p15:clr>
            <a:srgbClr val="A4A3A4"/>
          </p15:clr>
        </p15:guide>
        <p15:guide id="7" pos="347" userDrawn="1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265F7A"/>
    <a:srgbClr val="4B3E31"/>
    <a:srgbClr val="00435E"/>
    <a:srgbClr val="FFC828"/>
    <a:srgbClr val="ADCFBA"/>
    <a:srgbClr val="BF9C81"/>
    <a:srgbClr val="C8C7B2"/>
    <a:srgbClr val="076471"/>
    <a:srgbClr val="88919F"/>
    <a:srgbClr val="14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E4633C-8505-4216-A4AD-B864919869C2}" v="1" dt="2024-08-05T12:48:32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186" y="108"/>
      </p:cViewPr>
      <p:guideLst>
        <p:guide orient="horz" pos="276"/>
        <p:guide orient="horz" pos="979"/>
        <p:guide orient="horz" pos="4020"/>
        <p:guide orient="horz" pos="867"/>
        <p:guide orient="horz" pos="3793"/>
        <p:guide pos="4969"/>
        <p:guide pos="347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4FE4633C-8505-4216-A4AD-B864919869C2}"/>
    <pc:docChg chg="modSld">
      <pc:chgData name="L K" userId="e4117d74aaad28f7" providerId="LiveId" clId="{4FE4633C-8505-4216-A4AD-B864919869C2}" dt="2024-08-05T12:48:34.850" v="4" actId="1076"/>
      <pc:docMkLst>
        <pc:docMk/>
      </pc:docMkLst>
      <pc:sldChg chg="modSp mod">
        <pc:chgData name="L K" userId="e4117d74aaad28f7" providerId="LiveId" clId="{4FE4633C-8505-4216-A4AD-B864919869C2}" dt="2024-08-05T12:48:14.228" v="0"/>
        <pc:sldMkLst>
          <pc:docMk/>
          <pc:sldMk cId="3558985562" sldId="269"/>
        </pc:sldMkLst>
        <pc:spChg chg="mod">
          <ac:chgData name="L K" userId="e4117d74aaad28f7" providerId="LiveId" clId="{4FE4633C-8505-4216-A4AD-B864919869C2}" dt="2024-08-05T12:48:14.228" v="0"/>
          <ac:spMkLst>
            <pc:docMk/>
            <pc:sldMk cId="3558985562" sldId="269"/>
            <ac:spMk id="10" creationId="{5844CB6C-8C8F-94DD-4F50-DFDCF5DA6A03}"/>
          </ac:spMkLst>
        </pc:spChg>
      </pc:sldChg>
      <pc:sldChg chg="addSp modSp mod">
        <pc:chgData name="L K" userId="e4117d74aaad28f7" providerId="LiveId" clId="{4FE4633C-8505-4216-A4AD-B864919869C2}" dt="2024-08-05T12:48:34.850" v="4" actId="1076"/>
        <pc:sldMkLst>
          <pc:docMk/>
          <pc:sldMk cId="920413659" sldId="270"/>
        </pc:sldMkLst>
        <pc:picChg chg="add mod">
          <ac:chgData name="L K" userId="e4117d74aaad28f7" providerId="LiveId" clId="{4FE4633C-8505-4216-A4AD-B864919869C2}" dt="2024-08-05T12:48:34.850" v="4" actId="1076"/>
          <ac:picMkLst>
            <pc:docMk/>
            <pc:sldMk cId="920413659" sldId="270"/>
            <ac:picMk id="3" creationId="{40B984DD-7051-AAC1-9C65-C127DC47553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05/08/2024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51D94-5711-4DB0-8CD6-B7C0F68C99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74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05-08-2024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AE0D76-80E0-4B69-BD94-48601CA3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E43E92-4844-405C-A8C1-8FBA524C1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6" b="31386"/>
          <a:stretch/>
        </p:blipFill>
        <p:spPr>
          <a:xfrm>
            <a:off x="9265742" y="6075296"/>
            <a:ext cx="1249193" cy="2587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05-08-2024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5149"/>
            <a:ext cx="857484" cy="35902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5E5450D-982D-7F90-7E14-2DDC0BF2CB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03811" y="6043102"/>
            <a:ext cx="624894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b@seges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695712C-1E88-426F-9303-0815133F4D1A}"/>
              </a:ext>
            </a:extLst>
          </p:cNvPr>
          <p:cNvSpPr txBox="1">
            <a:spLocks/>
          </p:cNvSpPr>
          <p:nvPr/>
        </p:nvSpPr>
        <p:spPr>
          <a:xfrm>
            <a:off x="637060" y="2201"/>
            <a:ext cx="6379200" cy="5472479"/>
          </a:xfrm>
          <a:prstGeom prst="rect">
            <a:avLst/>
          </a:prstGeom>
          <a:solidFill>
            <a:srgbClr val="265F7A">
              <a:alpha val="84706"/>
            </a:srgbClr>
          </a:solidFill>
        </p:spPr>
        <p:txBody>
          <a:bodyPr tIns="0"/>
          <a:lstStyle>
            <a:lvl1pPr marL="0" indent="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redigere teksttypografierne i masteren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844CB6C-8C8F-94DD-4F50-DFDCF5DA6A03}"/>
              </a:ext>
            </a:extLst>
          </p:cNvPr>
          <p:cNvSpPr txBox="1">
            <a:spLocks/>
          </p:cNvSpPr>
          <p:nvPr/>
        </p:nvSpPr>
        <p:spPr>
          <a:xfrm>
            <a:off x="1223781" y="764174"/>
            <a:ext cx="5914064" cy="561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bg1"/>
                </a:solidFill>
              </a:rPr>
              <a:t>Grundlæggende økonomi</a:t>
            </a:r>
          </a:p>
          <a:p>
            <a:pPr>
              <a:lnSpc>
                <a:spcPct val="150000"/>
              </a:lnSpc>
            </a:pPr>
            <a:r>
              <a:rPr lang="da-DK" sz="1400" dirty="0">
                <a:solidFill>
                  <a:schemeClr val="bg1"/>
                </a:solidFill>
                <a:latin typeface="Arial Nova Light" panose="020B0304020202020204" pitchFamily="34" charset="0"/>
              </a:rPr>
              <a:t>11. udgave 2024</a:t>
            </a:r>
          </a:p>
          <a:p>
            <a:pPr>
              <a:lnSpc>
                <a:spcPct val="150000"/>
              </a:lnSpc>
            </a:pPr>
            <a:r>
              <a:rPr lang="da-DK" sz="1800" dirty="0">
                <a:solidFill>
                  <a:schemeClr val="bg1"/>
                </a:solidFill>
              </a:rPr>
              <a:t>5. Bolig, forsikring og transport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6A070699-5330-281B-D4DC-2A004930587C}"/>
              </a:ext>
            </a:extLst>
          </p:cNvPr>
          <p:cNvSpPr txBox="1">
            <a:spLocks/>
          </p:cNvSpPr>
          <p:nvPr/>
        </p:nvSpPr>
        <p:spPr>
          <a:xfrm>
            <a:off x="1264815" y="2277758"/>
            <a:ext cx="5769031" cy="1437177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Det vil sige, du ikke må dele filen, printe eller anvende fotos og tekst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i materiale, som udleveres til elever. 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Hvis skolen/læreren ønsker at anvende materialet til andet end online PowerPoint præsentation, kræver det en aftale med SEGES Forlag.</a:t>
            </a:r>
          </a:p>
          <a:p>
            <a:pPr marL="0" indent="0">
              <a:buNone/>
            </a:pPr>
            <a:endParaRPr lang="da-DK" sz="2000" baseline="30000" dirty="0">
              <a:solidFill>
                <a:schemeClr val="bg1"/>
              </a:solidFill>
              <a:latin typeface="Arial Nova Light" panose="020B0304020202020204" pitchFamily="34" charset="0"/>
            </a:endParaRP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</a:b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marL="0" indent="0">
              <a:buNone/>
            </a:pPr>
            <a:r>
              <a:rPr lang="da-DK" sz="2000" baseline="30000" dirty="0">
                <a:solidFill>
                  <a:schemeClr val="bg1"/>
                </a:solidFill>
                <a:latin typeface="Arial Nova Light" panose="020B03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endParaRPr lang="da-DK" sz="2000" dirty="0">
              <a:solidFill>
                <a:schemeClr val="bg1"/>
              </a:solidFill>
            </a:endParaRPr>
          </a:p>
        </p:txBody>
      </p:sp>
      <p:sp>
        <p:nvSpPr>
          <p:cNvPr id="12" name="Pladsholder til tekst 6">
            <a:extLst>
              <a:ext uri="{FF2B5EF4-FFF2-40B4-BE49-F238E27FC236}">
                <a16:creationId xmlns:a16="http://schemas.microsoft.com/office/drawing/2014/main" id="{0BB1CC5A-7148-89FE-534B-3FEAB5B88A48}"/>
              </a:ext>
            </a:extLst>
          </p:cNvPr>
          <p:cNvSpPr txBox="1">
            <a:spLocks/>
          </p:cNvSpPr>
          <p:nvPr/>
        </p:nvSpPr>
        <p:spPr>
          <a:xfrm>
            <a:off x="1231838" y="1590862"/>
            <a:ext cx="5914064" cy="375820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4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3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077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6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38950" indent="-28575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8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8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14" name="Billede 13" descr="Et billede, der indeholder Landkøretøj, køretøj, udendørs, tekst">
            <a:extLst>
              <a:ext uri="{FF2B5EF4-FFF2-40B4-BE49-F238E27FC236}">
                <a16:creationId xmlns:a16="http://schemas.microsoft.com/office/drawing/2014/main" id="{2643D207-8250-67DB-6BCF-8EBEF031DD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72" y="427884"/>
            <a:ext cx="3456969" cy="492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98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, Font/skrifttype, dokument&#10;&#10;Automatisk genereret beskrivelse">
            <a:extLst>
              <a:ext uri="{FF2B5EF4-FFF2-40B4-BE49-F238E27FC236}">
                <a16:creationId xmlns:a16="http://schemas.microsoft.com/office/drawing/2014/main" id="{40B984DD-7051-AAC1-9C65-C127DC47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670" y="321484"/>
            <a:ext cx="4767072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13659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Innovation2022.pptx" id="{BB066885-B3D3-4CD3-B871-FE777801DA8B}" vid="{308CA8FB-0148-4435-BCD8-3F638ED4D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</TotalTime>
  <Words>115</Words>
  <Application>Microsoft Office PowerPoint</Application>
  <PresentationFormat>Brugerdefineret</PresentationFormat>
  <Paragraphs>11</Paragraphs>
  <Slides>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Arial Nova Light</vt:lpstr>
      <vt:lpstr>Calibri</vt:lpstr>
      <vt:lpstr>SEGES Innovation</vt:lpstr>
      <vt:lpstr>PowerPoint-præsentation</vt:lpstr>
      <vt:lpstr>PowerPoint-præsentation</vt:lpstr>
    </vt:vector>
  </TitlesOfParts>
  <Company>SEGES Innovation - Marketing &amp; Fagkommunikation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Kruse Kessler</dc:creator>
  <cp:lastModifiedBy>L K</cp:lastModifiedBy>
  <cp:revision>5</cp:revision>
  <dcterms:created xsi:type="dcterms:W3CDTF">2022-06-15T09:13:14Z</dcterms:created>
  <dcterms:modified xsi:type="dcterms:W3CDTF">2024-08-05T12:48:36Z</dcterms:modified>
</cp:coreProperties>
</file>