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906000" cy="6858000" type="A4"/>
  <p:notesSz cx="6858000" cy="9144000"/>
  <p:embeddedFontLst>
    <p:embeddedFont>
      <p:font typeface="Calibri" panose="020F0502020204030204" pitchFamily="34" charset="0"/>
      <p:regular r:id="rId6"/>
      <p:bold r:id="rId7"/>
      <p:italic r:id="rId8"/>
      <p:boldItalic r:id="rId9"/>
    </p:embeddedFont>
  </p:embeddedFontLst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 showGuides="1">
      <p:cViewPr>
        <p:scale>
          <a:sx n="118" d="100"/>
          <a:sy n="118" d="100"/>
        </p:scale>
        <p:origin x="-1140" y="-24"/>
      </p:cViewPr>
      <p:guideLst>
        <p:guide orient="horz" pos="981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font" Target="fonts/font4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344360" y="274638"/>
            <a:ext cx="921127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dirty="0" smtClean="0"/>
              <a:t>Klik for at redigere titeltypografi i masteren</a:t>
            </a: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344359" y="5589299"/>
            <a:ext cx="9211279" cy="7138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dirty="0" smtClean="0"/>
              <a:t>Klik for at redigere typografi i masteren</a:t>
            </a:r>
          </a:p>
        </p:txBody>
      </p:sp>
      <p:pic>
        <p:nvPicPr>
          <p:cNvPr id="12" name="Billede 11" descr="LFLOGOSO sort .gif"/>
          <p:cNvPicPr>
            <a:picLocks noChangeAspect="1"/>
          </p:cNvPicPr>
          <p:nvPr userDrawn="1"/>
        </p:nvPicPr>
        <p:blipFill>
          <a:blip r:embed="rId3" cstate="screen"/>
          <a:stretch>
            <a:fillRect/>
          </a:stretch>
        </p:blipFill>
        <p:spPr>
          <a:xfrm>
            <a:off x="4221853" y="6451070"/>
            <a:ext cx="1883307" cy="246500"/>
          </a:xfrm>
          <a:prstGeom prst="rect">
            <a:avLst/>
          </a:prstGeom>
        </p:spPr>
      </p:pic>
      <p:sp>
        <p:nvSpPr>
          <p:cNvPr id="14" name="Rektangel 13"/>
          <p:cNvSpPr/>
          <p:nvPr userDrawn="1"/>
        </p:nvSpPr>
        <p:spPr>
          <a:xfrm>
            <a:off x="251545" y="6374232"/>
            <a:ext cx="3528491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1000" b="1" dirty="0" err="1" smtClean="0"/>
              <a:t>Frøproduktion</a:t>
            </a:r>
            <a:endParaRPr lang="da-DK" sz="1000" b="1" dirty="0" smtClean="0"/>
          </a:p>
          <a:p>
            <a:pPr marL="228600" indent="-228600">
              <a:buNone/>
            </a:pPr>
            <a:r>
              <a:rPr lang="da-DK" sz="1000" smtClean="0"/>
              <a:t>Kapitel 8</a:t>
            </a:r>
            <a:endParaRPr lang="da-DK" sz="1000" dirty="0" smtClean="0"/>
          </a:p>
          <a:p>
            <a:pPr marL="228600" indent="-228600">
              <a:buNone/>
            </a:pPr>
            <a:endParaRPr lang="da-DK" sz="1000" dirty="0"/>
          </a:p>
        </p:txBody>
      </p:sp>
      <p:cxnSp>
        <p:nvCxnSpPr>
          <p:cNvPr id="15" name="Lige forbindelse 14"/>
          <p:cNvCxnSpPr/>
          <p:nvPr userDrawn="1"/>
        </p:nvCxnSpPr>
        <p:spPr>
          <a:xfrm>
            <a:off x="344360" y="6337520"/>
            <a:ext cx="9211279" cy="0"/>
          </a:xfrm>
          <a:prstGeom prst="line">
            <a:avLst/>
          </a:prstGeom>
          <a:ln w="63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Pladsholder til diasnummer 5"/>
          <p:cNvSpPr txBox="1">
            <a:spLocks/>
          </p:cNvSpPr>
          <p:nvPr userDrawn="1"/>
        </p:nvSpPr>
        <p:spPr>
          <a:xfrm>
            <a:off x="7527358" y="6303185"/>
            <a:ext cx="212645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A3E5919-D070-4022-9AF0-40E75431CD8E}" type="slidenum">
              <a:rPr kumimoji="0" lang="da-DK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a-DK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3" name="Rektangel 22"/>
          <p:cNvSpPr/>
          <p:nvPr userDrawn="1"/>
        </p:nvSpPr>
        <p:spPr>
          <a:xfrm>
            <a:off x="8445345" y="6530674"/>
            <a:ext cx="122374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 algn="r">
              <a:buNone/>
            </a:pPr>
            <a:r>
              <a:rPr lang="da-DK" sz="1000" i="1" dirty="0" smtClean="0"/>
              <a:t>Kopiering forbudt</a:t>
            </a:r>
            <a:endParaRPr lang="da-DK" sz="10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Tx/>
        <a:buNone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Fig 1 Frøprod-VFL11-Side178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2599899" y="0"/>
            <a:ext cx="4706202" cy="63126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Fig 2 Frøprod-VFL11-Side180.jpg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>
          <a:xfrm>
            <a:off x="3173104" y="0"/>
            <a:ext cx="3559792" cy="63094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 descr="Fig 3 Frøprod-VFL11-Side181.jpg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>
          <a:xfrm>
            <a:off x="2640842" y="0"/>
            <a:ext cx="4624316" cy="6407624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Fig 4 Frøprod-VFL11-Side185.jpg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>
          <a:xfrm>
            <a:off x="1426191" y="0"/>
            <a:ext cx="7053618" cy="628479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0</Words>
  <Application>Microsoft Office PowerPoint</Application>
  <PresentationFormat>A4 (210 x 297 mm)</PresentationFormat>
  <Paragraphs>0</Paragraphs>
  <Slides>4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1</vt:i4>
      </vt:variant>
      <vt:variant>
        <vt:lpstr>Diastitler</vt:lpstr>
      </vt:variant>
      <vt:variant>
        <vt:i4>4</vt:i4>
      </vt:variant>
    </vt:vector>
  </HeadingPairs>
  <TitlesOfParts>
    <vt:vector size="7" baseType="lpstr">
      <vt:lpstr>Arial</vt:lpstr>
      <vt:lpstr>Calibri</vt:lpstr>
      <vt:lpstr>Kontortema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Dias nummer 1</dc:title>
  <dc:creator>Lene Kruse Kessler</dc:creator>
  <cp:lastModifiedBy>Lisbeth Pedersen</cp:lastModifiedBy>
  <cp:revision>18</cp:revision>
  <dcterms:created xsi:type="dcterms:W3CDTF">2011-01-04T14:08:45Z</dcterms:created>
  <dcterms:modified xsi:type="dcterms:W3CDTF">2016-06-30T09:19:29Z</dcterms:modified>
</cp:coreProperties>
</file>