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118" d="100"/>
          <a:sy n="118" d="100"/>
        </p:scale>
        <p:origin x="-1140" y="-24"/>
      </p:cViewPr>
      <p:guideLst>
        <p:guide orient="horz" pos="981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4360" y="274638"/>
            <a:ext cx="92112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4359" y="5589299"/>
            <a:ext cx="9211279" cy="713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</p:txBody>
      </p:sp>
      <p:pic>
        <p:nvPicPr>
          <p:cNvPr id="12" name="Billede 11" descr="LFLOGOSO sort .gif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4221853" y="6451070"/>
            <a:ext cx="1883307" cy="246500"/>
          </a:xfrm>
          <a:prstGeom prst="rect">
            <a:avLst/>
          </a:prstGeom>
        </p:spPr>
      </p:pic>
      <p:sp>
        <p:nvSpPr>
          <p:cNvPr id="14" name="Rektangel 13"/>
          <p:cNvSpPr/>
          <p:nvPr userDrawn="1"/>
        </p:nvSpPr>
        <p:spPr>
          <a:xfrm>
            <a:off x="251545" y="6374232"/>
            <a:ext cx="352849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b="1" dirty="0" err="1" smtClean="0"/>
              <a:t>Frøproduktion</a:t>
            </a:r>
            <a:endParaRPr lang="da-DK" sz="1000" b="1" dirty="0" smtClean="0"/>
          </a:p>
          <a:p>
            <a:pPr marL="228600" indent="-228600">
              <a:buNone/>
            </a:pPr>
            <a:r>
              <a:rPr lang="da-DK" sz="1000" smtClean="0"/>
              <a:t>Kapitel 8</a:t>
            </a:r>
            <a:endParaRPr lang="da-DK" sz="1000" dirty="0" smtClean="0"/>
          </a:p>
          <a:p>
            <a:pPr marL="228600" indent="-228600">
              <a:buNone/>
            </a:pPr>
            <a:endParaRPr lang="da-DK" sz="1000" dirty="0"/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344360" y="6337520"/>
            <a:ext cx="9211279" cy="0"/>
          </a:xfrm>
          <a:prstGeom prst="line">
            <a:avLst/>
          </a:prstGeom>
          <a:ln w="63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ladsholder til diasnummer 5"/>
          <p:cNvSpPr txBox="1">
            <a:spLocks/>
          </p:cNvSpPr>
          <p:nvPr userDrawn="1"/>
        </p:nvSpPr>
        <p:spPr>
          <a:xfrm>
            <a:off x="7527358" y="6303185"/>
            <a:ext cx="2126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3E5919-D070-4022-9AF0-40E75431CD8E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ktangel 22"/>
          <p:cNvSpPr/>
          <p:nvPr userDrawn="1"/>
        </p:nvSpPr>
        <p:spPr>
          <a:xfrm>
            <a:off x="8445345" y="6530674"/>
            <a:ext cx="12237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r">
              <a:buNone/>
            </a:pPr>
            <a:r>
              <a:rPr lang="da-DK" sz="1000" i="1" dirty="0" smtClean="0"/>
              <a:t>Kopiering forbudt</a:t>
            </a:r>
            <a:endParaRPr lang="da-DK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Fig 1 Frøprod-VFL11-Side17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599899" y="0"/>
            <a:ext cx="4706202" cy="6312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Fig 2 Frøprod-VFL11-Side180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3173104" y="0"/>
            <a:ext cx="3559792" cy="6309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Fig 3 Frøprod-VFL11-Side181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2640842" y="0"/>
            <a:ext cx="4624316" cy="64076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 descr="Fig 4 Frøprod-VFL11-Side185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1426191" y="0"/>
            <a:ext cx="7053618" cy="62847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A4 (210 x 297 mm)</PresentationFormat>
  <Paragraphs>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Kontortema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Lene Kruse Kessler</dc:creator>
  <cp:lastModifiedBy>Lisbeth Pedersen</cp:lastModifiedBy>
  <cp:revision>18</cp:revision>
  <dcterms:created xsi:type="dcterms:W3CDTF">2011-01-04T14:08:45Z</dcterms:created>
  <dcterms:modified xsi:type="dcterms:W3CDTF">2016-06-30T09:19:29Z</dcterms:modified>
</cp:coreProperties>
</file>