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80" r:id="rId2"/>
  </p:sldMasterIdLst>
  <p:notesMasterIdLst>
    <p:notesMasterId r:id="rId28"/>
  </p:notesMasterIdLst>
  <p:sldIdLst>
    <p:sldId id="2142533631" r:id="rId3"/>
    <p:sldId id="2142533632" r:id="rId4"/>
    <p:sldId id="2142533633" r:id="rId5"/>
    <p:sldId id="2142533634" r:id="rId6"/>
    <p:sldId id="2142533635" r:id="rId7"/>
    <p:sldId id="2142533636" r:id="rId8"/>
    <p:sldId id="2142533637" r:id="rId9"/>
    <p:sldId id="2142533638" r:id="rId10"/>
    <p:sldId id="2142533639" r:id="rId11"/>
    <p:sldId id="2142533640" r:id="rId12"/>
    <p:sldId id="2142533641" r:id="rId13"/>
    <p:sldId id="2142533642" r:id="rId14"/>
    <p:sldId id="2142533643" r:id="rId15"/>
    <p:sldId id="2142533644" r:id="rId16"/>
    <p:sldId id="2142533645" r:id="rId17"/>
    <p:sldId id="2142533646" r:id="rId18"/>
    <p:sldId id="2142533647" r:id="rId19"/>
    <p:sldId id="2142533648" r:id="rId20"/>
    <p:sldId id="2142533649" r:id="rId21"/>
    <p:sldId id="2142533650" r:id="rId22"/>
    <p:sldId id="2142533651" r:id="rId23"/>
    <p:sldId id="2142533652" r:id="rId24"/>
    <p:sldId id="2142533653" r:id="rId25"/>
    <p:sldId id="2142533654" r:id="rId26"/>
    <p:sldId id="2142533655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n Udesen" initials="FU" lastIdx="1" clrIdx="0">
    <p:extLst>
      <p:ext uri="{19B8F6BF-5375-455C-9EA6-DF929625EA0E}">
        <p15:presenceInfo xmlns:p15="http://schemas.microsoft.com/office/powerpoint/2012/main" userId="S::fu@seges.dk::8a9343df-26f5-49f3-83f6-8f09a3325c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3431" autoAdjust="0"/>
  </p:normalViewPr>
  <p:slideViewPr>
    <p:cSldViewPr snapToGrid="0">
      <p:cViewPr varScale="1">
        <p:scale>
          <a:sx n="95" d="100"/>
          <a:sy n="95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A7FC0-977B-444F-A6AB-F450230C03F6}" type="datetimeFigureOut">
              <a:rPr lang="da-DK" smtClean="0"/>
              <a:t>24-10-2022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C99A-7C14-49BD-8137-91965860A5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878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7"/>
            <a:ext cx="12192000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23508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66908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931125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7"/>
            <a:ext cx="12192000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97" y="125043"/>
            <a:ext cx="11881547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6233" y="2770030"/>
            <a:ext cx="8437020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6233" y="3237859"/>
            <a:ext cx="7352669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6233" y="3804054"/>
            <a:ext cx="4477838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35" y="5999946"/>
            <a:ext cx="893878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97" y="125043"/>
            <a:ext cx="11881547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6233" y="2758978"/>
            <a:ext cx="8437020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6233" y="3237859"/>
            <a:ext cx="7352669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6233" y="3804054"/>
            <a:ext cx="4477838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35" y="5999946"/>
            <a:ext cx="893878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4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8340" y="1549399"/>
            <a:ext cx="4601174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22748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30448" y="1549400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96" y="1549400"/>
            <a:ext cx="729720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167384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24-10-2022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914" y="1549398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662" y="1549399"/>
            <a:ext cx="729720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245194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06739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372722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6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9288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9288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9984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9984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290037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11106088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42703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2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" y="6165713"/>
            <a:ext cx="572282" cy="2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3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3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2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1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4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6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1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185" y="-9525"/>
            <a:ext cx="638003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325243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83F67923-2628-4F06-ADCC-686085CF4A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473175" y="6134033"/>
            <a:ext cx="1432987" cy="385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872763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E21B804-B084-4E26-A877-01D319E56E0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0B7E5A-69E7-49D0-95A1-6518290300AD}"/>
              </a:ext>
            </a:extLst>
          </p:cNvPr>
          <p:cNvSpPr/>
          <p:nvPr userDrawn="1"/>
        </p:nvSpPr>
        <p:spPr>
          <a:xfrm>
            <a:off x="636958" y="793329"/>
            <a:ext cx="656183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5000" spc="300" dirty="0">
                <a:solidFill>
                  <a:schemeClr val="bg1"/>
                </a:solidFill>
              </a:rPr>
              <a:t>TAK og husk! 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Vær altid opdateret på den seneste faglige viden 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Tilmeld dig </a:t>
            </a: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Nyhedsmail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fra </a:t>
            </a:r>
            <a:b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SEGES Svineproduktion på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400" dirty="0">
                <a:solidFill>
                  <a:schemeClr val="bg1"/>
                </a:solidFill>
              </a:rPr>
              <a:t>www.svineproduktion.dk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2400" dirty="0">
              <a:solidFill>
                <a:schemeClr val="bg1"/>
              </a:solidFill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400" dirty="0">
                <a:solidFill>
                  <a:schemeClr val="bg1"/>
                </a:solidFill>
              </a:rPr>
              <a:t>       </a:t>
            </a:r>
            <a:br>
              <a:rPr lang="da-DK" sz="2400" dirty="0">
                <a:solidFill>
                  <a:schemeClr val="bg1"/>
                </a:solidFill>
              </a:rPr>
            </a:br>
            <a:r>
              <a:rPr lang="da-DK" sz="2400" dirty="0">
                <a:solidFill>
                  <a:schemeClr val="bg1"/>
                </a:solidFill>
              </a:rPr>
              <a:t>   facebook.com/</a:t>
            </a:r>
            <a:r>
              <a:rPr lang="da-DK" sz="2400" dirty="0" err="1">
                <a:solidFill>
                  <a:schemeClr val="bg1"/>
                </a:solidFill>
              </a:rPr>
              <a:t>SegesSvineproduktion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3061005-CE57-45A9-B1D2-963C13F85365}"/>
              </a:ext>
            </a:extLst>
          </p:cNvPr>
          <p:cNvSpPr txBox="1"/>
          <p:nvPr userDrawn="1"/>
        </p:nvSpPr>
        <p:spPr>
          <a:xfrm>
            <a:off x="6589082" y="4649074"/>
            <a:ext cx="2160521" cy="369332"/>
          </a:xfrm>
          <a:prstGeom prst="rect">
            <a:avLst/>
          </a:prstGeom>
          <a:solidFill>
            <a:srgbClr val="07647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9D6174A-58AC-4252-94AF-B31205A07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082" y="915566"/>
            <a:ext cx="4680564" cy="467995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286710D-864E-4A9F-B205-41DCE7D65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208" y="4960578"/>
            <a:ext cx="241120" cy="241089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28A0557-0F83-46EF-8A92-50CC9CE908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73175" y="6134033"/>
            <a:ext cx="1425786" cy="38520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 </a:t>
            </a:r>
          </a:p>
        </p:txBody>
      </p:sp>
    </p:spTree>
    <p:extLst>
      <p:ext uri="{BB962C8B-B14F-4D97-AF65-F5344CB8AC3E}">
        <p14:creationId xmlns:p14="http://schemas.microsoft.com/office/powerpoint/2010/main" val="266038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83F67923-2628-4F06-ADCC-686085CF4A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473175" y="6134033"/>
            <a:ext cx="1432987" cy="385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9249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83F67923-2628-4F06-ADCC-686085CF4A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473175" y="6134033"/>
            <a:ext cx="1432987" cy="385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37726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6EF49154-3531-45AA-889E-DB444BFEF952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6DCC11A-2E79-4A11-B94E-3CEE2527F50A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89729736-F970-4332-BCE5-2418FAA7B4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73175" y="6134033"/>
            <a:ext cx="1425786" cy="385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24169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79668417-CFF0-4460-8C6D-604A0A01D2B3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9C518EC-6575-41DD-91C4-2FDA176E3332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3CF9DF3-63D3-4A39-8104-B97F960EB5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73175" y="6134033"/>
            <a:ext cx="1425786" cy="3852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27036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>
          <a:xfrm>
            <a:off x="812800" y="1604435"/>
            <a:ext cx="10769600" cy="451273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886365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6EF49154-3531-45AA-889E-DB444BFEF952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6DCC11A-2E79-4A11-B94E-3CEE2527F50A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89729736-F970-4332-BCE5-2418FAA7B4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73175" y="6134033"/>
            <a:ext cx="1425786" cy="385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28711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4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79668417-CFF0-4460-8C6D-604A0A01D2B3}"/>
              </a:ext>
            </a:extLst>
          </p:cNvPr>
          <p:cNvSpPr/>
          <p:nvPr userDrawn="1"/>
        </p:nvSpPr>
        <p:spPr>
          <a:xfrm>
            <a:off x="0" y="5706000"/>
            <a:ext cx="219799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9C518EC-6575-41DD-91C4-2FDA176E3332}"/>
              </a:ext>
            </a:extLst>
          </p:cNvPr>
          <p:cNvSpPr/>
          <p:nvPr userDrawn="1"/>
        </p:nvSpPr>
        <p:spPr>
          <a:xfrm>
            <a:off x="0" y="1"/>
            <a:ext cx="219799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3CF9DF3-63D3-4A39-8104-B97F960EB5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73175" y="6134033"/>
            <a:ext cx="1425786" cy="3852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1832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185" y="-9525"/>
            <a:ext cx="638003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31618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6" y="6135673"/>
            <a:ext cx="122602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1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7"/>
            <a:ext cx="12192000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112484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11106088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289505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185" y="-9525"/>
            <a:ext cx="638003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145502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185" y="-9525"/>
            <a:ext cx="638003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156937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070054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8480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æs&#10;&#10;Automatisk genereret beskrivelse">
            <a:extLst>
              <a:ext uri="{FF2B5EF4-FFF2-40B4-BE49-F238E27FC236}">
                <a16:creationId xmlns:a16="http://schemas.microsoft.com/office/drawing/2014/main" id="{60E81C7A-E36D-4636-A092-01F47D50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02612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60"/>
            <a:ext cx="12192000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580014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1" y="-1"/>
            <a:ext cx="12192000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93648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016836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396566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319788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7"/>
            <a:ext cx="12192000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97" y="125043"/>
            <a:ext cx="11881547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6233" y="2770030"/>
            <a:ext cx="8437020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6233" y="3237859"/>
            <a:ext cx="7352669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6233" y="3804054"/>
            <a:ext cx="4477838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35" y="5999946"/>
            <a:ext cx="893878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61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97" y="125043"/>
            <a:ext cx="11881547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6233" y="2758978"/>
            <a:ext cx="8437020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6233" y="3237859"/>
            <a:ext cx="7352669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6233" y="3804054"/>
            <a:ext cx="4477838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35" y="5999946"/>
            <a:ext cx="893878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9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8340" y="1549399"/>
            <a:ext cx="4601174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25604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30448" y="1549400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96" y="1549400"/>
            <a:ext cx="729720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01610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24-10-2022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914" y="1549398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662" y="1549399"/>
            <a:ext cx="729720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144987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65536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166417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6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9288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9288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9984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9984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112468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5637" y="5999432"/>
            <a:ext cx="892916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91625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7423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7FBB5494-11C4-6E73-EA4A-146E1F03A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333" y="-36648"/>
            <a:ext cx="637819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66475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60"/>
            <a:ext cx="12192000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46786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1" y="-1"/>
            <a:ext cx="12192000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333" y="-36648"/>
            <a:ext cx="637819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6426" y="6013832"/>
            <a:ext cx="296726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8668" y="6013832"/>
            <a:ext cx="900117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940" y="1711170"/>
            <a:ext cx="591483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40" y="2868124"/>
            <a:ext cx="591483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940" y="3633003"/>
            <a:ext cx="591483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5637" y="5999432"/>
            <a:ext cx="892916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99242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86009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96" y="1549400"/>
            <a:ext cx="1110608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952" y="452085"/>
            <a:ext cx="1012956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24-10-2022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2909" y="452085"/>
            <a:ext cx="2461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28" y="6028696"/>
            <a:ext cx="857596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4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  <p:sldLayoutId id="2147483683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3" r:id="rId29"/>
    <p:sldLayoutId id="2147483694" r:id="rId30"/>
    <p:sldLayoutId id="2147483696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4" r:id="rId37"/>
    <p:sldLayoutId id="2147483705" r:id="rId38"/>
    <p:sldLayoutId id="2147483706" r:id="rId39"/>
    <p:sldLayoutId id="2147483707" r:id="rId4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86009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96" y="1549400"/>
            <a:ext cx="1110608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952" y="452085"/>
            <a:ext cx="1012956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24-10-2022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2909" y="452085"/>
            <a:ext cx="2461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28" y="6028696"/>
            <a:ext cx="857596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639" cy="692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7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315632" cy="6927542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324930F9-C311-8E53-04F8-9E71FF7D5D9E}"/>
              </a:ext>
            </a:extLst>
          </p:cNvPr>
          <p:cNvSpPr/>
          <p:nvPr/>
        </p:nvSpPr>
        <p:spPr>
          <a:xfrm>
            <a:off x="6503386" y="4900100"/>
            <a:ext cx="763861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6540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315630" cy="6927542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8411D1D1-CC2F-CD77-E9EB-D5BAED3E5DCE}"/>
              </a:ext>
            </a:extLst>
          </p:cNvPr>
          <p:cNvSpPr/>
          <p:nvPr/>
        </p:nvSpPr>
        <p:spPr>
          <a:xfrm>
            <a:off x="6460288" y="4371528"/>
            <a:ext cx="763861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6889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315630" cy="692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4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315629" cy="6927541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9BAB64D6-8C2A-4AE9-6E10-228856A90CFF}"/>
              </a:ext>
            </a:extLst>
          </p:cNvPr>
          <p:cNvSpPr/>
          <p:nvPr/>
        </p:nvSpPr>
        <p:spPr>
          <a:xfrm>
            <a:off x="3031820" y="914401"/>
            <a:ext cx="1664413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0270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315629" cy="6927540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E34591CD-DAF1-1503-FD10-5FCBED497308}"/>
              </a:ext>
            </a:extLst>
          </p:cNvPr>
          <p:cNvSpPr/>
          <p:nvPr/>
        </p:nvSpPr>
        <p:spPr>
          <a:xfrm>
            <a:off x="3835644" y="719690"/>
            <a:ext cx="1261873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FF44F533-F10B-FA06-9EE1-10261E0FA1AF}"/>
              </a:ext>
            </a:extLst>
          </p:cNvPr>
          <p:cNvSpPr/>
          <p:nvPr/>
        </p:nvSpPr>
        <p:spPr>
          <a:xfrm>
            <a:off x="5865841" y="1221412"/>
            <a:ext cx="1245055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C4FB0B29-6529-437B-1C2A-F57C387ABFC6}"/>
              </a:ext>
            </a:extLst>
          </p:cNvPr>
          <p:cNvSpPr/>
          <p:nvPr/>
        </p:nvSpPr>
        <p:spPr>
          <a:xfrm>
            <a:off x="5926891" y="1814931"/>
            <a:ext cx="1184006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5BF0018-41CB-7AAE-CE4E-597BE87F5B0D}"/>
              </a:ext>
            </a:extLst>
          </p:cNvPr>
          <p:cNvSpPr/>
          <p:nvPr/>
        </p:nvSpPr>
        <p:spPr>
          <a:xfrm>
            <a:off x="5195213" y="1814931"/>
            <a:ext cx="423250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FBC5910F-612E-BEEC-2101-C4DCDB8920D8}"/>
              </a:ext>
            </a:extLst>
          </p:cNvPr>
          <p:cNvSpPr/>
          <p:nvPr/>
        </p:nvSpPr>
        <p:spPr>
          <a:xfrm>
            <a:off x="6353959" y="3345574"/>
            <a:ext cx="756938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C6A42C54-972B-5975-4BAC-F445B9529CE4}"/>
              </a:ext>
            </a:extLst>
          </p:cNvPr>
          <p:cNvSpPr/>
          <p:nvPr/>
        </p:nvSpPr>
        <p:spPr>
          <a:xfrm>
            <a:off x="5195213" y="3345574"/>
            <a:ext cx="423250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652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315627" cy="69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315627" cy="6927539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D71A8507-A128-50A9-CE62-B516B18237A3}"/>
              </a:ext>
            </a:extLst>
          </p:cNvPr>
          <p:cNvSpPr/>
          <p:nvPr/>
        </p:nvSpPr>
        <p:spPr>
          <a:xfrm>
            <a:off x="272638" y="2474917"/>
            <a:ext cx="683804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02407085-E7CE-71DC-04C5-DEA7733145C4}"/>
              </a:ext>
            </a:extLst>
          </p:cNvPr>
          <p:cNvSpPr/>
          <p:nvPr/>
        </p:nvSpPr>
        <p:spPr>
          <a:xfrm>
            <a:off x="9148625" y="2474648"/>
            <a:ext cx="1004368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77D74AB6-2090-E086-087E-81DBE012458E}"/>
              </a:ext>
            </a:extLst>
          </p:cNvPr>
          <p:cNvSpPr/>
          <p:nvPr/>
        </p:nvSpPr>
        <p:spPr>
          <a:xfrm>
            <a:off x="7830207" y="1355296"/>
            <a:ext cx="4214648" cy="435182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616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315625" cy="6927539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A4B3EB0C-2CB2-3003-EA58-7CFFA82A577E}"/>
              </a:ext>
            </a:extLst>
          </p:cNvPr>
          <p:cNvSpPr/>
          <p:nvPr/>
        </p:nvSpPr>
        <p:spPr>
          <a:xfrm>
            <a:off x="619480" y="1707662"/>
            <a:ext cx="683804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37533DB-6691-4F7B-12E9-5385491D09E8}"/>
              </a:ext>
            </a:extLst>
          </p:cNvPr>
          <p:cNvSpPr/>
          <p:nvPr/>
        </p:nvSpPr>
        <p:spPr>
          <a:xfrm>
            <a:off x="9043522" y="1707662"/>
            <a:ext cx="1004368" cy="3535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9F8AC22E-79BC-3A22-B88D-EB2A8E951AF7}"/>
              </a:ext>
            </a:extLst>
          </p:cNvPr>
          <p:cNvSpPr/>
          <p:nvPr/>
        </p:nvSpPr>
        <p:spPr>
          <a:xfrm>
            <a:off x="7819697" y="1524000"/>
            <a:ext cx="4214648" cy="411567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490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315625" cy="69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1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315623" cy="6927538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C4FB6F4A-D500-8079-A05A-1C5DC7B8A435}"/>
              </a:ext>
            </a:extLst>
          </p:cNvPr>
          <p:cNvSpPr/>
          <p:nvPr/>
        </p:nvSpPr>
        <p:spPr>
          <a:xfrm>
            <a:off x="955811" y="2422365"/>
            <a:ext cx="8997486" cy="72022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5582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5639" cy="69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1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315623" cy="69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17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315622" cy="69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92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315622" cy="6927536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5B7A0C16-E71C-0F14-5AD5-EE317AA15FF8}"/>
              </a:ext>
            </a:extLst>
          </p:cNvPr>
          <p:cNvSpPr/>
          <p:nvPr/>
        </p:nvSpPr>
        <p:spPr>
          <a:xfrm>
            <a:off x="861218" y="1959909"/>
            <a:ext cx="8997486" cy="68869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1368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0"/>
            <a:ext cx="12315620" cy="6927536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1977507E-5DA9-48DD-0A34-A381F545C4CC}"/>
              </a:ext>
            </a:extLst>
          </p:cNvPr>
          <p:cNvSpPr/>
          <p:nvPr/>
        </p:nvSpPr>
        <p:spPr>
          <a:xfrm>
            <a:off x="8177047" y="893378"/>
            <a:ext cx="714705" cy="472965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1115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0"/>
            <a:ext cx="12315620" cy="69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9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0"/>
            <a:ext cx="12315618" cy="69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5638" cy="69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5638" cy="69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315636" cy="692754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521A335-D0E7-BFC6-2D13-553913B99DF7}"/>
              </a:ext>
            </a:extLst>
          </p:cNvPr>
          <p:cNvSpPr/>
          <p:nvPr/>
        </p:nvSpPr>
        <p:spPr>
          <a:xfrm>
            <a:off x="5160654" y="2938537"/>
            <a:ext cx="2574959" cy="167315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46E4136-1CFE-B8F7-F9D1-825F765E10BB}"/>
              </a:ext>
            </a:extLst>
          </p:cNvPr>
          <p:cNvSpPr/>
          <p:nvPr/>
        </p:nvSpPr>
        <p:spPr>
          <a:xfrm>
            <a:off x="2493443" y="2938537"/>
            <a:ext cx="2574959" cy="167315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03E5126-14FA-5AE0-33E3-CFB76E28A0A5}"/>
              </a:ext>
            </a:extLst>
          </p:cNvPr>
          <p:cNvSpPr/>
          <p:nvPr/>
        </p:nvSpPr>
        <p:spPr>
          <a:xfrm>
            <a:off x="7833834" y="2938537"/>
            <a:ext cx="2496846" cy="167315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0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315636" cy="6927544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271989BC-0B24-3B9E-535D-194446E86366}"/>
              </a:ext>
            </a:extLst>
          </p:cNvPr>
          <p:cNvSpPr/>
          <p:nvPr/>
        </p:nvSpPr>
        <p:spPr>
          <a:xfrm>
            <a:off x="9943155" y="4908884"/>
            <a:ext cx="1337653" cy="62564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17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315634" cy="6927544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E8B1A19A-9EAE-EE5A-FEF4-2DE74FFDF971}"/>
              </a:ext>
            </a:extLst>
          </p:cNvPr>
          <p:cNvSpPr/>
          <p:nvPr/>
        </p:nvSpPr>
        <p:spPr>
          <a:xfrm>
            <a:off x="3184989" y="990364"/>
            <a:ext cx="606176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18418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315634" cy="6927543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B46F0396-82F0-CBEA-A27D-D9278F093CAE}"/>
              </a:ext>
            </a:extLst>
          </p:cNvPr>
          <p:cNvSpPr/>
          <p:nvPr/>
        </p:nvSpPr>
        <p:spPr>
          <a:xfrm>
            <a:off x="4075996" y="1081430"/>
            <a:ext cx="606176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812D7A2C-8655-DF6F-3970-97B278F3F8EB}"/>
              </a:ext>
            </a:extLst>
          </p:cNvPr>
          <p:cNvSpPr/>
          <p:nvPr/>
        </p:nvSpPr>
        <p:spPr>
          <a:xfrm>
            <a:off x="7795561" y="3667377"/>
            <a:ext cx="606176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0824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F2F625C-5E90-86BA-2642-219C6854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315632" cy="6927543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183EE727-1164-34AB-7673-DA1D9B8D9801}"/>
              </a:ext>
            </a:extLst>
          </p:cNvPr>
          <p:cNvSpPr/>
          <p:nvPr/>
        </p:nvSpPr>
        <p:spPr>
          <a:xfrm>
            <a:off x="6491824" y="2168499"/>
            <a:ext cx="606176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BCF6AD2D-F47B-0822-D2AA-DA9AEB6A73C2}"/>
              </a:ext>
            </a:extLst>
          </p:cNvPr>
          <p:cNvSpPr/>
          <p:nvPr/>
        </p:nvSpPr>
        <p:spPr>
          <a:xfrm>
            <a:off x="6593983" y="2567101"/>
            <a:ext cx="606176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05D69BA7-85B5-0653-21D4-EA801094CCB1}"/>
              </a:ext>
            </a:extLst>
          </p:cNvPr>
          <p:cNvSpPr/>
          <p:nvPr/>
        </p:nvSpPr>
        <p:spPr>
          <a:xfrm>
            <a:off x="7079281" y="3319402"/>
            <a:ext cx="431000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547E9363-420C-3784-1B66-6D62AC8B9B3A}"/>
              </a:ext>
            </a:extLst>
          </p:cNvPr>
          <p:cNvSpPr/>
          <p:nvPr/>
        </p:nvSpPr>
        <p:spPr>
          <a:xfrm>
            <a:off x="7079281" y="3713271"/>
            <a:ext cx="431000" cy="2630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3217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2.xml><?xml version="1.0" encoding="utf-8"?>
<a:theme xmlns:a="http://schemas.openxmlformats.org/drawingml/2006/main" name="1_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SEGES Innovation</vt:lpstr>
      <vt:lpstr>1_SEGES Innovation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 SEGES Digital</dc:title>
  <dc:creator>Christian Schultz-Petersen</dc:creator>
  <cp:lastModifiedBy>Karin Smedegaard</cp:lastModifiedBy>
  <cp:revision>89</cp:revision>
  <dcterms:created xsi:type="dcterms:W3CDTF">2022-03-09T08:21:42Z</dcterms:created>
  <dcterms:modified xsi:type="dcterms:W3CDTF">2022-10-24T11:44:24Z</dcterms:modified>
</cp:coreProperties>
</file>