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66" r:id="rId15"/>
    <p:sldId id="267" r:id="rId16"/>
  </p:sldIdLst>
  <p:sldSz cx="9906000" cy="6858000" type="A4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08" d="100"/>
          <a:sy n="108" d="100"/>
        </p:scale>
        <p:origin x="1446" y="84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Planteproduktion</a:t>
            </a:r>
          </a:p>
          <a:p>
            <a:pPr marL="228600" indent="-228600">
              <a:buNone/>
            </a:pPr>
            <a:r>
              <a:rPr lang="da-DK" sz="1000" dirty="0"/>
              <a:t>4.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sp>
        <p:nvSpPr>
          <p:cNvPr id="8" name="Rektangel 7"/>
          <p:cNvSpPr/>
          <p:nvPr userDrawn="1"/>
        </p:nvSpPr>
        <p:spPr>
          <a:xfrm rot="16200000">
            <a:off x="9184915" y="504148"/>
            <a:ext cx="12237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800" i="1" dirty="0"/>
              <a:t>Kopiering forbudt</a:t>
            </a:r>
            <a:endParaRPr lang="da-DK" sz="800" dirty="0"/>
          </a:p>
        </p:txBody>
      </p:sp>
      <p:pic>
        <p:nvPicPr>
          <p:cNvPr id="9" name="Billede 8" descr="grafik2.png"/>
          <p:cNvPicPr>
            <a:picLocks noChangeAspect="1"/>
          </p:cNvPicPr>
          <p:nvPr userDrawn="1"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209" y="5434473"/>
            <a:ext cx="2699791" cy="1423527"/>
          </a:xfrm>
          <a:prstGeom prst="rect">
            <a:avLst/>
          </a:prstGeom>
        </p:spPr>
      </p:pic>
      <p:pic>
        <p:nvPicPr>
          <p:cNvPr id="10" name="Picture 2" descr="C:\Users\akm\Dropbox\Power Point\SEGES\Seges_logo_RGB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404" y="6287969"/>
            <a:ext cx="1320310" cy="46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5.1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8"/>
          <a:stretch/>
        </p:blipFill>
        <p:spPr>
          <a:xfrm>
            <a:off x="1136470" y="404580"/>
            <a:ext cx="7633060" cy="533525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90C055F0-727A-4CE6-8922-DD8CF6BA955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" r="56536"/>
          <a:stretch/>
        </p:blipFill>
        <p:spPr>
          <a:xfrm>
            <a:off x="2924990" y="-1"/>
            <a:ext cx="3685084" cy="632913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5.22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0689ED-8397-4C0D-938B-484C83B68CF4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430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93"/>
          <a:stretch/>
        </p:blipFill>
        <p:spPr>
          <a:xfrm>
            <a:off x="2144610" y="10774"/>
            <a:ext cx="5616780" cy="620623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5.23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91FD661-EB5F-4B78-AF77-9C933A993F40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985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445"/>
          <a:stretch/>
        </p:blipFill>
        <p:spPr>
          <a:xfrm>
            <a:off x="2504660" y="159403"/>
            <a:ext cx="5178622" cy="616973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5.24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00C167-E29F-4361-99EB-6496376014A0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45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5.26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A00C167-E29F-4361-99EB-6496376014A0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77A8CCB-06F1-4019-8905-2CC482921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20" y="692620"/>
            <a:ext cx="8410625" cy="49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0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6"/>
          <a:stretch/>
        </p:blipFill>
        <p:spPr>
          <a:xfrm>
            <a:off x="892770" y="188550"/>
            <a:ext cx="8120460" cy="574627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5.31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5713432-A43F-4829-9FE1-97857FD5757D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16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30"/>
          <a:stretch/>
        </p:blipFill>
        <p:spPr>
          <a:xfrm>
            <a:off x="5817120" y="263906"/>
            <a:ext cx="3190328" cy="594851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5.32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66" b="11304"/>
          <a:stretch/>
        </p:blipFill>
        <p:spPr>
          <a:xfrm>
            <a:off x="344360" y="2348850"/>
            <a:ext cx="5308358" cy="327526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695172C-A3F9-4581-9F31-A470A4F0E24D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6037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9" r="2743"/>
          <a:stretch/>
        </p:blipFill>
        <p:spPr>
          <a:xfrm>
            <a:off x="496900" y="620610"/>
            <a:ext cx="8776700" cy="5327000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6C7483-A88F-4B5A-8EED-422C636DFAE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191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5.5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6C7483-A88F-4B5A-8EED-422C636DFAE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BA445DB-B13F-4071-995F-D14E7BAD1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647825"/>
            <a:ext cx="9486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62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5.6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E6C7483-A88F-4B5A-8EED-422C636DFAE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8C5CE968-DE5C-41E3-9607-0DC9A7AB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08" y="1700760"/>
            <a:ext cx="8155350" cy="365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1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90" y="44530"/>
            <a:ext cx="4464620" cy="6540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5.7</a:t>
            </a:r>
          </a:p>
        </p:txBody>
      </p:sp>
      <p:sp>
        <p:nvSpPr>
          <p:cNvPr id="4" name="Rektangel 3"/>
          <p:cNvSpPr/>
          <p:nvPr/>
        </p:nvSpPr>
        <p:spPr>
          <a:xfrm>
            <a:off x="2936720" y="5877340"/>
            <a:ext cx="2664370" cy="36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3D52B31-81C2-43AB-9CBC-67E378CF488B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16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37"/>
          <a:stretch/>
        </p:blipFill>
        <p:spPr>
          <a:xfrm>
            <a:off x="363450" y="620610"/>
            <a:ext cx="9179100" cy="511051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5.8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8904508-4C68-485C-A124-9CDCB5BF691F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46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68"/>
          <a:stretch/>
        </p:blipFill>
        <p:spPr>
          <a:xfrm>
            <a:off x="2288630" y="83069"/>
            <a:ext cx="5328740" cy="585125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5.9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78B4E121-DBC0-44BE-A529-A9797516D164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520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"/>
          <a:stretch/>
        </p:blipFill>
        <p:spPr>
          <a:xfrm>
            <a:off x="2000590" y="383413"/>
            <a:ext cx="5904820" cy="5915528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5.11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7D8F97F-94FF-470B-B990-650DC52C3FBE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9098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4"/>
          <a:stretch/>
        </p:blipFill>
        <p:spPr>
          <a:xfrm>
            <a:off x="1496520" y="223434"/>
            <a:ext cx="6912960" cy="5951814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258702" y="6021360"/>
            <a:ext cx="136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Figur 5.12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F734950-A7B1-4F56-AA03-89BE41EE0F9C}"/>
              </a:ext>
            </a:extLst>
          </p:cNvPr>
          <p:cNvSpPr/>
          <p:nvPr/>
        </p:nvSpPr>
        <p:spPr>
          <a:xfrm>
            <a:off x="258702" y="6597440"/>
            <a:ext cx="661738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75886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A4-papir (210 x 297 mm)</PresentationFormat>
  <Paragraphs>15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8" baseType="lpstr">
      <vt:lpstr>Calibri</vt:lpstr>
      <vt:lpstr>Arial</vt:lpstr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Max Jørgensen</cp:lastModifiedBy>
  <cp:revision>22</cp:revision>
  <dcterms:created xsi:type="dcterms:W3CDTF">2011-01-04T14:08:45Z</dcterms:created>
  <dcterms:modified xsi:type="dcterms:W3CDTF">2018-12-19T12:49:12Z</dcterms:modified>
</cp:coreProperties>
</file>