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906000" cy="6858000" type="A4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118" d="100"/>
          <a:sy n="118" d="100"/>
        </p:scale>
        <p:origin x="-1122" y="-24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4360" y="274638"/>
            <a:ext cx="92112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4359" y="5589299"/>
            <a:ext cx="9211279" cy="713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</p:txBody>
      </p:sp>
      <p:pic>
        <p:nvPicPr>
          <p:cNvPr id="12" name="Billede 11" descr="LFLOGOSO sort 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221853" y="6451070"/>
            <a:ext cx="1883307" cy="246500"/>
          </a:xfrm>
          <a:prstGeom prst="rect">
            <a:avLst/>
          </a:prstGeom>
        </p:spPr>
      </p:pic>
      <p:sp>
        <p:nvSpPr>
          <p:cNvPr id="14" name="Rektangel 13"/>
          <p:cNvSpPr/>
          <p:nvPr userDrawn="1"/>
        </p:nvSpPr>
        <p:spPr>
          <a:xfrm>
            <a:off x="251545" y="6374232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 err="1" smtClean="0"/>
              <a:t>Frøproduktion</a:t>
            </a:r>
            <a:endParaRPr lang="da-DK" sz="1000" b="1" dirty="0" smtClean="0"/>
          </a:p>
          <a:p>
            <a:pPr marL="228600" indent="-228600">
              <a:buNone/>
            </a:pPr>
            <a:r>
              <a:rPr lang="da-DK" sz="1000" dirty="0" smtClean="0"/>
              <a:t>Kapitel</a:t>
            </a:r>
            <a:r>
              <a:rPr lang="da-DK" sz="1000" baseline="0" dirty="0" smtClean="0"/>
              <a:t> 1</a:t>
            </a:r>
            <a:endParaRPr lang="da-DK" sz="1000" dirty="0" smtClean="0"/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344360" y="6337520"/>
            <a:ext cx="9211279" cy="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diasnummer 5"/>
          <p:cNvSpPr txBox="1">
            <a:spLocks/>
          </p:cNvSpPr>
          <p:nvPr userDrawn="1"/>
        </p:nvSpPr>
        <p:spPr>
          <a:xfrm>
            <a:off x="7527358" y="6303185"/>
            <a:ext cx="2126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E5919-D070-4022-9AF0-40E75431CD8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ktangel 22"/>
          <p:cNvSpPr/>
          <p:nvPr userDrawn="1"/>
        </p:nvSpPr>
        <p:spPr>
          <a:xfrm>
            <a:off x="8445345" y="6530674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r">
              <a:buNone/>
            </a:pPr>
            <a:r>
              <a:rPr lang="da-DK" sz="1000" i="1" dirty="0" smtClean="0"/>
              <a:t>Kopiering forbudt</a:t>
            </a:r>
            <a:endParaRPr lang="da-DK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ig 1 Frøprod-VFL11-Side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9787" y="116540"/>
            <a:ext cx="8946426" cy="619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0 Frøprod-VFL11-Side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83138" y="188550"/>
            <a:ext cx="8139724" cy="59564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1 Frøprod-VFL11-Side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79777" y="1557338"/>
            <a:ext cx="4546446" cy="20124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2 Frøprod-VFL11-Side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0542" y="116540"/>
            <a:ext cx="9525458" cy="61928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3 Frøprod-VFL11-Side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1993" y="404580"/>
            <a:ext cx="8402014" cy="53580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4 Frøprod-VFL11-Side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72903" y="1557338"/>
            <a:ext cx="4560194" cy="14910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5 Frøprod-VFL11-Side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1647" y="719015"/>
            <a:ext cx="8642705" cy="49435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16 Frøprod-VFL11-Side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57397" y="0"/>
            <a:ext cx="47912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Fig 2 Frøprod-VFL11-Side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04123" y="332570"/>
            <a:ext cx="4497754" cy="59103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3 Frøprod-VFL11-Side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18154" y="147112"/>
            <a:ext cx="4669692" cy="6162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4 Frøprod-VFL11-Side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5237" y="476590"/>
            <a:ext cx="8895526" cy="5529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5 Frøprod-VFL11-Side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400" y="404580"/>
            <a:ext cx="8077200" cy="57395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6 Frøprod-VFL11-Side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5908" y="116540"/>
            <a:ext cx="8374184" cy="6193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7 Frøprod-VFL11-Side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2615" y="332570"/>
            <a:ext cx="9280770" cy="58417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8 Frøprod-VFL11-Side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5569" y="404580"/>
            <a:ext cx="8514862" cy="57928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Fig 9 Frøprod-VFL11-Side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81723" y="260560"/>
            <a:ext cx="7342554" cy="60605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0</Words>
  <Application>Microsoft Office PowerPoint</Application>
  <PresentationFormat>A4 (210 x 297 mm)</PresentationFormat>
  <Paragraphs>0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9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Lisbeth Pedersen</cp:lastModifiedBy>
  <cp:revision>12</cp:revision>
  <dcterms:created xsi:type="dcterms:W3CDTF">2011-01-04T14:08:45Z</dcterms:created>
  <dcterms:modified xsi:type="dcterms:W3CDTF">2016-06-30T09:13:45Z</dcterms:modified>
</cp:coreProperties>
</file>