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5" r:id="rId7"/>
    <p:sldId id="271" r:id="rId8"/>
    <p:sldId id="272" r:id="rId9"/>
    <p:sldId id="273" r:id="rId10"/>
    <p:sldId id="283" r:id="rId11"/>
    <p:sldId id="285" r:id="rId12"/>
    <p:sldId id="289" r:id="rId13"/>
    <p:sldId id="290" r:id="rId14"/>
    <p:sldId id="294" r:id="rId15"/>
    <p:sldId id="308" r:id="rId16"/>
    <p:sldId id="311" r:id="rId17"/>
    <p:sldId id="318" r:id="rId18"/>
    <p:sldId id="327" r:id="rId19"/>
    <p:sldId id="328" r:id="rId20"/>
    <p:sldId id="339" r:id="rId21"/>
    <p:sldId id="340" r:id="rId22"/>
    <p:sldId id="346" r:id="rId23"/>
    <p:sldId id="348" r:id="rId24"/>
    <p:sldId id="354" r:id="rId25"/>
    <p:sldId id="357" r:id="rId26"/>
    <p:sldId id="358" r:id="rId27"/>
    <p:sldId id="359" r:id="rId28"/>
    <p:sldId id="365" r:id="rId29"/>
    <p:sldId id="373" r:id="rId30"/>
    <p:sldId id="374" r:id="rId31"/>
    <p:sldId id="378" r:id="rId32"/>
    <p:sldId id="379" r:id="rId33"/>
    <p:sldId id="385" r:id="rId34"/>
    <p:sldId id="398" r:id="rId35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034FB-D99B-432B-8BD8-E0A92199DCAD}" v="1" dt="2021-03-29T13:39:1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23" d="100"/>
          <a:sy n="123" d="100"/>
        </p:scale>
        <p:origin x="960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07-04-2021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Grovfoder</a:t>
            </a:r>
            <a:endParaRPr lang="da-DK" sz="1000" dirty="0"/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  <p:pic>
        <p:nvPicPr>
          <p:cNvPr id="7" name="Billede 6" descr="Et billede, der indeholder majs, frisk&#10;&#10;Automatisk genereret beskrivelse">
            <a:extLst>
              <a:ext uri="{FF2B5EF4-FFF2-40B4-BE49-F238E27FC236}">
                <a16:creationId xmlns:a16="http://schemas.microsoft.com/office/drawing/2014/main" id="{D81602AF-D044-4BE6-AEAA-CFA6B58657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152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ED0DF5-7847-4070-8629-5B7C2E62F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164" y="260560"/>
            <a:ext cx="7059672" cy="59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4010D3-0060-4B9F-9F11-0E8C65AD2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80" y="1100030"/>
            <a:ext cx="9028290" cy="465794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47DB4EB-0DAC-4DD1-9AC6-3B01FC675F29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90369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4D0E71-40D2-441B-AF64-AC155099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20" y="116540"/>
            <a:ext cx="8281150" cy="610190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B9A8A6C-4AAC-4687-B477-06D53C68D5A3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314778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DFFBCE-41A0-458C-90D5-875D061D6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50" y="188550"/>
            <a:ext cx="7807004" cy="600962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3DEC775-6727-45CE-B023-F08C75D6B4EC}"/>
              </a:ext>
            </a:extLst>
          </p:cNvPr>
          <p:cNvSpPr txBox="1"/>
          <p:nvPr/>
        </p:nvSpPr>
        <p:spPr>
          <a:xfrm rot="16200000">
            <a:off x="8865012" y="803789"/>
            <a:ext cx="1835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Karsten A. Nielsen, SEGES</a:t>
            </a:r>
          </a:p>
        </p:txBody>
      </p:sp>
    </p:spTree>
    <p:extLst>
      <p:ext uri="{BB962C8B-B14F-4D97-AF65-F5344CB8AC3E}">
        <p14:creationId xmlns:p14="http://schemas.microsoft.com/office/powerpoint/2010/main" val="359886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4E516E-6E9D-47A1-A102-9CF06CD31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090" y="188550"/>
            <a:ext cx="6522350" cy="599172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676590E-055C-4314-ADBC-671A99E39479}"/>
              </a:ext>
            </a:extLst>
          </p:cNvPr>
          <p:cNvSpPr txBox="1"/>
          <p:nvPr/>
        </p:nvSpPr>
        <p:spPr>
          <a:xfrm rot="16200000">
            <a:off x="9158361" y="602409"/>
            <a:ext cx="1249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</a:t>
            </a:r>
            <a:r>
              <a:rPr lang="da-DK" sz="1000" dirty="0" err="1"/>
              <a:t>LandbrugsInfo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95975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E08F36-BA05-4663-B6C1-C6341503C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42" y="1155032"/>
            <a:ext cx="8582316" cy="45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51A44E-653D-4282-B839-63BD604E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00" y="1065654"/>
            <a:ext cx="8589527" cy="472669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86C14F-D567-4899-96ED-4A9F0446342F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138902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F1F1AA-5CBC-4930-B3FF-29BE9263F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80" y="1588168"/>
            <a:ext cx="8924044" cy="368166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F113A2C-88DA-4F95-9618-1C234CF291A3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356738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D96D0BA-5938-45B1-84D9-8D306D50ADA7}"/>
              </a:ext>
            </a:extLst>
          </p:cNvPr>
          <p:cNvSpPr txBox="1"/>
          <p:nvPr/>
        </p:nvSpPr>
        <p:spPr>
          <a:xfrm rot="16200000">
            <a:off x="9047759" y="602409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Danmarks Statistik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BAF74DFE-A152-456C-AAF5-FA814B7438D5}"/>
              </a:ext>
            </a:extLst>
          </p:cNvPr>
          <p:cNvGrpSpPr/>
          <p:nvPr/>
        </p:nvGrpSpPr>
        <p:grpSpPr>
          <a:xfrm>
            <a:off x="560390" y="1124680"/>
            <a:ext cx="8734195" cy="4536630"/>
            <a:chOff x="560390" y="1124680"/>
            <a:chExt cx="8734195" cy="453663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F45FC4DC-417D-4811-BE0D-1B0CCBC46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390" y="1196690"/>
              <a:ext cx="8734195" cy="4464620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0FA38F55-56AC-4186-BB72-4E8016147D97}"/>
                </a:ext>
              </a:extLst>
            </p:cNvPr>
            <p:cNvSpPr/>
            <p:nvPr/>
          </p:nvSpPr>
          <p:spPr>
            <a:xfrm>
              <a:off x="8193450" y="1124680"/>
              <a:ext cx="45719" cy="3672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0732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2D813A80-BE40-4019-9607-119D6FF5A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520" y="188550"/>
            <a:ext cx="7056980" cy="604092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39DD418-D6EB-41AB-BAE0-E46EA75EEE0E}"/>
              </a:ext>
            </a:extLst>
          </p:cNvPr>
          <p:cNvSpPr txBox="1"/>
          <p:nvPr/>
        </p:nvSpPr>
        <p:spPr>
          <a:xfrm rot="16200000">
            <a:off x="9421253" y="23852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DMI</a:t>
            </a:r>
          </a:p>
        </p:txBody>
      </p:sp>
    </p:spTree>
    <p:extLst>
      <p:ext uri="{BB962C8B-B14F-4D97-AF65-F5344CB8AC3E}">
        <p14:creationId xmlns:p14="http://schemas.microsoft.com/office/powerpoint/2010/main" val="395220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72B14E10-8DBB-46D4-907A-D10619E98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80" y="620610"/>
            <a:ext cx="8891138" cy="554477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FC20999-9A46-4718-8498-6A04615970B3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66086AF-0DC7-442C-AC40-92FCF8912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55" y="332570"/>
            <a:ext cx="6088744" cy="575048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F20486-F5DA-428D-854C-79F35B9CB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308" y="4365130"/>
            <a:ext cx="3535542" cy="18399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CD112FB-E808-48F3-B1F0-32F5B03FDD02}"/>
              </a:ext>
            </a:extLst>
          </p:cNvPr>
          <p:cNvSpPr txBox="1"/>
          <p:nvPr/>
        </p:nvSpPr>
        <p:spPr>
          <a:xfrm rot="16200000">
            <a:off x="8756015" y="910816"/>
            <a:ext cx="2053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Oversigt over Landsforsøgene</a:t>
            </a:r>
          </a:p>
        </p:txBody>
      </p:sp>
    </p:spTree>
    <p:extLst>
      <p:ext uri="{BB962C8B-B14F-4D97-AF65-F5344CB8AC3E}">
        <p14:creationId xmlns:p14="http://schemas.microsoft.com/office/powerpoint/2010/main" val="150061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AC69C0-8CDE-46A4-A68D-69DD97E99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2700" y="332570"/>
            <a:ext cx="4555730" cy="582145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B6B4DF1-A071-4E3A-A61E-711619C670CF}"/>
              </a:ext>
            </a:extLst>
          </p:cNvPr>
          <p:cNvSpPr txBox="1"/>
          <p:nvPr/>
        </p:nvSpPr>
        <p:spPr>
          <a:xfrm rot="16200000">
            <a:off x="8756015" y="910816"/>
            <a:ext cx="2053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Oversigt over Landsforsøgene</a:t>
            </a:r>
          </a:p>
        </p:txBody>
      </p:sp>
    </p:spTree>
    <p:extLst>
      <p:ext uri="{BB962C8B-B14F-4D97-AF65-F5344CB8AC3E}">
        <p14:creationId xmlns:p14="http://schemas.microsoft.com/office/powerpoint/2010/main" val="414564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5BBE72-0E8B-4BB1-B994-36313AFAC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583" y="188550"/>
            <a:ext cx="3800834" cy="6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C01783-217C-4973-9DBE-C53781825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69" y="978289"/>
            <a:ext cx="8725462" cy="490142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1D7DC52-8F28-405E-8354-DAF8CCF0053A}"/>
              </a:ext>
            </a:extLst>
          </p:cNvPr>
          <p:cNvSpPr txBox="1"/>
          <p:nvPr/>
        </p:nvSpPr>
        <p:spPr>
          <a:xfrm rot="16200000">
            <a:off x="9256152" y="910816"/>
            <a:ext cx="1053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MAIS 4/91</a:t>
            </a:r>
          </a:p>
        </p:txBody>
      </p:sp>
    </p:spTree>
    <p:extLst>
      <p:ext uri="{BB962C8B-B14F-4D97-AF65-F5344CB8AC3E}">
        <p14:creationId xmlns:p14="http://schemas.microsoft.com/office/powerpoint/2010/main" val="307379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38A052-A6F2-46FC-86A3-2738067B1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11" y="914400"/>
            <a:ext cx="8188059" cy="50292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493035E-B5C3-4FA5-B6B4-25A1E1454343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11856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8C55C0-1465-4D7F-86AA-CCB7844C6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660" y="188550"/>
            <a:ext cx="4823503" cy="608098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6C45D12-7897-478C-9B24-E2C61B69F2FC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331428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CD6037-ACEE-4410-8D34-74167DB5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20" y="770021"/>
            <a:ext cx="8344142" cy="531795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452AC07-4788-46EA-A01D-57DE2AA80A09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74828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848758-9396-4FFC-A0FF-E61CEC20D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13" y="764630"/>
            <a:ext cx="8849387" cy="50429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2F8ADF3-7643-4B6E-9E92-63454FFB24C2}"/>
              </a:ext>
            </a:extLst>
          </p:cNvPr>
          <p:cNvSpPr txBox="1"/>
          <p:nvPr/>
        </p:nvSpPr>
        <p:spPr>
          <a:xfrm rot="16200000">
            <a:off x="8608541" y="1023770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Oversigt over Landsforsøgene,2000</a:t>
            </a:r>
          </a:p>
        </p:txBody>
      </p:sp>
    </p:spTree>
    <p:extLst>
      <p:ext uri="{BB962C8B-B14F-4D97-AF65-F5344CB8AC3E}">
        <p14:creationId xmlns:p14="http://schemas.microsoft.com/office/powerpoint/2010/main" val="163860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EBBC58-F945-4D17-A5E6-E9483D2B1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55" y="821263"/>
            <a:ext cx="8311792" cy="521547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FC7F8B5-7452-42E1-8DE6-ABF02C695D56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350106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2E9179-9AC5-48E0-862D-95EB922B5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710" y="260560"/>
            <a:ext cx="4099068" cy="596435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424B810-534C-4598-9B7C-B71CBF18478B}"/>
              </a:ext>
            </a:extLst>
          </p:cNvPr>
          <p:cNvSpPr txBox="1"/>
          <p:nvPr/>
        </p:nvSpPr>
        <p:spPr>
          <a:xfrm rot="16200000">
            <a:off x="8143684" y="1480397"/>
            <a:ext cx="3278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E.J. </a:t>
            </a:r>
            <a:r>
              <a:rPr lang="da-DK" sz="1000" dirty="0" err="1"/>
              <a:t>Nærgaard</a:t>
            </a:r>
            <a:r>
              <a:rPr lang="da-DK" sz="1000" dirty="0"/>
              <a:t> Pedersen, Ensileringsprincipper, 1972</a:t>
            </a:r>
          </a:p>
        </p:txBody>
      </p:sp>
    </p:spTree>
    <p:extLst>
      <p:ext uri="{BB962C8B-B14F-4D97-AF65-F5344CB8AC3E}">
        <p14:creationId xmlns:p14="http://schemas.microsoft.com/office/powerpoint/2010/main" val="181788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B5F2E3-C0B2-4DA4-8BEC-40E29C64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60" y="457203"/>
            <a:ext cx="8425170" cy="56185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F91749F-8751-4889-84B8-AB5CCC61C8D2}"/>
              </a:ext>
            </a:extLst>
          </p:cNvPr>
          <p:cNvSpPr txBox="1"/>
          <p:nvPr/>
        </p:nvSpPr>
        <p:spPr>
          <a:xfrm rot="16200000">
            <a:off x="9047755" y="612027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</a:t>
            </a:r>
          </a:p>
        </p:txBody>
      </p:sp>
    </p:spTree>
    <p:extLst>
      <p:ext uri="{BB962C8B-B14F-4D97-AF65-F5344CB8AC3E}">
        <p14:creationId xmlns:p14="http://schemas.microsoft.com/office/powerpoint/2010/main" val="821636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D6AF01-7B44-4043-A58B-AE0F646ED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19" y="260560"/>
            <a:ext cx="4253581" cy="594980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3FEBAAA-12C8-4066-9D87-19C1BD7D4244}"/>
              </a:ext>
            </a:extLst>
          </p:cNvPr>
          <p:cNvSpPr txBox="1"/>
          <p:nvPr/>
        </p:nvSpPr>
        <p:spPr>
          <a:xfrm rot="16200000">
            <a:off x="8143684" y="1480397"/>
            <a:ext cx="3278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E.J. </a:t>
            </a:r>
            <a:r>
              <a:rPr lang="da-DK" sz="1000" dirty="0" err="1"/>
              <a:t>Nærgaard</a:t>
            </a:r>
            <a:r>
              <a:rPr lang="da-DK" sz="1000" dirty="0"/>
              <a:t> Pedersen, Ensileringsprincipper, 1972</a:t>
            </a:r>
          </a:p>
        </p:txBody>
      </p:sp>
    </p:spTree>
    <p:extLst>
      <p:ext uri="{BB962C8B-B14F-4D97-AF65-F5344CB8AC3E}">
        <p14:creationId xmlns:p14="http://schemas.microsoft.com/office/powerpoint/2010/main" val="3252849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90C4B6-0EAF-4915-BC85-15A4057D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698" y="260560"/>
            <a:ext cx="5743702" cy="596744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F8ABAA5-551B-45E6-9C6C-AFC4A3B3587D}"/>
              </a:ext>
            </a:extLst>
          </p:cNvPr>
          <p:cNvSpPr txBox="1"/>
          <p:nvPr/>
        </p:nvSpPr>
        <p:spPr>
          <a:xfrm rot="16200000">
            <a:off x="8881069" y="794001"/>
            <a:ext cx="1803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Rudolf Thøgersen, SEGES</a:t>
            </a:r>
          </a:p>
        </p:txBody>
      </p:sp>
    </p:spTree>
    <p:extLst>
      <p:ext uri="{BB962C8B-B14F-4D97-AF65-F5344CB8AC3E}">
        <p14:creationId xmlns:p14="http://schemas.microsoft.com/office/powerpoint/2010/main" val="7279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A157A8-F547-423D-A9C7-AC6660B80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439" y="260560"/>
            <a:ext cx="5801961" cy="594036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F6D6920-7057-47B0-BDB5-60DA9BE82438}"/>
              </a:ext>
            </a:extLst>
          </p:cNvPr>
          <p:cNvSpPr txBox="1"/>
          <p:nvPr/>
        </p:nvSpPr>
        <p:spPr>
          <a:xfrm rot="16200000">
            <a:off x="8881069" y="794001"/>
            <a:ext cx="1803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Rudolf Thøgersen, SEGES</a:t>
            </a:r>
          </a:p>
        </p:txBody>
      </p:sp>
    </p:spTree>
    <p:extLst>
      <p:ext uri="{BB962C8B-B14F-4D97-AF65-F5344CB8AC3E}">
        <p14:creationId xmlns:p14="http://schemas.microsoft.com/office/powerpoint/2010/main" val="2970719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16CBEA-C1C3-4FE9-9937-2D6FCF2E5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00" y="721602"/>
            <a:ext cx="8634566" cy="541479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EAB8F3B-5A5F-46EC-B1F2-B50504741F92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326378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3C2B16-8756-402D-931C-9FAC8870F8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98" y="188550"/>
            <a:ext cx="8242204" cy="60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012C17AD-D2C1-4CFA-A32D-A717DEED2732}"/>
              </a:ext>
            </a:extLst>
          </p:cNvPr>
          <p:cNvSpPr txBox="1"/>
          <p:nvPr/>
        </p:nvSpPr>
        <p:spPr>
          <a:xfrm rot="16200000">
            <a:off x="9047755" y="612027"/>
            <a:ext cx="1470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Danmarks Statistik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9DAA0840-A993-4D59-B69F-CA14A838C4CF}"/>
              </a:ext>
            </a:extLst>
          </p:cNvPr>
          <p:cNvGrpSpPr/>
          <p:nvPr/>
        </p:nvGrpSpPr>
        <p:grpSpPr>
          <a:xfrm>
            <a:off x="2720690" y="324543"/>
            <a:ext cx="4248590" cy="5908483"/>
            <a:chOff x="2720690" y="324543"/>
            <a:chExt cx="4248590" cy="5908483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5DC71121-C56F-43F4-B39D-DDE8AC566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690" y="324543"/>
              <a:ext cx="4248590" cy="5908483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CA8A4C8-A11C-4774-95D3-BBA50086178B}"/>
                </a:ext>
              </a:extLst>
            </p:cNvPr>
            <p:cNvSpPr/>
            <p:nvPr/>
          </p:nvSpPr>
          <p:spPr>
            <a:xfrm>
              <a:off x="4736970" y="5949350"/>
              <a:ext cx="1368190" cy="216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243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10B17E-D5E2-418F-994E-7AB32F565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99" y="620610"/>
            <a:ext cx="8658773" cy="547276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5236A28-7809-403B-ADD9-ECDB4E1D37F8}"/>
              </a:ext>
            </a:extLst>
          </p:cNvPr>
          <p:cNvSpPr txBox="1"/>
          <p:nvPr/>
        </p:nvSpPr>
        <p:spPr>
          <a:xfrm rot="16200000">
            <a:off x="8583683" y="1098543"/>
            <a:ext cx="2398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Landbrugsinfo og Danmarks Statistik</a:t>
            </a:r>
          </a:p>
        </p:txBody>
      </p:sp>
    </p:spTree>
    <p:extLst>
      <p:ext uri="{BB962C8B-B14F-4D97-AF65-F5344CB8AC3E}">
        <p14:creationId xmlns:p14="http://schemas.microsoft.com/office/powerpoint/2010/main" val="21626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AA6DF8-761C-4071-9502-504DE5AE0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600" y="387863"/>
            <a:ext cx="5688790" cy="572865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59F10A3-A3FB-484C-B01C-8D5158BFB066}"/>
              </a:ext>
            </a:extLst>
          </p:cNvPr>
          <p:cNvSpPr txBox="1"/>
          <p:nvPr/>
        </p:nvSpPr>
        <p:spPr>
          <a:xfrm rot="16200000">
            <a:off x="9369154" y="29062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Kilde: SEGES</a:t>
            </a:r>
          </a:p>
        </p:txBody>
      </p:sp>
    </p:spTree>
    <p:extLst>
      <p:ext uri="{BB962C8B-B14F-4D97-AF65-F5344CB8AC3E}">
        <p14:creationId xmlns:p14="http://schemas.microsoft.com/office/powerpoint/2010/main" val="1757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10C7AC-E46A-49BA-A291-EE1018CDBC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74" y="332570"/>
            <a:ext cx="8118452" cy="59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C5DBE3-ECEF-49EF-BB8F-D41ECBE43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1" y="646268"/>
            <a:ext cx="8290898" cy="55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EFF0E1C4-1A42-43C8-8D3A-FEA7EC814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50" y="941901"/>
            <a:ext cx="9391312" cy="497419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510429B-5314-4055-80BD-891114998BAE}"/>
              </a:ext>
            </a:extLst>
          </p:cNvPr>
          <p:cNvSpPr txBox="1"/>
          <p:nvPr/>
        </p:nvSpPr>
        <p:spPr>
          <a:xfrm rot="16200000">
            <a:off x="9057371" y="602409"/>
            <a:ext cx="145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000" dirty="0"/>
              <a:t>Kilde: Karsten A. Nielsen</a:t>
            </a:r>
          </a:p>
        </p:txBody>
      </p:sp>
    </p:spTree>
    <p:extLst>
      <p:ext uri="{BB962C8B-B14F-4D97-AF65-F5344CB8AC3E}">
        <p14:creationId xmlns:p14="http://schemas.microsoft.com/office/powerpoint/2010/main" val="426984123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A4-papir (210 x 297 mm)</PresentationFormat>
  <Paragraphs>38</Paragraphs>
  <Slides>34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38" baseType="lpstr">
      <vt:lpstr>Arial Nova Light</vt:lpstr>
      <vt:lpstr>Calibri</vt:lpstr>
      <vt:lpstr>Arial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20</cp:revision>
  <dcterms:created xsi:type="dcterms:W3CDTF">2011-01-04T14:08:45Z</dcterms:created>
  <dcterms:modified xsi:type="dcterms:W3CDTF">2021-04-07T13:34:23Z</dcterms:modified>
</cp:coreProperties>
</file>