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79" r:id="rId4"/>
    <p:sldId id="257" r:id="rId5"/>
    <p:sldId id="258" r:id="rId6"/>
    <p:sldId id="27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</p:sldIdLst>
  <p:sldSz cx="9906000" cy="6858000" type="A4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Planteproduktion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</a:t>
            </a:r>
          </a:p>
        </p:txBody>
      </p:sp>
      <p:sp>
        <p:nvSpPr>
          <p:cNvPr id="5" name="Rektangel 4"/>
          <p:cNvSpPr/>
          <p:nvPr/>
        </p:nvSpPr>
        <p:spPr>
          <a:xfrm>
            <a:off x="1229247" y="3429000"/>
            <a:ext cx="936130" cy="18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080E7B3-2A7B-4541-8C70-39D25C38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70" y="25110"/>
            <a:ext cx="5256657" cy="683289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E9C8E4C-9E74-4116-8DB3-7BE85360D9D9}"/>
              </a:ext>
            </a:extLst>
          </p:cNvPr>
          <p:cNvSpPr/>
          <p:nvPr/>
        </p:nvSpPr>
        <p:spPr>
          <a:xfrm>
            <a:off x="2165377" y="25110"/>
            <a:ext cx="2139533" cy="93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BAE201-EF02-4D7A-BD3E-8B58D4BE356B}"/>
              </a:ext>
            </a:extLst>
          </p:cNvPr>
          <p:cNvSpPr/>
          <p:nvPr/>
        </p:nvSpPr>
        <p:spPr>
          <a:xfrm>
            <a:off x="2157727" y="961240"/>
            <a:ext cx="1656230" cy="30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" b="15173"/>
          <a:stretch/>
        </p:blipFill>
        <p:spPr>
          <a:xfrm>
            <a:off x="1568530" y="63281"/>
            <a:ext cx="7219251" cy="6246119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2293E0-F077-493A-91C1-D4276102B63C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1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0"/>
          <a:stretch/>
        </p:blipFill>
        <p:spPr>
          <a:xfrm>
            <a:off x="1424510" y="1268700"/>
            <a:ext cx="7385714" cy="3813819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0014B6C-26B0-4ACF-B8F4-EED9CBA0EF35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6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/>
          <a:stretch/>
        </p:blipFill>
        <p:spPr>
          <a:xfrm>
            <a:off x="1609058" y="362588"/>
            <a:ext cx="7534120" cy="5927763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1AC1AE-0CA1-42D3-BBC2-F3AE0D82BBF8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5457" b="21328"/>
          <a:stretch/>
        </p:blipFill>
        <p:spPr>
          <a:xfrm>
            <a:off x="143300" y="757450"/>
            <a:ext cx="9689911" cy="5345788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376116-0AC4-49DF-A259-F8DB037034D4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6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399" b="67030"/>
          <a:stretch/>
        </p:blipFill>
        <p:spPr>
          <a:xfrm>
            <a:off x="54591" y="620610"/>
            <a:ext cx="9778621" cy="2288156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72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1.17 og 1.18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52848" r="1308" b="15515"/>
          <a:stretch/>
        </p:blipFill>
        <p:spPr>
          <a:xfrm>
            <a:off x="54591" y="3429000"/>
            <a:ext cx="9778621" cy="219562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443C3C8-2E9F-4AB0-9950-435F743C476A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2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3"/>
          <a:stretch/>
        </p:blipFill>
        <p:spPr>
          <a:xfrm>
            <a:off x="2432650" y="90920"/>
            <a:ext cx="5461709" cy="6012318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2220C6-78F3-4BF2-9162-DA7478486A94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6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D85993D-F126-4598-A7E9-9FC3469B057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B470548-8437-4A2F-8357-E1D524FC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30" y="2380399"/>
            <a:ext cx="8697520" cy="24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3166" b="16772"/>
          <a:stretch/>
        </p:blipFill>
        <p:spPr>
          <a:xfrm>
            <a:off x="1102370" y="475699"/>
            <a:ext cx="8387259" cy="5627539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4A6A76-D928-4487-B694-9C3E89AB2384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4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9"/>
          <a:stretch/>
        </p:blipFill>
        <p:spPr>
          <a:xfrm>
            <a:off x="321833" y="1196690"/>
            <a:ext cx="9262334" cy="3470844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B9D9E0-DF01-47B1-B4C1-B94FE8BCBE9F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6"/>
          <a:stretch/>
        </p:blipFill>
        <p:spPr>
          <a:xfrm>
            <a:off x="2360640" y="267284"/>
            <a:ext cx="5274880" cy="5835953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C57BED-E572-4F77-945D-726213175B0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</a:t>
            </a:r>
          </a:p>
        </p:txBody>
      </p:sp>
      <p:sp>
        <p:nvSpPr>
          <p:cNvPr id="5" name="Rektangel 4"/>
          <p:cNvSpPr/>
          <p:nvPr/>
        </p:nvSpPr>
        <p:spPr>
          <a:xfrm>
            <a:off x="1229247" y="3429000"/>
            <a:ext cx="936130" cy="18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1F26084-EDA2-4EF0-93E2-BBCF2A62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12" y="26280"/>
            <a:ext cx="5239518" cy="680604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DBAE201-EF02-4D7A-BD3E-8B58D4BE356B}"/>
              </a:ext>
            </a:extLst>
          </p:cNvPr>
          <p:cNvSpPr/>
          <p:nvPr/>
        </p:nvSpPr>
        <p:spPr>
          <a:xfrm>
            <a:off x="2165377" y="168495"/>
            <a:ext cx="2088290" cy="30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00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5"/>
          <a:stretch/>
        </p:blipFill>
        <p:spPr>
          <a:xfrm>
            <a:off x="1028455" y="548600"/>
            <a:ext cx="8579123" cy="5140344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2.27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1280A9-DCDF-460B-AC4C-029FF529777F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43073"/>
          <a:stretch/>
        </p:blipFill>
        <p:spPr>
          <a:xfrm>
            <a:off x="2720690" y="486458"/>
            <a:ext cx="4694830" cy="5616780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38299D-4426-48A6-A0A2-CDCE706B3E7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0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12" y="0"/>
            <a:ext cx="4628575" cy="6858000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2.29</a:t>
            </a:r>
          </a:p>
        </p:txBody>
      </p:sp>
      <p:sp>
        <p:nvSpPr>
          <p:cNvPr id="4" name="Rektangel 3"/>
          <p:cNvSpPr/>
          <p:nvPr/>
        </p:nvSpPr>
        <p:spPr>
          <a:xfrm>
            <a:off x="5313050" y="0"/>
            <a:ext cx="1954237" cy="980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C4E460-5481-4DFD-8197-B844723B9645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6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/>
              <a:t>Figur 2.30</a:t>
            </a:r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5313050" y="0"/>
            <a:ext cx="1954237" cy="980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C4E460-5481-4DFD-8197-B844723B9645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8F88FBA-AE3D-49DB-B7C9-F3B91B71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30" y="526083"/>
            <a:ext cx="7251803" cy="49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r="3740"/>
          <a:stretch/>
        </p:blipFill>
        <p:spPr>
          <a:xfrm>
            <a:off x="1568530" y="980660"/>
            <a:ext cx="6885295" cy="4756245"/>
          </a:xfrm>
          <a:prstGeom prst="rect">
            <a:avLst/>
          </a:prstGeom>
        </p:spPr>
      </p:pic>
      <p:sp>
        <p:nvSpPr>
          <p:cNvPr id="4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2.3</a:t>
            </a:r>
          </a:p>
        </p:txBody>
      </p:sp>
      <p:sp>
        <p:nvSpPr>
          <p:cNvPr id="5" name="Rektangel 4"/>
          <p:cNvSpPr/>
          <p:nvPr/>
        </p:nvSpPr>
        <p:spPr>
          <a:xfrm>
            <a:off x="1229247" y="3429000"/>
            <a:ext cx="936130" cy="18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60F9D3-7B9F-4D3E-B395-215ED444591A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1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b="5443"/>
          <a:stretch/>
        </p:blipFill>
        <p:spPr>
          <a:xfrm>
            <a:off x="2000590" y="188550"/>
            <a:ext cx="6504183" cy="5914688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ACC97F4-3F5C-4AE5-905D-EF5EC6FD204D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1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3"/>
          <a:stretch/>
        </p:blipFill>
        <p:spPr>
          <a:xfrm>
            <a:off x="3368780" y="116539"/>
            <a:ext cx="4104570" cy="6174723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FF200E1-A141-443C-A57F-DA05A1228D72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5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5"/>
          <a:stretch/>
        </p:blipFill>
        <p:spPr>
          <a:xfrm>
            <a:off x="117425" y="908650"/>
            <a:ext cx="9675106" cy="4392610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3258EC7-CF10-4E0F-976E-73FE7262A2D5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1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/>
        </p:blipFill>
        <p:spPr>
          <a:xfrm>
            <a:off x="301172" y="223072"/>
            <a:ext cx="9329212" cy="5654268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2.10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F08B5EF-A635-4A66-BA04-48D40027792C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0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b="30051"/>
          <a:stretch/>
        </p:blipFill>
        <p:spPr>
          <a:xfrm>
            <a:off x="2144610" y="260560"/>
            <a:ext cx="6264870" cy="6040012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31D94E-35D7-4490-ACD6-08491136B5A1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3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3"/>
          <a:stretch/>
        </p:blipFill>
        <p:spPr>
          <a:xfrm>
            <a:off x="1865984" y="195029"/>
            <a:ext cx="6174032" cy="6052402"/>
          </a:xfrm>
          <a:prstGeom prst="rect">
            <a:avLst/>
          </a:prstGeom>
        </p:spPr>
      </p:pic>
      <p:sp>
        <p:nvSpPr>
          <p:cNvPr id="3" name="Tekstboks 1"/>
          <p:cNvSpPr txBox="1"/>
          <p:nvPr/>
        </p:nvSpPr>
        <p:spPr>
          <a:xfrm>
            <a:off x="272350" y="594935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Figur 2.12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3673642-F302-4049-AD63-F8852CCFBAA6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049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A4-papir (210 x 297 mm)</PresentationFormat>
  <Paragraphs>23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6" baseType="lpstr">
      <vt:lpstr>Calibri</vt:lpstr>
      <vt:lpstr>Arial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23</cp:revision>
  <dcterms:created xsi:type="dcterms:W3CDTF">2011-01-04T14:08:45Z</dcterms:created>
  <dcterms:modified xsi:type="dcterms:W3CDTF">2018-12-19T11:51:25Z</dcterms:modified>
</cp:coreProperties>
</file>