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47846-18C0-4E69-AED9-8F699446490B}" v="2" dt="2021-12-13T08:24:19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DC147846-18C0-4E69-AED9-8F699446490B}"/>
    <pc:docChg chg="addSld delSld modSld modMainMaster">
      <pc:chgData name="L K" userId="e4117d74aaad28f7" providerId="LiveId" clId="{DC147846-18C0-4E69-AED9-8F699446490B}" dt="2021-12-10T14:32:15.859" v="7" actId="14100"/>
      <pc:docMkLst>
        <pc:docMk/>
      </pc:docMkLst>
      <pc:sldChg chg="addSp modSp mod">
        <pc:chgData name="L K" userId="e4117d74aaad28f7" providerId="LiveId" clId="{DC147846-18C0-4E69-AED9-8F699446490B}" dt="2021-12-10T14:32:15.859" v="7" actId="14100"/>
        <pc:sldMkLst>
          <pc:docMk/>
          <pc:sldMk cId="4114132578" sldId="257"/>
        </pc:sldMkLst>
        <pc:picChg chg="add mod">
          <ac:chgData name="L K" userId="e4117d74aaad28f7" providerId="LiveId" clId="{DC147846-18C0-4E69-AED9-8F699446490B}" dt="2021-12-10T14:32:15.859" v="7" actId="14100"/>
          <ac:picMkLst>
            <pc:docMk/>
            <pc:sldMk cId="4114132578" sldId="257"/>
            <ac:picMk id="3" creationId="{11468DD5-48C9-4462-80C6-7745DA586C92}"/>
          </ac:picMkLst>
        </pc:picChg>
      </pc:sldChg>
      <pc:sldChg chg="add del">
        <pc:chgData name="L K" userId="e4117d74aaad28f7" providerId="LiveId" clId="{DC147846-18C0-4E69-AED9-8F699446490B}" dt="2021-12-10T14:32:00.911" v="4" actId="2696"/>
        <pc:sldMkLst>
          <pc:docMk/>
          <pc:sldMk cId="225302537" sldId="258"/>
        </pc:sldMkLst>
      </pc:sldChg>
      <pc:sldChg chg="add del">
        <pc:chgData name="L K" userId="e4117d74aaad28f7" providerId="LiveId" clId="{DC147846-18C0-4E69-AED9-8F699446490B}" dt="2021-12-10T14:32:02.853" v="5" actId="2696"/>
        <pc:sldMkLst>
          <pc:docMk/>
          <pc:sldMk cId="3902191007" sldId="259"/>
        </pc:sldMkLst>
      </pc:sldChg>
      <pc:sldMasterChg chg="modSp mod">
        <pc:chgData name="L K" userId="e4117d74aaad28f7" providerId="LiveId" clId="{DC147846-18C0-4E69-AED9-8F699446490B}" dt="2021-12-10T14:31:22.900" v="0" actId="20577"/>
        <pc:sldMasterMkLst>
          <pc:docMk/>
          <pc:sldMasterMk cId="0" sldId="2147483648"/>
        </pc:sldMasterMkLst>
        <pc:spChg chg="mod">
          <ac:chgData name="L K" userId="e4117d74aaad28f7" providerId="LiveId" clId="{DC147846-18C0-4E69-AED9-8F699446490B}" dt="2021-12-10T14:31:22.900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3.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468DD5-48C9-4462-80C6-7745DA586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0" y="1557338"/>
            <a:ext cx="9536582" cy="35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2021-12-13T08:24:24Z</dcterms:modified>
</cp:coreProperties>
</file>