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7A98C-E304-4ED5-BD44-D779BE7EFDFF}" v="5" dt="2021-12-13T08:26:23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2707A98C-E304-4ED5-BD44-D779BE7EFDFF}"/>
    <pc:docChg chg="addSld modSld modMainMaster">
      <pc:chgData name="L K" userId="e4117d74aaad28f7" providerId="LiveId" clId="{2707A98C-E304-4ED5-BD44-D779BE7EFDFF}" dt="2021-12-10T14:45:22.804" v="18" actId="14100"/>
      <pc:docMkLst>
        <pc:docMk/>
      </pc:docMkLst>
      <pc:sldChg chg="addSp modSp mod">
        <pc:chgData name="L K" userId="e4117d74aaad28f7" providerId="LiveId" clId="{2707A98C-E304-4ED5-BD44-D779BE7EFDFF}" dt="2021-12-10T14:45:22.804" v="18" actId="14100"/>
        <pc:sldMkLst>
          <pc:docMk/>
          <pc:sldMk cId="4114132578" sldId="257"/>
        </pc:sldMkLst>
        <pc:picChg chg="add mod">
          <ac:chgData name="L K" userId="e4117d74aaad28f7" providerId="LiveId" clId="{2707A98C-E304-4ED5-BD44-D779BE7EFDFF}" dt="2021-12-10T14:45:22.804" v="18" actId="14100"/>
          <ac:picMkLst>
            <pc:docMk/>
            <pc:sldMk cId="4114132578" sldId="257"/>
            <ac:picMk id="3" creationId="{B89734EF-3F8B-4D3E-B288-09FE70FD75CD}"/>
          </ac:picMkLst>
        </pc:picChg>
      </pc:sldChg>
      <pc:sldChg chg="addSp modSp add mod">
        <pc:chgData name="L K" userId="e4117d74aaad28f7" providerId="LiveId" clId="{2707A98C-E304-4ED5-BD44-D779BE7EFDFF}" dt="2021-12-10T14:45:00.885" v="15" actId="1076"/>
        <pc:sldMkLst>
          <pc:docMk/>
          <pc:sldMk cId="1989864273" sldId="258"/>
        </pc:sldMkLst>
        <pc:picChg chg="add mod">
          <ac:chgData name="L K" userId="e4117d74aaad28f7" providerId="LiveId" clId="{2707A98C-E304-4ED5-BD44-D779BE7EFDFF}" dt="2021-12-10T14:45:00.885" v="15" actId="1076"/>
          <ac:picMkLst>
            <pc:docMk/>
            <pc:sldMk cId="1989864273" sldId="258"/>
            <ac:picMk id="3" creationId="{F17AF58A-5B6C-4F65-BFC4-4777A241E993}"/>
          </ac:picMkLst>
        </pc:picChg>
      </pc:sldChg>
      <pc:sldChg chg="addSp modSp add mod">
        <pc:chgData name="L K" userId="e4117d74aaad28f7" providerId="LiveId" clId="{2707A98C-E304-4ED5-BD44-D779BE7EFDFF}" dt="2021-12-10T14:44:52.966" v="13" actId="14100"/>
        <pc:sldMkLst>
          <pc:docMk/>
          <pc:sldMk cId="2852762235" sldId="259"/>
        </pc:sldMkLst>
        <pc:picChg chg="add mod">
          <ac:chgData name="L K" userId="e4117d74aaad28f7" providerId="LiveId" clId="{2707A98C-E304-4ED5-BD44-D779BE7EFDFF}" dt="2021-12-10T14:44:52.966" v="13" actId="14100"/>
          <ac:picMkLst>
            <pc:docMk/>
            <pc:sldMk cId="2852762235" sldId="259"/>
            <ac:picMk id="3" creationId="{83AF5B18-2A70-4E1A-A0EC-49D357B2EDFD}"/>
          </ac:picMkLst>
        </pc:picChg>
      </pc:sldChg>
      <pc:sldChg chg="addSp modSp add mod">
        <pc:chgData name="L K" userId="e4117d74aaad28f7" providerId="LiveId" clId="{2707A98C-E304-4ED5-BD44-D779BE7EFDFF}" dt="2021-12-10T14:44:46.461" v="12" actId="1076"/>
        <pc:sldMkLst>
          <pc:docMk/>
          <pc:sldMk cId="2562738819" sldId="260"/>
        </pc:sldMkLst>
        <pc:picChg chg="add mod">
          <ac:chgData name="L K" userId="e4117d74aaad28f7" providerId="LiveId" clId="{2707A98C-E304-4ED5-BD44-D779BE7EFDFF}" dt="2021-12-10T14:44:46.461" v="12" actId="1076"/>
          <ac:picMkLst>
            <pc:docMk/>
            <pc:sldMk cId="2562738819" sldId="260"/>
            <ac:picMk id="3" creationId="{D83D67ED-15AA-4C9F-A4CC-125D98F7B4F8}"/>
          </ac:picMkLst>
        </pc:picChg>
      </pc:sldChg>
      <pc:sldMasterChg chg="modSp mod">
        <pc:chgData name="L K" userId="e4117d74aaad28f7" providerId="LiveId" clId="{2707A98C-E304-4ED5-BD44-D779BE7EFDFF}" dt="2021-12-10T14:44:00.280" v="1" actId="20577"/>
        <pc:sldMasterMkLst>
          <pc:docMk/>
          <pc:sldMasterMk cId="0" sldId="2147483648"/>
        </pc:sldMasterMkLst>
        <pc:spChg chg="mod">
          <ac:chgData name="L K" userId="e4117d74aaad28f7" providerId="LiveId" clId="{2707A98C-E304-4ED5-BD44-D779BE7EFDFF}" dt="2021-12-10T14:44:00.280" v="1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13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10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97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13.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89734EF-3F8B-4D3E-B288-09FE70FD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0" y="356151"/>
            <a:ext cx="8641200" cy="57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17AF58A-5B6C-4F65-BFC4-4777A241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0" y="476590"/>
            <a:ext cx="9505320" cy="54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3AF5B18-2A70-4E1A-A0EC-49D357B2E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5" y="1772770"/>
            <a:ext cx="9376810" cy="33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3D67ED-15AA-4C9F-A4CC-125D98F7B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10" y="620610"/>
            <a:ext cx="7056980" cy="544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881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</Words>
  <Application>Microsoft Office PowerPoint</Application>
  <PresentationFormat>A4-papir (210 x 297 mm)</PresentationFormat>
  <Paragraphs>14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Arial Nova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2021-12-13T08:26:28Z</dcterms:modified>
</cp:coreProperties>
</file>