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858000" cy="9144000"/>
  <p:embeddedFontLst>
    <p:embeddedFont>
      <p:font typeface="Arial Nova Light" panose="020B0304020202020204" pitchFamily="34" charset="0"/>
      <p:regular r:id="rId5"/>
      <p:italic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6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6B27B8-EFCC-41F4-B635-1BC7C9FC359D}" v="2" dt="2021-12-13T08:26:09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39" d="100"/>
          <a:sy n="139" d="100"/>
        </p:scale>
        <p:origin x="174" y="102"/>
      </p:cViewPr>
      <p:guideLst>
        <p:guide orient="horz" pos="98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5" Type="http://schemas.microsoft.com/office/2016/11/relationships/changesInfo" Target="changesInfos/changesInfo1.xml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 K" userId="e4117d74aaad28f7" providerId="LiveId" clId="{A7E7B2A1-9026-433E-B729-7BF01084AA6B}"/>
    <pc:docChg chg="custSel modSld addMainMaster delMainMaster modMainMaster">
      <pc:chgData name="L K" userId="e4117d74aaad28f7" providerId="LiveId" clId="{A7E7B2A1-9026-433E-B729-7BF01084AA6B}" dt="2021-12-10T14:20:38.209" v="56" actId="2696"/>
      <pc:docMkLst>
        <pc:docMk/>
      </pc:docMkLst>
      <pc:sldChg chg="addSp delSp modSp mod">
        <pc:chgData name="L K" userId="e4117d74aaad28f7" providerId="LiveId" clId="{A7E7B2A1-9026-433E-B729-7BF01084AA6B}" dt="2021-11-24T19:16:59.141" v="20" actId="167"/>
        <pc:sldMkLst>
          <pc:docMk/>
          <pc:sldMk cId="0" sldId="256"/>
        </pc:sldMkLst>
        <pc:spChg chg="ord">
          <ac:chgData name="L K" userId="e4117d74aaad28f7" providerId="LiveId" clId="{A7E7B2A1-9026-433E-B729-7BF01084AA6B}" dt="2021-11-24T19:16:59.141" v="20" actId="167"/>
          <ac:spMkLst>
            <pc:docMk/>
            <pc:sldMk cId="0" sldId="256"/>
            <ac:spMk id="2" creationId="{5458D3B5-9197-447E-828B-027355F2D19E}"/>
          </ac:spMkLst>
        </pc:spChg>
        <pc:picChg chg="del">
          <ac:chgData name="L K" userId="e4117d74aaad28f7" providerId="LiveId" clId="{A7E7B2A1-9026-433E-B729-7BF01084AA6B}" dt="2021-11-24T19:16:56.033" v="19" actId="478"/>
          <ac:picMkLst>
            <pc:docMk/>
            <pc:sldMk cId="0" sldId="256"/>
            <ac:picMk id="5" creationId="{E9E0ED50-1DE5-474A-A8A4-35BE88A940CE}"/>
          </ac:picMkLst>
        </pc:picChg>
        <pc:picChg chg="add mod ord">
          <ac:chgData name="L K" userId="e4117d74aaad28f7" providerId="LiveId" clId="{A7E7B2A1-9026-433E-B729-7BF01084AA6B}" dt="2021-11-24T19:16:53.430" v="18" actId="167"/>
          <ac:picMkLst>
            <pc:docMk/>
            <pc:sldMk cId="0" sldId="256"/>
            <ac:picMk id="7" creationId="{9E9053A0-2C03-4379-A60E-0AA8CD1E2D97}"/>
          </ac:picMkLst>
        </pc:picChg>
      </pc:sldChg>
      <pc:sldChg chg="delSp mod">
        <pc:chgData name="L K" userId="e4117d74aaad28f7" providerId="LiveId" clId="{A7E7B2A1-9026-433E-B729-7BF01084AA6B}" dt="2021-11-24T19:17:31.706" v="41" actId="478"/>
        <pc:sldMkLst>
          <pc:docMk/>
          <pc:sldMk cId="4114132578" sldId="257"/>
        </pc:sldMkLst>
        <pc:spChg chg="del">
          <ac:chgData name="L K" userId="e4117d74aaad28f7" providerId="LiveId" clId="{A7E7B2A1-9026-433E-B729-7BF01084AA6B}" dt="2021-11-24T19:17:31.706" v="41" actId="478"/>
          <ac:spMkLst>
            <pc:docMk/>
            <pc:sldMk cId="4114132578" sldId="257"/>
            <ac:spMk id="3" creationId="{00000000-0000-0000-0000-000000000000}"/>
          </ac:spMkLst>
        </pc:spChg>
      </pc:sldChg>
      <pc:sldMasterChg chg="modSp mod">
        <pc:chgData name="L K" userId="e4117d74aaad28f7" providerId="LiveId" clId="{A7E7B2A1-9026-433E-B729-7BF01084AA6B}" dt="2021-11-24T19:17:17.234" v="40" actId="20577"/>
        <pc:sldMasterMkLst>
          <pc:docMk/>
          <pc:sldMasterMk cId="0" sldId="2147483648"/>
        </pc:sldMasterMkLst>
        <pc:spChg chg="mod">
          <ac:chgData name="L K" userId="e4117d74aaad28f7" providerId="LiveId" clId="{A7E7B2A1-9026-433E-B729-7BF01084AA6B}" dt="2021-11-24T19:17:17.234" v="40" actId="20577"/>
          <ac:spMkLst>
            <pc:docMk/>
            <pc:sldMasterMk cId="0" sldId="2147483648"/>
            <ac:spMk id="7" creationId="{00000000-0000-0000-0000-000000000000}"/>
          </ac:spMkLst>
        </pc:spChg>
      </pc:sldMasterChg>
      <pc:sldMasterChg chg="new del mod addSldLayout delSldLayout modSldLayout">
        <pc:chgData name="L K" userId="e4117d74aaad28f7" providerId="LiveId" clId="{A7E7B2A1-9026-433E-B729-7BF01084AA6B}" dt="2021-12-10T14:20:38.209" v="56" actId="2696"/>
        <pc:sldMasterMkLst>
          <pc:docMk/>
          <pc:sldMasterMk cId="1337242145" sldId="2147483650"/>
        </pc:sldMasterMkLst>
        <pc:sldLayoutChg chg="new del replId">
          <pc:chgData name="L K" userId="e4117d74aaad28f7" providerId="LiveId" clId="{A7E7B2A1-9026-433E-B729-7BF01084AA6B}" dt="2021-12-10T14:20:31.941" v="55" actId="2696"/>
          <pc:sldLayoutMkLst>
            <pc:docMk/>
            <pc:sldMasterMk cId="1337242145" sldId="2147483650"/>
            <pc:sldLayoutMk cId="3327097900" sldId="2147483651"/>
          </pc:sldLayoutMkLst>
        </pc:sldLayoutChg>
        <pc:sldLayoutChg chg="new del replId">
          <pc:chgData name="L K" userId="e4117d74aaad28f7" providerId="LiveId" clId="{A7E7B2A1-9026-433E-B729-7BF01084AA6B}" dt="2021-12-10T14:20:29.884" v="54" actId="2696"/>
          <pc:sldLayoutMkLst>
            <pc:docMk/>
            <pc:sldMasterMk cId="1337242145" sldId="2147483650"/>
            <pc:sldLayoutMk cId="4262796503" sldId="2147483652"/>
          </pc:sldLayoutMkLst>
        </pc:sldLayoutChg>
        <pc:sldLayoutChg chg="new del mod">
          <pc:chgData name="L K" userId="e4117d74aaad28f7" providerId="LiveId" clId="{A7E7B2A1-9026-433E-B729-7BF01084AA6B}" dt="2021-12-10T14:20:27.030" v="53" actId="2696"/>
          <pc:sldLayoutMkLst>
            <pc:docMk/>
            <pc:sldMasterMk cId="1337242145" sldId="2147483650"/>
            <pc:sldLayoutMk cId="1190527568" sldId="2147483653"/>
          </pc:sldLayoutMkLst>
        </pc:sldLayoutChg>
        <pc:sldLayoutChg chg="new del replId">
          <pc:chgData name="L K" userId="e4117d74aaad28f7" providerId="LiveId" clId="{A7E7B2A1-9026-433E-B729-7BF01084AA6B}" dt="2021-12-10T14:20:22.127" v="51" actId="2696"/>
          <pc:sldLayoutMkLst>
            <pc:docMk/>
            <pc:sldMasterMk cId="1337242145" sldId="2147483650"/>
            <pc:sldLayoutMk cId="2110415097" sldId="2147483653"/>
          </pc:sldLayoutMkLst>
        </pc:sldLayoutChg>
        <pc:sldLayoutChg chg="new del replId">
          <pc:chgData name="L K" userId="e4117d74aaad28f7" providerId="LiveId" clId="{A7E7B2A1-9026-433E-B729-7BF01084AA6B}" dt="2021-12-10T14:20:19.862" v="50" actId="2696"/>
          <pc:sldLayoutMkLst>
            <pc:docMk/>
            <pc:sldMasterMk cId="1337242145" sldId="2147483650"/>
            <pc:sldLayoutMk cId="3327176692" sldId="2147483654"/>
          </pc:sldLayoutMkLst>
        </pc:sldLayoutChg>
        <pc:sldLayoutChg chg="new del replId">
          <pc:chgData name="L K" userId="e4117d74aaad28f7" providerId="LiveId" clId="{A7E7B2A1-9026-433E-B729-7BF01084AA6B}" dt="2021-12-10T14:20:17.806" v="49" actId="2696"/>
          <pc:sldLayoutMkLst>
            <pc:docMk/>
            <pc:sldMasterMk cId="1337242145" sldId="2147483650"/>
            <pc:sldLayoutMk cId="553054166" sldId="2147483655"/>
          </pc:sldLayoutMkLst>
        </pc:sldLayoutChg>
        <pc:sldLayoutChg chg="new del replId">
          <pc:chgData name="L K" userId="e4117d74aaad28f7" providerId="LiveId" clId="{A7E7B2A1-9026-433E-B729-7BF01084AA6B}" dt="2021-12-10T14:20:15.979" v="48" actId="2696"/>
          <pc:sldLayoutMkLst>
            <pc:docMk/>
            <pc:sldMasterMk cId="1337242145" sldId="2147483650"/>
            <pc:sldLayoutMk cId="2520982333" sldId="2147483656"/>
          </pc:sldLayoutMkLst>
        </pc:sldLayoutChg>
        <pc:sldLayoutChg chg="new del replId">
          <pc:chgData name="L K" userId="e4117d74aaad28f7" providerId="LiveId" clId="{A7E7B2A1-9026-433E-B729-7BF01084AA6B}" dt="2021-12-10T14:20:13.739" v="47" actId="2696"/>
          <pc:sldLayoutMkLst>
            <pc:docMk/>
            <pc:sldMasterMk cId="1337242145" sldId="2147483650"/>
            <pc:sldLayoutMk cId="2385794991" sldId="2147483657"/>
          </pc:sldLayoutMkLst>
        </pc:sldLayoutChg>
        <pc:sldLayoutChg chg="new del replId">
          <pc:chgData name="L K" userId="e4117d74aaad28f7" providerId="LiveId" clId="{A7E7B2A1-9026-433E-B729-7BF01084AA6B}" dt="2021-12-10T14:20:11.773" v="46" actId="2696"/>
          <pc:sldLayoutMkLst>
            <pc:docMk/>
            <pc:sldMasterMk cId="1337242145" sldId="2147483650"/>
            <pc:sldLayoutMk cId="3596468053" sldId="2147483658"/>
          </pc:sldLayoutMkLst>
        </pc:sldLayoutChg>
        <pc:sldLayoutChg chg="new del replId">
          <pc:chgData name="L K" userId="e4117d74aaad28f7" providerId="LiveId" clId="{A7E7B2A1-9026-433E-B729-7BF01084AA6B}" dt="2021-12-10T14:20:09.746" v="45" actId="2696"/>
          <pc:sldLayoutMkLst>
            <pc:docMk/>
            <pc:sldMasterMk cId="1337242145" sldId="2147483650"/>
            <pc:sldLayoutMk cId="3410186141" sldId="2147483659"/>
          </pc:sldLayoutMkLst>
        </pc:sldLayoutChg>
        <pc:sldLayoutChg chg="new del replId">
          <pc:chgData name="L K" userId="e4117d74aaad28f7" providerId="LiveId" clId="{A7E7B2A1-9026-433E-B729-7BF01084AA6B}" dt="2021-12-10T14:20:07.654" v="44" actId="2696"/>
          <pc:sldLayoutMkLst>
            <pc:docMk/>
            <pc:sldMasterMk cId="1337242145" sldId="2147483650"/>
            <pc:sldLayoutMk cId="3237684442" sldId="2147483660"/>
          </pc:sldLayoutMkLst>
        </pc:sldLayoutChg>
        <pc:sldLayoutChg chg="new del replId">
          <pc:chgData name="L K" userId="e4117d74aaad28f7" providerId="LiveId" clId="{A7E7B2A1-9026-433E-B729-7BF01084AA6B}" dt="2021-12-10T14:20:04.943" v="43" actId="2696"/>
          <pc:sldLayoutMkLst>
            <pc:docMk/>
            <pc:sldMasterMk cId="1337242145" sldId="2147483650"/>
            <pc:sldLayoutMk cId="2370673693" sldId="2147483661"/>
          </pc:sldLayoutMkLst>
        </pc:sldLayoutChg>
      </pc:sldMasterChg>
    </pc:docChg>
  </pc:docChgLst>
  <pc:docChgLst>
    <pc:chgData name="L K" userId="e4117d74aaad28f7" providerId="LiveId" clId="{8D147AE6-1A3E-4320-950E-83184D295ADD}"/>
    <pc:docChg chg="undo custSel addSld modSld addMainMaster delMainMaster modMainMaster">
      <pc:chgData name="L K" userId="e4117d74aaad28f7" providerId="LiveId" clId="{8D147AE6-1A3E-4320-950E-83184D295ADD}" dt="2021-03-18T13:27:00.895" v="21" actId="2696"/>
      <pc:docMkLst>
        <pc:docMk/>
      </pc:docMkLst>
      <pc:sldChg chg="addSp delSp modSp mod">
        <pc:chgData name="L K" userId="e4117d74aaad28f7" providerId="LiveId" clId="{8D147AE6-1A3E-4320-950E-83184D295ADD}" dt="2021-03-18T10:58:40.040" v="8"/>
        <pc:sldMkLst>
          <pc:docMk/>
          <pc:sldMk cId="0" sldId="256"/>
        </pc:sldMkLst>
        <pc:spChg chg="add mod">
          <ac:chgData name="L K" userId="e4117d74aaad28f7" providerId="LiveId" clId="{8D147AE6-1A3E-4320-950E-83184D295ADD}" dt="2021-03-18T10:58:10.384" v="7" actId="207"/>
          <ac:spMkLst>
            <pc:docMk/>
            <pc:sldMk cId="0" sldId="256"/>
            <ac:spMk id="2" creationId="{5458D3B5-9197-447E-828B-027355F2D19E}"/>
          </ac:spMkLst>
        </pc:spChg>
        <pc:spChg chg="del">
          <ac:chgData name="L K" userId="e4117d74aaad28f7" providerId="LiveId" clId="{8D147AE6-1A3E-4320-950E-83184D295ADD}" dt="2021-03-18T10:57:47.579" v="3" actId="478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L K" userId="e4117d74aaad28f7" providerId="LiveId" clId="{8D147AE6-1A3E-4320-950E-83184D295ADD}" dt="2021-03-18T10:58:40.040" v="8"/>
          <ac:spMkLst>
            <pc:docMk/>
            <pc:sldMk cId="0" sldId="256"/>
            <ac:spMk id="4" creationId="{B5CF410B-5E77-4727-9BDB-AE367D16E8B3}"/>
          </ac:spMkLst>
        </pc:sp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5" creationId="{E9E0ED50-1DE5-474A-A8A4-35BE88A940CE}"/>
          </ac:picMkLst>
        </pc:picChg>
        <pc:picChg chg="add mod">
          <ac:chgData name="L K" userId="e4117d74aaad28f7" providerId="LiveId" clId="{8D147AE6-1A3E-4320-950E-83184D295ADD}" dt="2021-03-18T10:58:40.040" v="8"/>
          <ac:picMkLst>
            <pc:docMk/>
            <pc:sldMk cId="0" sldId="256"/>
            <ac:picMk id="6" creationId="{DFE0FD03-2F22-45EB-8255-6EE1A478337C}"/>
          </ac:picMkLst>
        </pc:picChg>
      </pc:sldChg>
      <pc:sldChg chg="add">
        <pc:chgData name="L K" userId="e4117d74aaad28f7" providerId="LiveId" clId="{8D147AE6-1A3E-4320-950E-83184D295ADD}" dt="2021-03-18T10:57:31.742" v="2" actId="2890"/>
        <pc:sldMkLst>
          <pc:docMk/>
          <pc:sldMk cId="4114132578" sldId="257"/>
        </pc:sldMkLst>
      </pc:sldChg>
      <pc:sldMasterChg chg="addSp delSp modSp mod">
        <pc:chgData name="L K" userId="e4117d74aaad28f7" providerId="LiveId" clId="{8D147AE6-1A3E-4320-950E-83184D295ADD}" dt="2021-03-18T12:24:08.396" v="9" actId="478"/>
        <pc:sldMasterMkLst>
          <pc:docMk/>
          <pc:sldMasterMk cId="0" sldId="2147483648"/>
        </pc:sldMasterMkLst>
        <pc:spChg chg="add mod">
          <ac:chgData name="L K" userId="e4117d74aaad28f7" providerId="LiveId" clId="{8D147AE6-1A3E-4320-950E-83184D295ADD}" dt="2021-03-18T10:57:10.797" v="1"/>
          <ac:spMkLst>
            <pc:docMk/>
            <pc:sldMasterMk cId="0" sldId="2147483648"/>
            <ac:spMk id="6" creationId="{40894B5D-BD6B-416A-BD4C-0DC4BC5AF64A}"/>
          </ac:spMkLst>
        </pc:spChg>
        <pc:spChg chg="del">
          <ac:chgData name="L K" userId="e4117d74aaad28f7" providerId="LiveId" clId="{8D147AE6-1A3E-4320-950E-83184D295ADD}" dt="2021-03-18T12:24:08.396" v="9" actId="478"/>
          <ac:spMkLst>
            <pc:docMk/>
            <pc:sldMasterMk cId="0" sldId="2147483648"/>
            <ac:spMk id="8" creationId="{00000000-0000-0000-0000-000000000000}"/>
          </ac:spMkLst>
        </pc:spChg>
        <pc:picChg chg="add mod">
          <ac:chgData name="L K" userId="e4117d74aaad28f7" providerId="LiveId" clId="{8D147AE6-1A3E-4320-950E-83184D295ADD}" dt="2021-03-18T10:57:10.797" v="1"/>
          <ac:picMkLst>
            <pc:docMk/>
            <pc:sldMasterMk cId="0" sldId="2147483648"/>
            <ac:picMk id="9" creationId="{F52D62FC-BA40-4D2F-85AE-FC450D734CCB}"/>
          </ac:picMkLst>
        </pc:picChg>
        <pc:picChg chg="del">
          <ac:chgData name="L K" userId="e4117d74aaad28f7" providerId="LiveId" clId="{8D147AE6-1A3E-4320-950E-83184D295ADD}" dt="2021-03-18T10:57:03.841" v="0" actId="478"/>
          <ac:picMkLst>
            <pc:docMk/>
            <pc:sldMasterMk cId="0" sldId="2147483648"/>
            <ac:picMk id="10" creationId="{00000000-0000-0000-0000-000000000000}"/>
          </ac:picMkLst>
        </pc:picChg>
      </pc:sldMasterChg>
      <pc:sldMasterChg chg="addSp delSp modSp add del mod addSldLayout delSldLayout modSldLayout">
        <pc:chgData name="L K" userId="e4117d74aaad28f7" providerId="LiveId" clId="{8D147AE6-1A3E-4320-950E-83184D295ADD}" dt="2021-03-18T13:27:00.895" v="21" actId="2696"/>
        <pc:sldMasterMkLst>
          <pc:docMk/>
          <pc:sldMasterMk cId="729986150" sldId="2147483650"/>
        </pc:sldMasterMkLst>
        <pc:spChg chg="del">
          <ac:chgData name="L K" userId="e4117d74aaad28f7" providerId="LiveId" clId="{8D147AE6-1A3E-4320-950E-83184D295ADD}" dt="2021-03-18T13:24:44.008" v="11" actId="478"/>
          <ac:spMkLst>
            <pc:docMk/>
            <pc:sldMasterMk cId="729986150" sldId="2147483650"/>
            <ac:spMk id="6" creationId="{40894B5D-BD6B-416A-BD4C-0DC4BC5AF64A}"/>
          </ac:spMkLst>
        </pc:spChg>
        <pc:spChg chg="del mod">
          <ac:chgData name="L K" userId="e4117d74aaad28f7" providerId="LiveId" clId="{8D147AE6-1A3E-4320-950E-83184D295ADD}" dt="2021-03-18T13:25:10.906" v="15" actId="478"/>
          <ac:spMkLst>
            <pc:docMk/>
            <pc:sldMasterMk cId="729986150" sldId="2147483650"/>
            <ac:spMk id="7" creationId="{00000000-0000-0000-0000-000000000000}"/>
          </ac:spMkLst>
        </pc:spChg>
        <pc:spChg chg="add mod">
          <ac:chgData name="L K" userId="e4117d74aaad28f7" providerId="LiveId" clId="{8D147AE6-1A3E-4320-950E-83184D295ADD}" dt="2021-03-18T13:24:46.373" v="12"/>
          <ac:spMkLst>
            <pc:docMk/>
            <pc:sldMasterMk cId="729986150" sldId="2147483650"/>
            <ac:spMk id="8" creationId="{9EA856D7-73CE-44EE-82E7-053EDC4D6F92}"/>
          </ac:spMkLst>
        </pc:spChg>
        <pc:picChg chg="add del mod">
          <ac:chgData name="L K" userId="e4117d74aaad28f7" providerId="LiveId" clId="{8D147AE6-1A3E-4320-950E-83184D295ADD}" dt="2021-03-18T13:26:41.642" v="19" actId="1362"/>
          <ac:picMkLst>
            <pc:docMk/>
            <pc:sldMasterMk cId="729986150" sldId="2147483650"/>
            <ac:picMk id="10" creationId="{A0518D78-367E-4314-9E6D-7598219A6852}"/>
          </ac:picMkLst>
        </pc:picChg>
        <pc:sldLayoutChg chg="add del mod replId">
          <pc:chgData name="L K" userId="e4117d74aaad28f7" providerId="LiveId" clId="{8D147AE6-1A3E-4320-950E-83184D295ADD}" dt="2021-03-18T13:27:00.894" v="20" actId="2696"/>
          <pc:sldLayoutMkLst>
            <pc:docMk/>
            <pc:sldMasterMk cId="729986150" sldId="2147483650"/>
            <pc:sldLayoutMk cId="2844596220" sldId="2147483651"/>
          </pc:sldLayoutMkLst>
        </pc:sldLayoutChg>
      </pc:sldMasterChg>
    </pc:docChg>
  </pc:docChgLst>
  <pc:docChgLst>
    <pc:chgData name="L K" userId="e4117d74aaad28f7" providerId="LiveId" clId="{386B27B8-EFCC-41F4-B635-1BC7C9FC359D}"/>
    <pc:docChg chg="addSld delSld modSld modMainMaster">
      <pc:chgData name="L K" userId="e4117d74aaad28f7" providerId="LiveId" clId="{386B27B8-EFCC-41F4-B635-1BC7C9FC359D}" dt="2021-12-10T14:43:26.382" v="13" actId="1036"/>
      <pc:docMkLst>
        <pc:docMk/>
      </pc:docMkLst>
      <pc:sldChg chg="addSp modSp mod">
        <pc:chgData name="L K" userId="e4117d74aaad28f7" providerId="LiveId" clId="{386B27B8-EFCC-41F4-B635-1BC7C9FC359D}" dt="2021-12-10T14:43:26.382" v="13" actId="1036"/>
        <pc:sldMkLst>
          <pc:docMk/>
          <pc:sldMk cId="4114132578" sldId="257"/>
        </pc:sldMkLst>
        <pc:picChg chg="add mod">
          <ac:chgData name="L K" userId="e4117d74aaad28f7" providerId="LiveId" clId="{386B27B8-EFCC-41F4-B635-1BC7C9FC359D}" dt="2021-12-10T14:43:26.382" v="13" actId="1036"/>
          <ac:picMkLst>
            <pc:docMk/>
            <pc:sldMk cId="4114132578" sldId="257"/>
            <ac:picMk id="3" creationId="{384CF7A9-323F-49A0-B134-2532800F6540}"/>
          </ac:picMkLst>
        </pc:picChg>
      </pc:sldChg>
      <pc:sldChg chg="add del">
        <pc:chgData name="L K" userId="e4117d74aaad28f7" providerId="LiveId" clId="{386B27B8-EFCC-41F4-B635-1BC7C9FC359D}" dt="2021-12-10T14:43:17.963" v="7" actId="2696"/>
        <pc:sldMkLst>
          <pc:docMk/>
          <pc:sldMk cId="1436370845" sldId="258"/>
        </pc:sldMkLst>
      </pc:sldChg>
      <pc:sldChg chg="add del">
        <pc:chgData name="L K" userId="e4117d74aaad28f7" providerId="LiveId" clId="{386B27B8-EFCC-41F4-B635-1BC7C9FC359D}" dt="2021-12-10T14:43:17.963" v="7" actId="2696"/>
        <pc:sldMkLst>
          <pc:docMk/>
          <pc:sldMk cId="3670632683" sldId="259"/>
        </pc:sldMkLst>
      </pc:sldChg>
      <pc:sldMasterChg chg="modSp mod">
        <pc:chgData name="L K" userId="e4117d74aaad28f7" providerId="LiveId" clId="{386B27B8-EFCC-41F4-B635-1BC7C9FC359D}" dt="2021-12-10T14:42:29.723" v="3" actId="20577"/>
        <pc:sldMasterMkLst>
          <pc:docMk/>
          <pc:sldMasterMk cId="0" sldId="2147483648"/>
        </pc:sldMasterMkLst>
        <pc:spChg chg="mod">
          <ac:chgData name="L K" userId="e4117d74aaad28f7" providerId="LiveId" clId="{386B27B8-EFCC-41F4-B635-1BC7C9FC359D}" dt="2021-12-10T14:42:29.723" v="3" actId="20577"/>
          <ac:spMkLst>
            <pc:docMk/>
            <pc:sldMasterMk cId="0" sldId="2147483648"/>
            <ac:spMk id="7" creationId="{00000000-0000-0000-0000-000000000000}"/>
          </ac:spMkLst>
        </pc:sp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CC419-CBD9-48DF-BDFA-159DBDDE9ECC}" type="datetimeFigureOut">
              <a:rPr lang="da-DK" smtClean="0"/>
              <a:t>13-12-2021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5288F-C7A8-4520-A03F-5BC4AF50D69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462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63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5288F-C7A8-4520-A03F-5BC4AF50D69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2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251545" y="6379690"/>
            <a:ext cx="352849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b="1" dirty="0"/>
              <a:t>Landbrugsøkonomi</a:t>
            </a:r>
          </a:p>
          <a:p>
            <a:pPr marL="228600" indent="-228600">
              <a:buNone/>
            </a:pPr>
            <a:r>
              <a:rPr lang="da-DK" sz="1000" dirty="0"/>
              <a:t>12. kapitel</a:t>
            </a:r>
          </a:p>
          <a:p>
            <a:pPr marL="228600" indent="-228600">
              <a:buNone/>
            </a:pPr>
            <a:endParaRPr lang="da-DK" sz="1000" dirty="0"/>
          </a:p>
        </p:txBody>
      </p:sp>
      <p:cxnSp>
        <p:nvCxnSpPr>
          <p:cNvPr id="3" name="Lige forbindelse 2"/>
          <p:cNvCxnSpPr/>
          <p:nvPr userDrawn="1"/>
        </p:nvCxnSpPr>
        <p:spPr>
          <a:xfrm>
            <a:off x="344360" y="6287969"/>
            <a:ext cx="9217280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ktangel 5">
            <a:extLst>
              <a:ext uri="{FF2B5EF4-FFF2-40B4-BE49-F238E27FC236}">
                <a16:creationId xmlns:a16="http://schemas.microsoft.com/office/drawing/2014/main" id="{40894B5D-BD6B-416A-BD4C-0DC4BC5AF64A}"/>
              </a:ext>
            </a:extLst>
          </p:cNvPr>
          <p:cNvSpPr/>
          <p:nvPr userDrawn="1"/>
        </p:nvSpPr>
        <p:spPr>
          <a:xfrm>
            <a:off x="4341130" y="6456445"/>
            <a:ext cx="12237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ctr">
              <a:buNone/>
            </a:pPr>
            <a:r>
              <a:rPr lang="da-DK" sz="1000" i="0" dirty="0">
                <a:solidFill>
                  <a:srgbClr val="C00000"/>
                </a:solidFill>
              </a:rPr>
              <a:t>Kopiering forbudt</a:t>
            </a:r>
          </a:p>
        </p:txBody>
      </p:sp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F52D62FC-BA40-4D2F-85AE-FC450D734C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8132524" y="6476928"/>
            <a:ext cx="1440200" cy="2700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mailto:lob@seges.d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5458D3B5-9197-447E-828B-027355F2D19E}"/>
              </a:ext>
            </a:extLst>
          </p:cNvPr>
          <p:cNvSpPr/>
          <p:nvPr/>
        </p:nvSpPr>
        <p:spPr>
          <a:xfrm>
            <a:off x="4448930" y="6525430"/>
            <a:ext cx="1008140" cy="1440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Billede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9E9053A0-2C03-4379-A60E-0AA8CD1E2D9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721" y="188550"/>
            <a:ext cx="4645979" cy="6552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B5CF410B-5E77-4727-9BDB-AE367D16E8B3}"/>
              </a:ext>
            </a:extLst>
          </p:cNvPr>
          <p:cNvSpPr txBox="1"/>
          <p:nvPr/>
        </p:nvSpPr>
        <p:spPr>
          <a:xfrm>
            <a:off x="416370" y="2409333"/>
            <a:ext cx="3960550" cy="3467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Denne PowerPoint præsentation er udviklet til brug for undervisere i landbrugsuddannelsen.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Præsentationen må bruges i undervisningen og suppleres med egne dias. MEN det er ikke tilladt at udlevere materiale til andre. Det vil sige, du ikke må dele filen,  printe eller anvende fotos og tekst i materiale,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som udleveres til elever. </a:t>
            </a:r>
          </a:p>
          <a:p>
            <a:pPr algn="ctr"/>
            <a:endParaRPr lang="da-DK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Hvis skolen/læreren ønsker at anvende materialet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til andet end online PowerPoint præsentation,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kræver det en aftale med SEGES Forlag.</a:t>
            </a: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endParaRPr lang="da-DK" sz="1600" baseline="30000" dirty="0">
              <a:solidFill>
                <a:srgbClr val="3F4E55"/>
              </a:solidFill>
              <a:latin typeface="Arial Nova Light" panose="020B0304020202020204" pitchFamily="34" charset="0"/>
            </a:endParaRP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Kontakt forlagschef </a:t>
            </a:r>
            <a:b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</a:b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Lene Overgaard Bruun</a:t>
            </a:r>
          </a:p>
          <a:p>
            <a:pPr algn="ctr"/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lob@seges.dk</a:t>
            </a:r>
            <a:r>
              <a:rPr lang="da-DK" baseline="30000" dirty="0">
                <a:solidFill>
                  <a:srgbClr val="3F4E55"/>
                </a:solidFill>
                <a:latin typeface="Arial Nova Light" panose="020B03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FE0FD03-2F22-45EB-8255-6EE1A47833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69" t="44750" r="15839" b="45800"/>
          <a:stretch/>
        </p:blipFill>
        <p:spPr>
          <a:xfrm>
            <a:off x="1892952" y="5616304"/>
            <a:ext cx="1008140" cy="1890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84CF7A9-323F-49A0-B134-2532800F6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30" y="274646"/>
            <a:ext cx="6768940" cy="58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32578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97</Words>
  <Application>Microsoft Office PowerPoint</Application>
  <PresentationFormat>A4-papir (210 x 297 mm)</PresentationFormat>
  <Paragraphs>11</Paragraphs>
  <Slides>2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Nova Light</vt:lpstr>
      <vt:lpstr>Kontortema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Lene Kruse Kessler</dc:creator>
  <cp:lastModifiedBy>L K</cp:lastModifiedBy>
  <cp:revision>16</cp:revision>
  <dcterms:created xsi:type="dcterms:W3CDTF">2011-01-04T14:08:45Z</dcterms:created>
  <dcterms:modified xsi:type="dcterms:W3CDTF">2021-12-13T08:26:13Z</dcterms:modified>
</cp:coreProperties>
</file>