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73768-8817-44CA-BFD9-2231742A4FD5}" v="4" dt="2021-12-13T08:24:39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7E7B2A1-9026-433E-B729-7BF01084AA6B}"/>
    <pc:docChg chg="custSel modSld addMainMaster delMainMaster modMainMaster">
      <pc:chgData name="L K" userId="e4117d74aaad28f7" providerId="LiveId" clId="{A7E7B2A1-9026-433E-B729-7BF01084AA6B}" dt="2021-12-10T14:20:38.209" v="56" actId="2696"/>
      <pc:docMkLst>
        <pc:docMk/>
      </pc:docMkLst>
      <pc:sldChg chg="addSp delSp modSp mod">
        <pc:chgData name="L K" userId="e4117d74aaad28f7" providerId="LiveId" clId="{A7E7B2A1-9026-433E-B729-7BF01084AA6B}" dt="2021-11-24T19:16:59.141" v="20" actId="167"/>
        <pc:sldMkLst>
          <pc:docMk/>
          <pc:sldMk cId="0" sldId="256"/>
        </pc:sldMkLst>
        <pc:spChg chg="ord">
          <ac:chgData name="L K" userId="e4117d74aaad28f7" providerId="LiveId" clId="{A7E7B2A1-9026-433E-B729-7BF01084AA6B}" dt="2021-11-24T19:16:59.141" v="2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A7E7B2A1-9026-433E-B729-7BF01084AA6B}" dt="2021-11-24T19:16:56.033" v="1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A7E7B2A1-9026-433E-B729-7BF01084AA6B}" dt="2021-11-24T19:16:53.430" v="18" actId="167"/>
          <ac:picMkLst>
            <pc:docMk/>
            <pc:sldMk cId="0" sldId="256"/>
            <ac:picMk id="7" creationId="{9E9053A0-2C03-4379-A60E-0AA8CD1E2D97}"/>
          </ac:picMkLst>
        </pc:picChg>
      </pc:sldChg>
      <pc:sldChg chg="delSp mod">
        <pc:chgData name="L K" userId="e4117d74aaad28f7" providerId="LiveId" clId="{A7E7B2A1-9026-433E-B729-7BF01084AA6B}" dt="2021-11-24T19:17:31.706" v="41" actId="478"/>
        <pc:sldMkLst>
          <pc:docMk/>
          <pc:sldMk cId="4114132578" sldId="257"/>
        </pc:sldMkLst>
        <pc:spChg chg="del">
          <ac:chgData name="L K" userId="e4117d74aaad28f7" providerId="LiveId" clId="{A7E7B2A1-9026-433E-B729-7BF01084AA6B}" dt="2021-11-24T19:17:31.706" v="41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A7E7B2A1-9026-433E-B729-7BF01084AA6B}" dt="2021-11-24T19:17:17.234" v="40" actId="20577"/>
        <pc:sldMasterMkLst>
          <pc:docMk/>
          <pc:sldMasterMk cId="0" sldId="2147483648"/>
        </pc:sldMasterMkLst>
        <pc:spChg chg="mod">
          <ac:chgData name="L K" userId="e4117d74aaad28f7" providerId="LiveId" clId="{A7E7B2A1-9026-433E-B729-7BF01084AA6B}" dt="2021-11-24T19:17:17.234" v="40" actId="20577"/>
          <ac:spMkLst>
            <pc:docMk/>
            <pc:sldMasterMk cId="0" sldId="2147483648"/>
            <ac:spMk id="7" creationId="{00000000-0000-0000-0000-000000000000}"/>
          </ac:spMkLst>
        </pc:spChg>
      </pc:sldMasterChg>
      <pc:sldMasterChg chg="new del mod addSldLayout delSldLayout modSldLayout">
        <pc:chgData name="L K" userId="e4117d74aaad28f7" providerId="LiveId" clId="{A7E7B2A1-9026-433E-B729-7BF01084AA6B}" dt="2021-12-10T14:20:38.209" v="56" actId="2696"/>
        <pc:sldMasterMkLst>
          <pc:docMk/>
          <pc:sldMasterMk cId="1337242145" sldId="2147483650"/>
        </pc:sldMasterMkLst>
        <pc:sldLayoutChg chg="new del replId">
          <pc:chgData name="L K" userId="e4117d74aaad28f7" providerId="LiveId" clId="{A7E7B2A1-9026-433E-B729-7BF01084AA6B}" dt="2021-12-10T14:20:31.941" v="55" actId="2696"/>
          <pc:sldLayoutMkLst>
            <pc:docMk/>
            <pc:sldMasterMk cId="1337242145" sldId="2147483650"/>
            <pc:sldLayoutMk cId="3327097900" sldId="2147483651"/>
          </pc:sldLayoutMkLst>
        </pc:sldLayoutChg>
        <pc:sldLayoutChg chg="new del replId">
          <pc:chgData name="L K" userId="e4117d74aaad28f7" providerId="LiveId" clId="{A7E7B2A1-9026-433E-B729-7BF01084AA6B}" dt="2021-12-10T14:20:29.884" v="54" actId="2696"/>
          <pc:sldLayoutMkLst>
            <pc:docMk/>
            <pc:sldMasterMk cId="1337242145" sldId="2147483650"/>
            <pc:sldLayoutMk cId="4262796503" sldId="2147483652"/>
          </pc:sldLayoutMkLst>
        </pc:sldLayoutChg>
        <pc:sldLayoutChg chg="new del mod">
          <pc:chgData name="L K" userId="e4117d74aaad28f7" providerId="LiveId" clId="{A7E7B2A1-9026-433E-B729-7BF01084AA6B}" dt="2021-12-10T14:20:27.030" v="53" actId="2696"/>
          <pc:sldLayoutMkLst>
            <pc:docMk/>
            <pc:sldMasterMk cId="1337242145" sldId="2147483650"/>
            <pc:sldLayoutMk cId="1190527568" sldId="2147483653"/>
          </pc:sldLayoutMkLst>
        </pc:sldLayoutChg>
        <pc:sldLayoutChg chg="new del replId">
          <pc:chgData name="L K" userId="e4117d74aaad28f7" providerId="LiveId" clId="{A7E7B2A1-9026-433E-B729-7BF01084AA6B}" dt="2021-12-10T14:20:22.127" v="51" actId="2696"/>
          <pc:sldLayoutMkLst>
            <pc:docMk/>
            <pc:sldMasterMk cId="1337242145" sldId="2147483650"/>
            <pc:sldLayoutMk cId="2110415097" sldId="2147483653"/>
          </pc:sldLayoutMkLst>
        </pc:sldLayoutChg>
        <pc:sldLayoutChg chg="new del replId">
          <pc:chgData name="L K" userId="e4117d74aaad28f7" providerId="LiveId" clId="{A7E7B2A1-9026-433E-B729-7BF01084AA6B}" dt="2021-12-10T14:20:19.862" v="50" actId="2696"/>
          <pc:sldLayoutMkLst>
            <pc:docMk/>
            <pc:sldMasterMk cId="1337242145" sldId="2147483650"/>
            <pc:sldLayoutMk cId="3327176692" sldId="2147483654"/>
          </pc:sldLayoutMkLst>
        </pc:sldLayoutChg>
        <pc:sldLayoutChg chg="new del replId">
          <pc:chgData name="L K" userId="e4117d74aaad28f7" providerId="LiveId" clId="{A7E7B2A1-9026-433E-B729-7BF01084AA6B}" dt="2021-12-10T14:20:17.806" v="49" actId="2696"/>
          <pc:sldLayoutMkLst>
            <pc:docMk/>
            <pc:sldMasterMk cId="1337242145" sldId="2147483650"/>
            <pc:sldLayoutMk cId="553054166" sldId="2147483655"/>
          </pc:sldLayoutMkLst>
        </pc:sldLayoutChg>
        <pc:sldLayoutChg chg="new del replId">
          <pc:chgData name="L K" userId="e4117d74aaad28f7" providerId="LiveId" clId="{A7E7B2A1-9026-433E-B729-7BF01084AA6B}" dt="2021-12-10T14:20:15.979" v="48" actId="2696"/>
          <pc:sldLayoutMkLst>
            <pc:docMk/>
            <pc:sldMasterMk cId="1337242145" sldId="2147483650"/>
            <pc:sldLayoutMk cId="2520982333" sldId="2147483656"/>
          </pc:sldLayoutMkLst>
        </pc:sldLayoutChg>
        <pc:sldLayoutChg chg="new del replId">
          <pc:chgData name="L K" userId="e4117d74aaad28f7" providerId="LiveId" clId="{A7E7B2A1-9026-433E-B729-7BF01084AA6B}" dt="2021-12-10T14:20:13.739" v="47" actId="2696"/>
          <pc:sldLayoutMkLst>
            <pc:docMk/>
            <pc:sldMasterMk cId="1337242145" sldId="2147483650"/>
            <pc:sldLayoutMk cId="2385794991" sldId="2147483657"/>
          </pc:sldLayoutMkLst>
        </pc:sldLayoutChg>
        <pc:sldLayoutChg chg="new del replId">
          <pc:chgData name="L K" userId="e4117d74aaad28f7" providerId="LiveId" clId="{A7E7B2A1-9026-433E-B729-7BF01084AA6B}" dt="2021-12-10T14:20:11.773" v="46" actId="2696"/>
          <pc:sldLayoutMkLst>
            <pc:docMk/>
            <pc:sldMasterMk cId="1337242145" sldId="2147483650"/>
            <pc:sldLayoutMk cId="3596468053" sldId="2147483658"/>
          </pc:sldLayoutMkLst>
        </pc:sldLayoutChg>
        <pc:sldLayoutChg chg="new del replId">
          <pc:chgData name="L K" userId="e4117d74aaad28f7" providerId="LiveId" clId="{A7E7B2A1-9026-433E-B729-7BF01084AA6B}" dt="2021-12-10T14:20:09.746" v="45" actId="2696"/>
          <pc:sldLayoutMkLst>
            <pc:docMk/>
            <pc:sldMasterMk cId="1337242145" sldId="2147483650"/>
            <pc:sldLayoutMk cId="3410186141" sldId="2147483659"/>
          </pc:sldLayoutMkLst>
        </pc:sldLayoutChg>
        <pc:sldLayoutChg chg="new del replId">
          <pc:chgData name="L K" userId="e4117d74aaad28f7" providerId="LiveId" clId="{A7E7B2A1-9026-433E-B729-7BF01084AA6B}" dt="2021-12-10T14:20:07.654" v="44" actId="2696"/>
          <pc:sldLayoutMkLst>
            <pc:docMk/>
            <pc:sldMasterMk cId="1337242145" sldId="2147483650"/>
            <pc:sldLayoutMk cId="3237684442" sldId="2147483660"/>
          </pc:sldLayoutMkLst>
        </pc:sldLayoutChg>
        <pc:sldLayoutChg chg="new del replId">
          <pc:chgData name="L K" userId="e4117d74aaad28f7" providerId="LiveId" clId="{A7E7B2A1-9026-433E-B729-7BF01084AA6B}" dt="2021-12-10T14:20:04.943" v="43" actId="2696"/>
          <pc:sldLayoutMkLst>
            <pc:docMk/>
            <pc:sldMasterMk cId="1337242145" sldId="2147483650"/>
            <pc:sldLayoutMk cId="2370673693" sldId="2147483661"/>
          </pc:sldLayoutMkLst>
        </pc:sldLayout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06373768-8817-44CA-BFD9-2231742A4FD5}"/>
    <pc:docChg chg="addSld modSld modMainMaster">
      <pc:chgData name="L K" userId="e4117d74aaad28f7" providerId="LiveId" clId="{06373768-8817-44CA-BFD9-2231742A4FD5}" dt="2021-12-10T14:34:09.598" v="11" actId="14100"/>
      <pc:docMkLst>
        <pc:docMk/>
      </pc:docMkLst>
      <pc:sldChg chg="addSp modSp mod">
        <pc:chgData name="L K" userId="e4117d74aaad28f7" providerId="LiveId" clId="{06373768-8817-44CA-BFD9-2231742A4FD5}" dt="2021-12-10T14:34:09.598" v="11" actId="14100"/>
        <pc:sldMkLst>
          <pc:docMk/>
          <pc:sldMk cId="4114132578" sldId="257"/>
        </pc:sldMkLst>
        <pc:picChg chg="add mod">
          <ac:chgData name="L K" userId="e4117d74aaad28f7" providerId="LiveId" clId="{06373768-8817-44CA-BFD9-2231742A4FD5}" dt="2021-12-10T14:34:09.598" v="11" actId="14100"/>
          <ac:picMkLst>
            <pc:docMk/>
            <pc:sldMk cId="4114132578" sldId="257"/>
            <ac:picMk id="3" creationId="{432A2449-F872-4ACC-8BEC-EF9C98B199F2}"/>
          </ac:picMkLst>
        </pc:picChg>
      </pc:sldChg>
      <pc:sldChg chg="addSp modSp add mod">
        <pc:chgData name="L K" userId="e4117d74aaad28f7" providerId="LiveId" clId="{06373768-8817-44CA-BFD9-2231742A4FD5}" dt="2021-12-10T14:34:01.382" v="10" actId="1035"/>
        <pc:sldMkLst>
          <pc:docMk/>
          <pc:sldMk cId="2696238854" sldId="258"/>
        </pc:sldMkLst>
        <pc:picChg chg="add mod">
          <ac:chgData name="L K" userId="e4117d74aaad28f7" providerId="LiveId" clId="{06373768-8817-44CA-BFD9-2231742A4FD5}" dt="2021-12-10T14:34:01.382" v="10" actId="1035"/>
          <ac:picMkLst>
            <pc:docMk/>
            <pc:sldMk cId="2696238854" sldId="258"/>
            <ac:picMk id="3" creationId="{C3CACF41-0A93-4A55-BD3A-17988BCFD2EB}"/>
          </ac:picMkLst>
        </pc:picChg>
      </pc:sldChg>
      <pc:sldChg chg="addSp modSp add mod">
        <pc:chgData name="L K" userId="e4117d74aaad28f7" providerId="LiveId" clId="{06373768-8817-44CA-BFD9-2231742A4FD5}" dt="2021-12-10T14:33:41.854" v="6" actId="14100"/>
        <pc:sldMkLst>
          <pc:docMk/>
          <pc:sldMk cId="1926586126" sldId="259"/>
        </pc:sldMkLst>
        <pc:picChg chg="add mod">
          <ac:chgData name="L K" userId="e4117d74aaad28f7" providerId="LiveId" clId="{06373768-8817-44CA-BFD9-2231742A4FD5}" dt="2021-12-10T14:33:41.854" v="6" actId="14100"/>
          <ac:picMkLst>
            <pc:docMk/>
            <pc:sldMk cId="1926586126" sldId="259"/>
            <ac:picMk id="3" creationId="{45C1DDA0-FD22-4952-9B72-769072EB4BAB}"/>
          </ac:picMkLst>
        </pc:picChg>
      </pc:sldChg>
      <pc:sldMasterChg chg="modSp mod">
        <pc:chgData name="L K" userId="e4117d74aaad28f7" providerId="LiveId" clId="{06373768-8817-44CA-BFD9-2231742A4FD5}" dt="2021-12-10T14:32:58.674" v="0" actId="20577"/>
        <pc:sldMasterMkLst>
          <pc:docMk/>
          <pc:sldMasterMk cId="0" sldId="2147483648"/>
        </pc:sldMasterMkLst>
        <pc:spChg chg="mod">
          <ac:chgData name="L K" userId="e4117d74aaad28f7" providerId="LiveId" clId="{06373768-8817-44CA-BFD9-2231742A4FD5}" dt="2021-12-10T14:32:58.674" v="0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420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021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4.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32A2449-F872-4ACC-8BEC-EF9C98B19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0" y="1196690"/>
            <a:ext cx="8929240" cy="44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CACF41-0A93-4A55-BD3A-17988BCFD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" y="404580"/>
            <a:ext cx="8785220" cy="5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3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5C1DDA0-FD22-4952-9B72-769072EB4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3" y="1844780"/>
            <a:ext cx="9686374" cy="31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612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99</Words>
  <Application>Microsoft Office PowerPoint</Application>
  <PresentationFormat>A4-papir (210 x 297 mm)</PresentationFormat>
  <Paragraphs>13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Arial Nova Light</vt:lpstr>
      <vt:lpstr>Kontortema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2021-12-13T08:24:43Z</dcterms:modified>
</cp:coreProperties>
</file>