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10"/>
  </p:notesMasterIdLst>
  <p:handoutMasterIdLst>
    <p:handoutMasterId r:id="rId11"/>
  </p:handoutMasterIdLst>
  <p:sldIdLst>
    <p:sldId id="257" r:id="rId2"/>
    <p:sldId id="259" r:id="rId3"/>
    <p:sldId id="268" r:id="rId4"/>
    <p:sldId id="261" r:id="rId5"/>
    <p:sldId id="262" r:id="rId6"/>
    <p:sldId id="263" r:id="rId7"/>
    <p:sldId id="264" r:id="rId8"/>
    <p:sldId id="265" r:id="rId9"/>
  </p:sldIdLst>
  <p:sldSz cx="12190413" cy="6858000"/>
  <p:notesSz cx="9926638" cy="67976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3589">
          <p15:clr>
            <a:srgbClr val="A4A3A4"/>
          </p15:clr>
        </p15:guide>
        <p15:guide id="6" pos="4969">
          <p15:clr>
            <a:srgbClr val="A4A3A4"/>
          </p15:clr>
        </p15:guide>
        <p15:guide id="7" pos="349">
          <p15:clr>
            <a:srgbClr val="A4A3A4"/>
          </p15:clr>
        </p15:guide>
        <p15:guide id="8" pos="1440">
          <p15:clr>
            <a:srgbClr val="A4A3A4"/>
          </p15:clr>
        </p15:guide>
        <p15:guide id="9" pos="1538">
          <p15:clr>
            <a:srgbClr val="A4A3A4"/>
          </p15:clr>
        </p15:guide>
        <p15:guide id="10" pos="2616">
          <p15:clr>
            <a:srgbClr val="A4A3A4"/>
          </p15:clr>
        </p15:guide>
        <p15:guide id="11" pos="2712">
          <p15:clr>
            <a:srgbClr val="A4A3A4"/>
          </p15:clr>
        </p15:guide>
        <p15:guide id="12" pos="3798">
          <p15:clr>
            <a:srgbClr val="A4A3A4"/>
          </p15:clr>
        </p15:guide>
        <p15:guide id="13" pos="3888">
          <p15:clr>
            <a:srgbClr val="A4A3A4"/>
          </p15:clr>
        </p15:guide>
        <p15:guide id="14" pos="5058">
          <p15:clr>
            <a:srgbClr val="A4A3A4"/>
          </p15:clr>
        </p15:guide>
        <p15:guide id="15" pos="6162">
          <p15:clr>
            <a:srgbClr val="A4A3A4"/>
          </p15:clr>
        </p15:guide>
        <p15:guide id="16" pos="6246">
          <p15:clr>
            <a:srgbClr val="A4A3A4"/>
          </p15:clr>
        </p15:guide>
        <p15:guide id="17" pos="7333">
          <p15:clr>
            <a:srgbClr val="A4A3A4"/>
          </p15:clr>
        </p15:guide>
        <p15:guide id="18">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8ED262-F974-D3CE-7A73-9C4C3740A428}" name="Max Jørgensen" initials="MJ" userId="S::mjg@seges.dk::4430dc2b-3647-467f-837b-68812dd79277" providerId="AD"/>
  <p188:author id="{F2D36467-379A-0855-B0B7-791F589578F2}" name="Lene Overgaard Bruun" initials="LOB" userId="S::lob@seges.dk::1748982d-2bad-4551-b80c-261c847cc20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clrMru>
    <a:srgbClr val="4B3E31"/>
    <a:srgbClr val="00435E"/>
    <a:srgbClr val="FFC828"/>
    <a:srgbClr val="ADCFBA"/>
    <a:srgbClr val="BF9C81"/>
    <a:srgbClr val="C8C7B2"/>
    <a:srgbClr val="076471"/>
    <a:srgbClr val="88919F"/>
    <a:srgbClr val="141432"/>
    <a:srgbClr val="96B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5" autoAdjust="0"/>
  </p:normalViewPr>
  <p:slideViewPr>
    <p:cSldViewPr snapToGrid="0" snapToObjects="1" showGuides="1">
      <p:cViewPr varScale="1">
        <p:scale>
          <a:sx n="114" d="100"/>
          <a:sy n="114" d="100"/>
        </p:scale>
        <p:origin x="414" y="102"/>
      </p:cViewPr>
      <p:guideLst>
        <p:guide orient="horz" pos="276"/>
        <p:guide orient="horz" pos="979"/>
        <p:guide orient="horz" pos="3996"/>
        <p:guide orient="horz" pos="870"/>
        <p:guide orient="horz" pos="3589"/>
        <p:guide pos="4969"/>
        <p:guide pos="349"/>
        <p:guide pos="1440"/>
        <p:guide pos="1538"/>
        <p:guide pos="2616"/>
        <p:guide pos="2712"/>
        <p:guide pos="3798"/>
        <p:guide pos="3888"/>
        <p:guide pos="5058"/>
        <p:guide pos="6162"/>
        <p:guide pos="6246"/>
        <p:guide pos="7333"/>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2645" y="-8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1D0A636B-339A-4D26-BD9F-0743507A8BA5}" type="datetimeFigureOut">
              <a:rPr lang="en-GB" smtClean="0"/>
              <a:t>03/10/2023</a:t>
            </a:fld>
            <a:endParaRPr lang="en-GB"/>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6C909004-5A13-4E89-9C6B-5A51303EFF0C}" type="datetimeFigureOut">
              <a:rPr lang="en-GB" smtClean="0"/>
              <a:t>03/10/2023</a:t>
            </a:fld>
            <a:endParaRPr lang="en-GB"/>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pic>
        <p:nvPicPr>
          <p:cNvPr id="14" name="Billede 13" descr="Et billede, der indeholder græs, himmel, udendørs, felt&#10;&#10;Automatisk genereret beskrivelse">
            <a:extLst>
              <a:ext uri="{FF2B5EF4-FFF2-40B4-BE49-F238E27FC236}">
                <a16:creationId xmlns:a16="http://schemas.microsoft.com/office/drawing/2014/main" id="{2167D73F-B879-BD1E-9CAB-B0A8054A59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311" b="6311"/>
          <a:stretch/>
        </p:blipFill>
        <p:spPr>
          <a:xfrm>
            <a:off x="-20686" y="0"/>
            <a:ext cx="12231784" cy="6858000"/>
          </a:xfrm>
          <a:prstGeom prst="rect">
            <a:avLst/>
          </a:prstGeom>
        </p:spPr>
      </p:pic>
      <p:sp>
        <p:nvSpPr>
          <p:cNvPr id="20" name="Rektangel 19">
            <a:extLst>
              <a:ext uri="{FF2B5EF4-FFF2-40B4-BE49-F238E27FC236}">
                <a16:creationId xmlns:a16="http://schemas.microsoft.com/office/drawing/2014/main" id="{6CBA84B9-04BB-413B-AE2B-E54A0ECF217B}"/>
              </a:ext>
            </a:extLst>
          </p:cNvPr>
          <p:cNvSpPr/>
          <p:nvPr userDrawn="1"/>
        </p:nvSpPr>
        <p:spPr>
          <a:xfrm>
            <a:off x="921212" y="-36648"/>
            <a:ext cx="6377363" cy="4496354"/>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2" name="Title 1"/>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37" name="Text Placeholder 6"/>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2" name="Text Placeholder 6">
            <a:extLst>
              <a:ext uri="{FF2B5EF4-FFF2-40B4-BE49-F238E27FC236}">
                <a16:creationId xmlns:a16="http://schemas.microsoft.com/office/drawing/2014/main" id="{1E56204B-D664-46BE-9306-61AD5C5360C2}"/>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8" name="Rektangel 17">
            <a:extLst>
              <a:ext uri="{FF2B5EF4-FFF2-40B4-BE49-F238E27FC236}">
                <a16:creationId xmlns:a16="http://schemas.microsoft.com/office/drawing/2014/main" id="{854CE882-5FD9-4B9F-B15E-5F42C333152A}"/>
              </a:ext>
            </a:extLst>
          </p:cNvPr>
          <p:cNvSpPr/>
          <p:nvPr userDrawn="1"/>
        </p:nvSpPr>
        <p:spPr>
          <a:xfrm>
            <a:off x="10834226" y="5999432"/>
            <a:ext cx="892800" cy="374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Forside - Fuldt billede og små bokse">
    <p:spTree>
      <p:nvGrpSpPr>
        <p:cNvPr id="1" name=""/>
        <p:cNvGrpSpPr/>
        <p:nvPr/>
      </p:nvGrpSpPr>
      <p:grpSpPr>
        <a:xfrm>
          <a:off x="0" y="0"/>
          <a:ext cx="0" cy="0"/>
          <a:chOff x="0" y="0"/>
          <a:chExt cx="0" cy="0"/>
        </a:xfrm>
      </p:grpSpPr>
      <p:pic>
        <p:nvPicPr>
          <p:cNvPr id="3" name="Billede 2" descr="Et billede, der indeholder pattedyr, svin, gnaver&#10;&#10;Automatisk genereret beskrivelse">
            <a:extLst>
              <a:ext uri="{FF2B5EF4-FFF2-40B4-BE49-F238E27FC236}">
                <a16:creationId xmlns:a16="http://schemas.microsoft.com/office/drawing/2014/main" id="{2FBE995E-7EDC-8BFC-2E5F-5F2BBF6C7F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811"/>
          <a:stretch/>
        </p:blipFill>
        <p:spPr>
          <a:xfrm>
            <a:off x="0" y="0"/>
            <a:ext cx="12201613" cy="6858000"/>
          </a:xfrm>
          <a:prstGeom prst="rect">
            <a:avLst/>
          </a:prstGeom>
        </p:spPr>
      </p:pic>
      <p:sp>
        <p:nvSpPr>
          <p:cNvPr id="13" name="Rektangel 12">
            <a:extLst>
              <a:ext uri="{FF2B5EF4-FFF2-40B4-BE49-F238E27FC236}">
                <a16:creationId xmlns:a16="http://schemas.microsoft.com/office/drawing/2014/main" id="{40CFF6E4-837A-4787-A133-ED5B8D91DB9E}"/>
              </a:ext>
            </a:extLst>
          </p:cNvPr>
          <p:cNvSpPr/>
          <p:nvPr userDrawn="1"/>
        </p:nvSpPr>
        <p:spPr>
          <a:xfrm>
            <a:off x="921213" y="-36648"/>
            <a:ext cx="6377362" cy="4496354"/>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solidFill>
                <a:schemeClr val="accent2"/>
              </a:solidFill>
            </a:endParaRPr>
          </a:p>
        </p:txBody>
      </p:sp>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4" name="Title 1">
            <a:extLst>
              <a:ext uri="{FF2B5EF4-FFF2-40B4-BE49-F238E27FC236}">
                <a16:creationId xmlns:a16="http://schemas.microsoft.com/office/drawing/2014/main" id="{AD459EE7-6FDA-48BD-B92E-845FACA63582}"/>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accent2"/>
                </a:solidFill>
              </a:defRPr>
            </a:lvl1pPr>
          </a:lstStyle>
          <a:p>
            <a:r>
              <a:rPr lang="da-DK" noProof="0"/>
              <a:t>Klik for at redigere titeltypografien i masteren</a:t>
            </a:r>
            <a:endParaRPr lang="da-DK" noProof="0" dirty="0"/>
          </a:p>
        </p:txBody>
      </p:sp>
      <p:sp>
        <p:nvSpPr>
          <p:cNvPr id="16" name="Text Placeholder 6">
            <a:extLst>
              <a:ext uri="{FF2B5EF4-FFF2-40B4-BE49-F238E27FC236}">
                <a16:creationId xmlns:a16="http://schemas.microsoft.com/office/drawing/2014/main" id="{2F7F2DE6-C0D5-405B-BCA9-1A8169B5FD24}"/>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accent2"/>
                </a:solidFill>
              </a:defRPr>
            </a:lvl1pPr>
            <a:lvl2pPr marL="252000" indent="0">
              <a:buNone/>
              <a:defRPr/>
            </a:lvl2pPr>
          </a:lstStyle>
          <a:p>
            <a:pPr lvl="0"/>
            <a:r>
              <a:rPr lang="da-DK" dirty="0"/>
              <a:t>Klik for at tilføje navn</a:t>
            </a:r>
          </a:p>
        </p:txBody>
      </p:sp>
      <p:sp>
        <p:nvSpPr>
          <p:cNvPr id="17" name="Text Placeholder 6">
            <a:extLst>
              <a:ext uri="{FF2B5EF4-FFF2-40B4-BE49-F238E27FC236}">
                <a16:creationId xmlns:a16="http://schemas.microsoft.com/office/drawing/2014/main" id="{29DAEA83-FF29-432A-B910-1DD7DE59A690}"/>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accent2"/>
                </a:solidFill>
                <a:latin typeface="+mn-lt"/>
                <a:ea typeface="+mn-ea"/>
                <a:cs typeface="+mn-cs"/>
              </a:defRPr>
            </a:lvl1pPr>
            <a:lvl2pPr marL="252000" indent="0">
              <a:buNone/>
              <a:defRPr/>
            </a:lvl2pPr>
          </a:lstStyle>
          <a:p>
            <a:pPr lvl="0"/>
            <a:r>
              <a:rPr lang="da-DK" dirty="0"/>
              <a:t>Klik for at tilføje dato</a:t>
            </a:r>
          </a:p>
        </p:txBody>
      </p:sp>
      <p:sp>
        <p:nvSpPr>
          <p:cNvPr id="18" name="Rektangel 17">
            <a:extLst>
              <a:ext uri="{FF2B5EF4-FFF2-40B4-BE49-F238E27FC236}">
                <a16:creationId xmlns:a16="http://schemas.microsoft.com/office/drawing/2014/main" id="{690C7A62-4FA1-4CDD-9F77-D62CE596A62E}"/>
              </a:ext>
            </a:extLst>
          </p:cNvPr>
          <p:cNvSpPr/>
          <p:nvPr userDrawn="1"/>
        </p:nvSpPr>
        <p:spPr>
          <a:xfrm>
            <a:off x="10834226" y="5999432"/>
            <a:ext cx="892800" cy="374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282365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Forside - Fuldt billede og små bokse">
    <p:spTree>
      <p:nvGrpSpPr>
        <p:cNvPr id="1" name=""/>
        <p:cNvGrpSpPr/>
        <p:nvPr/>
      </p:nvGrpSpPr>
      <p:grpSpPr>
        <a:xfrm>
          <a:off x="0" y="0"/>
          <a:ext cx="0" cy="0"/>
          <a:chOff x="0" y="0"/>
          <a:chExt cx="0" cy="0"/>
        </a:xfrm>
      </p:grpSpPr>
      <p:pic>
        <p:nvPicPr>
          <p:cNvPr id="3" name="Billede 2" descr="Et billede, der indeholder ko, kvæg, pattedyr, sort&#10;&#10;Automatisk genereret beskrivelse">
            <a:extLst>
              <a:ext uri="{FF2B5EF4-FFF2-40B4-BE49-F238E27FC236}">
                <a16:creationId xmlns:a16="http://schemas.microsoft.com/office/drawing/2014/main" id="{3034B385-C7B3-FAFC-15BD-8208578A3E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804" b="4810"/>
          <a:stretch/>
        </p:blipFill>
        <p:spPr>
          <a:xfrm>
            <a:off x="-1" y="-1"/>
            <a:ext cx="12190413" cy="6858001"/>
          </a:xfrm>
          <a:prstGeom prst="rect">
            <a:avLst/>
          </a:prstGeom>
        </p:spPr>
      </p:pic>
      <p:sp>
        <p:nvSpPr>
          <p:cNvPr id="13" name="Rektangel 12">
            <a:extLst>
              <a:ext uri="{FF2B5EF4-FFF2-40B4-BE49-F238E27FC236}">
                <a16:creationId xmlns:a16="http://schemas.microsoft.com/office/drawing/2014/main" id="{40CFF6E4-837A-4787-A133-ED5B8D91DB9E}"/>
              </a:ext>
            </a:extLst>
          </p:cNvPr>
          <p:cNvSpPr/>
          <p:nvPr userDrawn="1"/>
        </p:nvSpPr>
        <p:spPr>
          <a:xfrm>
            <a:off x="921213" y="-36648"/>
            <a:ext cx="6377362" cy="4496354"/>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solidFill>
                <a:schemeClr val="accent2"/>
              </a:solidFill>
            </a:endParaRPr>
          </a:p>
        </p:txBody>
      </p:sp>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4" name="Title 1">
            <a:extLst>
              <a:ext uri="{FF2B5EF4-FFF2-40B4-BE49-F238E27FC236}">
                <a16:creationId xmlns:a16="http://schemas.microsoft.com/office/drawing/2014/main" id="{45C00161-39CE-425B-BBF1-A04CDFCA65B8}"/>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6" name="Text Placeholder 6">
            <a:extLst>
              <a:ext uri="{FF2B5EF4-FFF2-40B4-BE49-F238E27FC236}">
                <a16:creationId xmlns:a16="http://schemas.microsoft.com/office/drawing/2014/main" id="{1BB885F5-4AD8-4EB9-8743-FDB25A90E710}"/>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7" name="Text Placeholder 6">
            <a:extLst>
              <a:ext uri="{FF2B5EF4-FFF2-40B4-BE49-F238E27FC236}">
                <a16:creationId xmlns:a16="http://schemas.microsoft.com/office/drawing/2014/main" id="{2E443B1B-03E7-41CE-8608-665D7F289664}"/>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8" name="Rektangel 17">
            <a:extLst>
              <a:ext uri="{FF2B5EF4-FFF2-40B4-BE49-F238E27FC236}">
                <a16:creationId xmlns:a16="http://schemas.microsoft.com/office/drawing/2014/main" id="{77F5946F-C8CE-4C7F-985F-898A3E2A3E1D}"/>
              </a:ext>
            </a:extLst>
          </p:cNvPr>
          <p:cNvSpPr/>
          <p:nvPr userDrawn="1"/>
        </p:nvSpPr>
        <p:spPr>
          <a:xfrm>
            <a:off x="10834226" y="5999432"/>
            <a:ext cx="892800" cy="374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38870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 Solid grøn farve samt baggrundbillede - tekst - Hvidt logo">
    <p:spTree>
      <p:nvGrpSpPr>
        <p:cNvPr id="1" name=""/>
        <p:cNvGrpSpPr/>
        <p:nvPr/>
      </p:nvGrpSpPr>
      <p:grpSpPr>
        <a:xfrm>
          <a:off x="0" y="0"/>
          <a:ext cx="0" cy="0"/>
          <a:chOff x="0" y="0"/>
          <a:chExt cx="0" cy="0"/>
        </a:xfrm>
      </p:grpSpPr>
      <p:pic>
        <p:nvPicPr>
          <p:cNvPr id="3" name="Billede 2" descr="Et billede, der indeholder græs, himmel, udendørs, felt&#10;&#10;Automatisk genereret beskrivelse">
            <a:extLst>
              <a:ext uri="{FF2B5EF4-FFF2-40B4-BE49-F238E27FC236}">
                <a16:creationId xmlns:a16="http://schemas.microsoft.com/office/drawing/2014/main" id="{5F4F8668-3CC3-2A04-8B19-0D07097153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311" b="6311"/>
          <a:stretch/>
        </p:blipFill>
        <p:spPr>
          <a:xfrm>
            <a:off x="-20686" y="0"/>
            <a:ext cx="12231784" cy="6858000"/>
          </a:xfrm>
          <a:prstGeom prst="rect">
            <a:avLst/>
          </a:prstGeom>
        </p:spPr>
      </p:pic>
      <p:sp>
        <p:nvSpPr>
          <p:cNvPr id="8" name="Rektangel 7">
            <a:extLst>
              <a:ext uri="{FF2B5EF4-FFF2-40B4-BE49-F238E27FC236}">
                <a16:creationId xmlns:a16="http://schemas.microsoft.com/office/drawing/2014/main" id="{A13C3F9C-E768-4B43-A473-7B2B3548C118}"/>
              </a:ext>
            </a:extLst>
          </p:cNvPr>
          <p:cNvSpPr/>
          <p:nvPr userDrawn="1"/>
        </p:nvSpPr>
        <p:spPr>
          <a:xfrm>
            <a:off x="168675" y="125042"/>
            <a:ext cx="11880000" cy="6542843"/>
          </a:xfrm>
          <a:prstGeom prst="rect">
            <a:avLst/>
          </a:prstGeom>
          <a:solidFill>
            <a:srgbClr val="71AF8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0" name="Title 1">
            <a:extLst>
              <a:ext uri="{FF2B5EF4-FFF2-40B4-BE49-F238E27FC236}">
                <a16:creationId xmlns:a16="http://schemas.microsoft.com/office/drawing/2014/main" id="{F035665D-40FF-4C8F-A164-622585614FC5}"/>
              </a:ext>
            </a:extLst>
          </p:cNvPr>
          <p:cNvSpPr>
            <a:spLocks noGrp="1"/>
          </p:cNvSpPr>
          <p:nvPr>
            <p:ph type="ctrTitle" hasCustomPrompt="1"/>
          </p:nvPr>
        </p:nvSpPr>
        <p:spPr>
          <a:xfrm>
            <a:off x="3045836" y="2770030"/>
            <a:ext cx="8435922" cy="433324"/>
          </a:xfrm>
        </p:spPr>
        <p:txBody>
          <a:bodyPr wrap="square" anchor="b">
            <a:spAutoFit/>
          </a:bodyPr>
          <a:lstStyle>
            <a:lvl1pPr>
              <a:lnSpc>
                <a:spcPct val="88000"/>
              </a:lnSpc>
              <a:defRPr lang="da-DK" sz="3200" b="1" kern="1200" noProof="0" dirty="0">
                <a:solidFill>
                  <a:schemeClr val="bg1"/>
                </a:solidFill>
                <a:latin typeface="+mn-lt"/>
                <a:ea typeface="+mn-ea"/>
                <a:cs typeface="+mn-cs"/>
              </a:defRPr>
            </a:lvl1pPr>
          </a:lstStyle>
          <a:p>
            <a:r>
              <a:rPr lang="da-DK" noProof="0" dirty="0"/>
              <a:t>KLIK FOR AT TILFØJE TITEL PÅ OPLÆG</a:t>
            </a:r>
          </a:p>
        </p:txBody>
      </p:sp>
      <p:sp>
        <p:nvSpPr>
          <p:cNvPr id="11" name="Text Placeholder 6">
            <a:extLst>
              <a:ext uri="{FF2B5EF4-FFF2-40B4-BE49-F238E27FC236}">
                <a16:creationId xmlns:a16="http://schemas.microsoft.com/office/drawing/2014/main" id="{3917192D-52B3-447D-95AD-B8EC062384A9}"/>
              </a:ext>
            </a:extLst>
          </p:cNvPr>
          <p:cNvSpPr>
            <a:spLocks noGrp="1"/>
          </p:cNvSpPr>
          <p:nvPr>
            <p:ph type="body" sz="quarter" idx="27" hasCustomPrompt="1"/>
          </p:nvPr>
        </p:nvSpPr>
        <p:spPr>
          <a:xfrm>
            <a:off x="3045836" y="3237858"/>
            <a:ext cx="7351712" cy="527211"/>
          </a:xfrm>
        </p:spPr>
        <p:txBody>
          <a:bodyPr/>
          <a:lstStyle>
            <a:lvl1pPr marL="0" indent="0">
              <a:buNone/>
              <a:defRPr lang="da-DK" sz="3200" kern="1200" dirty="0">
                <a:solidFill>
                  <a:schemeClr val="bg1"/>
                </a:solidFill>
                <a:latin typeface="+mn-lt"/>
                <a:ea typeface="+mn-ea"/>
                <a:cs typeface="+mn-cs"/>
              </a:defRPr>
            </a:lvl1pPr>
            <a:lvl2pPr marL="252000" indent="0">
              <a:buNone/>
              <a:defRPr/>
            </a:lvl2pPr>
          </a:lstStyle>
          <a:p>
            <a:pPr lvl="0"/>
            <a:r>
              <a:rPr lang="da-DK" dirty="0"/>
              <a:t>Klik for at tilføje navn</a:t>
            </a:r>
          </a:p>
        </p:txBody>
      </p:sp>
      <p:sp>
        <p:nvSpPr>
          <p:cNvPr id="12" name="Text Placeholder 6">
            <a:extLst>
              <a:ext uri="{FF2B5EF4-FFF2-40B4-BE49-F238E27FC236}">
                <a16:creationId xmlns:a16="http://schemas.microsoft.com/office/drawing/2014/main" id="{39197730-2C90-40F3-A881-077E8DD1C991}"/>
              </a:ext>
            </a:extLst>
          </p:cNvPr>
          <p:cNvSpPr>
            <a:spLocks noGrp="1"/>
          </p:cNvSpPr>
          <p:nvPr>
            <p:ph type="body" sz="quarter" idx="28" hasCustomPrompt="1"/>
          </p:nvPr>
        </p:nvSpPr>
        <p:spPr>
          <a:xfrm>
            <a:off x="3045836" y="3804054"/>
            <a:ext cx="4477255" cy="375820"/>
          </a:xfrm>
        </p:spPr>
        <p:txBody>
          <a:bodyPr/>
          <a:lstStyle>
            <a:lvl1pPr marL="0" indent="0">
              <a:buNone/>
              <a:defRPr lang="da-DK" sz="2000" b="1" kern="1200" dirty="0">
                <a:solidFill>
                  <a:schemeClr val="tx2"/>
                </a:solidFill>
                <a:latin typeface="+mn-lt"/>
                <a:ea typeface="+mn-ea"/>
                <a:cs typeface="+mn-cs"/>
              </a:defRPr>
            </a:lvl1pPr>
            <a:lvl2pPr marL="252000" indent="0">
              <a:buNone/>
              <a:defRPr/>
            </a:lvl2pPr>
          </a:lstStyle>
          <a:p>
            <a:pPr lvl="0"/>
            <a:r>
              <a:rPr lang="da-DK" dirty="0"/>
              <a:t>Klik for at tilføje dato</a:t>
            </a:r>
          </a:p>
        </p:txBody>
      </p:sp>
      <p:sp>
        <p:nvSpPr>
          <p:cNvPr id="13" name="Pladsholder til billede 7">
            <a:extLst>
              <a:ext uri="{FF2B5EF4-FFF2-40B4-BE49-F238E27FC236}">
                <a16:creationId xmlns:a16="http://schemas.microsoft.com/office/drawing/2014/main" id="{D36832DA-C516-42AE-AF0C-6253CE7AC23D}"/>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14" name="Pladsholder til billede 7">
            <a:extLst>
              <a:ext uri="{FF2B5EF4-FFF2-40B4-BE49-F238E27FC236}">
                <a16:creationId xmlns:a16="http://schemas.microsoft.com/office/drawing/2014/main" id="{FFFBB3BC-849F-4139-8B0E-B0457208E4C7}"/>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pic>
        <p:nvPicPr>
          <p:cNvPr id="15" name="Billede 14">
            <a:extLst>
              <a:ext uri="{FF2B5EF4-FFF2-40B4-BE49-F238E27FC236}">
                <a16:creationId xmlns:a16="http://schemas.microsoft.com/office/drawing/2014/main" id="{FC6B6C9D-4094-41A4-B37D-3008C755D4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9925" y="5999946"/>
            <a:ext cx="893762" cy="37388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 Solid grøn farve - tekst - Hvidt logo">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1650DC1-9C43-451D-9ED4-464F655DDE4D}"/>
              </a:ext>
            </a:extLst>
          </p:cNvPr>
          <p:cNvSpPr/>
          <p:nvPr userDrawn="1"/>
        </p:nvSpPr>
        <p:spPr>
          <a:xfrm>
            <a:off x="168675" y="125042"/>
            <a:ext cx="11880000" cy="6542843"/>
          </a:xfrm>
          <a:prstGeom prst="rect">
            <a:avLst/>
          </a:prstGeom>
          <a:solidFill>
            <a:srgbClr val="71AF8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 name="Title 1"/>
          <p:cNvSpPr>
            <a:spLocks noGrp="1"/>
          </p:cNvSpPr>
          <p:nvPr>
            <p:ph type="ctrTitle" hasCustomPrompt="1"/>
          </p:nvPr>
        </p:nvSpPr>
        <p:spPr>
          <a:xfrm>
            <a:off x="3045836" y="2758978"/>
            <a:ext cx="8435922" cy="433324"/>
          </a:xfrm>
        </p:spPr>
        <p:txBody>
          <a:bodyPr wrap="square" anchor="b">
            <a:spAutoFit/>
          </a:bodyPr>
          <a:lstStyle>
            <a:lvl1pPr>
              <a:lnSpc>
                <a:spcPct val="88000"/>
              </a:lnSpc>
              <a:defRPr lang="da-DK" sz="3200" b="1" kern="1200" noProof="0" dirty="0">
                <a:solidFill>
                  <a:schemeClr val="bg1"/>
                </a:solidFill>
                <a:latin typeface="+mn-lt"/>
                <a:ea typeface="+mn-ea"/>
                <a:cs typeface="+mn-cs"/>
              </a:defRPr>
            </a:lvl1pPr>
          </a:lstStyle>
          <a:p>
            <a:r>
              <a:rPr lang="da-DK" noProof="0" dirty="0"/>
              <a:t>KLIK FOR AT TILFØJE TITEL PÅ OPLÆG</a:t>
            </a:r>
          </a:p>
        </p:txBody>
      </p:sp>
      <p:sp>
        <p:nvSpPr>
          <p:cNvPr id="37" name="Text Placeholder 6"/>
          <p:cNvSpPr>
            <a:spLocks noGrp="1"/>
          </p:cNvSpPr>
          <p:nvPr>
            <p:ph type="body" sz="quarter" idx="27" hasCustomPrompt="1"/>
          </p:nvPr>
        </p:nvSpPr>
        <p:spPr>
          <a:xfrm>
            <a:off x="3045836" y="3237858"/>
            <a:ext cx="7351712" cy="527211"/>
          </a:xfrm>
        </p:spPr>
        <p:txBody>
          <a:bodyPr/>
          <a:lstStyle>
            <a:lvl1pPr marL="0" indent="0">
              <a:buNone/>
              <a:defRPr lang="da-DK" sz="3200" kern="1200" dirty="0">
                <a:solidFill>
                  <a:schemeClr val="bg1"/>
                </a:solidFill>
                <a:latin typeface="+mn-lt"/>
                <a:ea typeface="+mn-ea"/>
                <a:cs typeface="+mn-cs"/>
              </a:defRPr>
            </a:lvl1pPr>
            <a:lvl2pPr marL="252000" indent="0">
              <a:buNone/>
              <a:defRPr/>
            </a:lvl2pPr>
          </a:lstStyle>
          <a:p>
            <a:pPr lvl="0"/>
            <a:r>
              <a:rPr lang="da-DK" dirty="0"/>
              <a:t>Klik for at tilføje navn</a:t>
            </a:r>
          </a:p>
        </p:txBody>
      </p:sp>
      <p:sp>
        <p:nvSpPr>
          <p:cNvPr id="13" name="Text Placeholder 6">
            <a:extLst>
              <a:ext uri="{FF2B5EF4-FFF2-40B4-BE49-F238E27FC236}">
                <a16:creationId xmlns:a16="http://schemas.microsoft.com/office/drawing/2014/main" id="{F6EF2070-ADDA-40DF-9983-343CEA397D00}"/>
              </a:ext>
            </a:extLst>
          </p:cNvPr>
          <p:cNvSpPr>
            <a:spLocks noGrp="1"/>
          </p:cNvSpPr>
          <p:nvPr>
            <p:ph type="body" sz="quarter" idx="28" hasCustomPrompt="1"/>
          </p:nvPr>
        </p:nvSpPr>
        <p:spPr>
          <a:xfrm>
            <a:off x="3045836" y="3804054"/>
            <a:ext cx="4477255" cy="375820"/>
          </a:xfrm>
        </p:spPr>
        <p:txBody>
          <a:bodyPr/>
          <a:lstStyle>
            <a:lvl1pPr marL="0" indent="0">
              <a:buNone/>
              <a:defRPr lang="da-DK" sz="2000" b="1" kern="1200" dirty="0">
                <a:solidFill>
                  <a:schemeClr val="tx2"/>
                </a:solidFill>
                <a:latin typeface="+mn-lt"/>
                <a:ea typeface="+mn-ea"/>
                <a:cs typeface="+mn-cs"/>
              </a:defRPr>
            </a:lvl1pPr>
            <a:lvl2pPr marL="252000" indent="0">
              <a:buNone/>
              <a:defRPr/>
            </a:lvl2pPr>
          </a:lstStyle>
          <a:p>
            <a:pPr lvl="0"/>
            <a:r>
              <a:rPr lang="da-DK" dirty="0"/>
              <a:t>Klik for at tilføje dato</a:t>
            </a:r>
          </a:p>
        </p:txBody>
      </p:sp>
      <p:sp>
        <p:nvSpPr>
          <p:cNvPr id="7" name="Pladsholder til billede 7">
            <a:extLst>
              <a:ext uri="{FF2B5EF4-FFF2-40B4-BE49-F238E27FC236}">
                <a16:creationId xmlns:a16="http://schemas.microsoft.com/office/drawing/2014/main" id="{7A8B1FD9-D599-4F13-9FDC-F372219E5229}"/>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8" name="Pladsholder til billede 7">
            <a:extLst>
              <a:ext uri="{FF2B5EF4-FFF2-40B4-BE49-F238E27FC236}">
                <a16:creationId xmlns:a16="http://schemas.microsoft.com/office/drawing/2014/main" id="{A3FA53E7-63DA-4E94-92F7-EC13B8B90751}"/>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pic>
        <p:nvPicPr>
          <p:cNvPr id="9" name="Billede 8">
            <a:extLst>
              <a:ext uri="{FF2B5EF4-FFF2-40B4-BE49-F238E27FC236}">
                <a16:creationId xmlns:a16="http://schemas.microsoft.com/office/drawing/2014/main" id="{4F204366-9A6F-4A09-9979-8093799E4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9925" y="5999946"/>
            <a:ext cx="893762" cy="37388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03-10-2023</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9" name="Content Placeholder 6"/>
          <p:cNvSpPr>
            <a:spLocks noGrp="1"/>
          </p:cNvSpPr>
          <p:nvPr>
            <p:ph sz="quarter" idx="24" hasCustomPrompt="1"/>
          </p:nvPr>
        </p:nvSpPr>
        <p:spPr>
          <a:xfrm>
            <a:off x="542925" y="1549399"/>
            <a:ext cx="4600575" cy="4148139"/>
          </a:xfrm>
        </p:spPr>
        <p:txBody>
          <a:bodyPr/>
          <a:lstStyle>
            <a:lvl1pPr>
              <a:spcAft>
                <a:spcPts val="600"/>
              </a:spcAft>
              <a:defRPr lang="da-DK" sz="2400" b="0" kern="1200" noProof="0" dirty="0">
                <a:solidFill>
                  <a:srgbClr val="000000"/>
                </a:solidFill>
                <a:latin typeface="+mn-lt"/>
                <a:ea typeface="+mn-ea"/>
                <a:cs typeface="+mn-cs"/>
              </a:defRPr>
            </a:lvl1pPr>
            <a:lvl2pPr>
              <a:spcAft>
                <a:spcPts val="600"/>
              </a:spcAft>
              <a:defRPr lang="da-DK" sz="2000" b="0" kern="1200" noProof="0" dirty="0">
                <a:solidFill>
                  <a:srgbClr val="000000"/>
                </a:solidFill>
                <a:latin typeface="+mn-lt"/>
                <a:ea typeface="+mn-ea"/>
                <a:cs typeface="+mn-cs"/>
              </a:defRPr>
            </a:lvl2pPr>
            <a:lvl3pPr>
              <a:spcAft>
                <a:spcPts val="600"/>
              </a:spcAft>
              <a:defRPr lang="da-DK" sz="1800" b="0" kern="1200" noProof="0" dirty="0">
                <a:solidFill>
                  <a:srgbClr val="000000"/>
                </a:solidFill>
                <a:latin typeface="+mn-lt"/>
                <a:ea typeface="+mn-ea"/>
                <a:cs typeface="+mn-cs"/>
              </a:defRPr>
            </a:lvl3pPr>
            <a:lvl4pPr>
              <a:spcAft>
                <a:spcPts val="600"/>
              </a:spcAft>
              <a:defRPr lang="da-DK" sz="1800" b="0" kern="1200" noProof="0" dirty="0">
                <a:solidFill>
                  <a:srgbClr val="000000"/>
                </a:solidFill>
                <a:latin typeface="+mn-lt"/>
                <a:ea typeface="+mn-ea"/>
                <a:cs typeface="+mn-cs"/>
              </a:defRPr>
            </a:lvl4pPr>
            <a:lvl5pPr>
              <a:spcAft>
                <a:spcPts val="600"/>
              </a:spcAft>
              <a:defRPr lang="da-DK" sz="1800" b="0" kern="1200" noProof="0" dirty="0">
                <a:solidFill>
                  <a:srgbClr val="000000"/>
                </a:solidFill>
                <a:latin typeface="+mn-lt"/>
                <a:ea typeface="+mn-ea"/>
                <a:cs typeface="+mn-cs"/>
              </a:defRPr>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3" name="Content Placeholder 6">
            <a:extLst>
              <a:ext uri="{FF2B5EF4-FFF2-40B4-BE49-F238E27FC236}">
                <a16:creationId xmlns:a16="http://schemas.microsoft.com/office/drawing/2014/main" id="{6FF8B5DA-E637-4B42-9C89-91D29CC7D95C}"/>
              </a:ext>
            </a:extLst>
          </p:cNvPr>
          <p:cNvSpPr>
            <a:spLocks noGrp="1"/>
          </p:cNvSpPr>
          <p:nvPr>
            <p:ph sz="quarter" idx="27" hasCustomPrompt="1"/>
          </p:nvPr>
        </p:nvSpPr>
        <p:spPr>
          <a:xfrm>
            <a:off x="5327646" y="1549398"/>
            <a:ext cx="4600575" cy="4148139"/>
          </a:xfrm>
        </p:spPr>
        <p:txBody>
          <a:bodyPr/>
          <a:lstStyle>
            <a:lvl1pPr>
              <a:spcAft>
                <a:spcPts val="600"/>
              </a:spcAft>
              <a:defRPr lang="da-DK" sz="2400" b="0" kern="1200" noProof="0" dirty="0">
                <a:solidFill>
                  <a:srgbClr val="000000"/>
                </a:solidFill>
                <a:latin typeface="+mn-lt"/>
                <a:ea typeface="+mn-ea"/>
                <a:cs typeface="+mn-cs"/>
              </a:defRPr>
            </a:lvl1pPr>
            <a:lvl2pPr>
              <a:spcAft>
                <a:spcPts val="600"/>
              </a:spcAft>
              <a:defRPr lang="da-DK" sz="2000" b="0" kern="1200" noProof="0" dirty="0">
                <a:solidFill>
                  <a:srgbClr val="000000"/>
                </a:solidFill>
                <a:latin typeface="+mn-lt"/>
                <a:ea typeface="+mn-ea"/>
                <a:cs typeface="+mn-cs"/>
              </a:defRPr>
            </a:lvl2pPr>
            <a:lvl3pPr>
              <a:spcAft>
                <a:spcPts val="600"/>
              </a:spcAft>
              <a:defRPr lang="da-DK" sz="1800" b="0" kern="1200" noProof="0" dirty="0">
                <a:solidFill>
                  <a:srgbClr val="000000"/>
                </a:solidFill>
                <a:latin typeface="+mn-lt"/>
                <a:ea typeface="+mn-ea"/>
                <a:cs typeface="+mn-cs"/>
              </a:defRPr>
            </a:lvl3pPr>
            <a:lvl4pPr>
              <a:spcAft>
                <a:spcPts val="600"/>
              </a:spcAft>
              <a:defRPr lang="da-DK" sz="1800" b="0" kern="1200" noProof="0" dirty="0">
                <a:solidFill>
                  <a:srgbClr val="000000"/>
                </a:solidFill>
                <a:latin typeface="+mn-lt"/>
                <a:ea typeface="+mn-ea"/>
                <a:cs typeface="+mn-cs"/>
              </a:defRPr>
            </a:lvl4pPr>
            <a:lvl5pPr>
              <a:spcAft>
                <a:spcPts val="600"/>
              </a:spcAft>
              <a:defRPr lang="da-DK" sz="1800" b="0" kern="1200" noProof="0" dirty="0">
                <a:solidFill>
                  <a:srgbClr val="000000"/>
                </a:solidFill>
                <a:latin typeface="+mn-lt"/>
                <a:ea typeface="+mn-ea"/>
                <a:cs typeface="+mn-cs"/>
              </a:defRPr>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03-10-2023</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sp>
        <p:nvSpPr>
          <p:cNvPr id="28" name="Picture Placeholder 7">
            <a:extLst>
              <a:ext uri="{FF2B5EF4-FFF2-40B4-BE49-F238E27FC236}">
                <a16:creationId xmlns:a16="http://schemas.microsoft.com/office/drawing/2014/main" id="{B1FCB700-9F45-4E87-9AD5-ACD22546BC0E}"/>
              </a:ext>
            </a:extLst>
          </p:cNvPr>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6" name="Content Placeholder 6">
            <a:extLst>
              <a:ext uri="{FF2B5EF4-FFF2-40B4-BE49-F238E27FC236}">
                <a16:creationId xmlns:a16="http://schemas.microsoft.com/office/drawing/2014/main" id="{5398BC95-60A2-4CE3-9B09-AA75E501B734}"/>
              </a:ext>
            </a:extLst>
          </p:cNvPr>
          <p:cNvSpPr>
            <a:spLocks noGrp="1"/>
          </p:cNvSpPr>
          <p:nvPr>
            <p:ph sz="quarter" idx="29" hasCustomPrompt="1"/>
          </p:nvPr>
        </p:nvSpPr>
        <p:spPr>
          <a:xfrm>
            <a:off x="542925" y="1549399"/>
            <a:ext cx="7296257" cy="4148139"/>
          </a:xfrm>
        </p:spPr>
        <p:txBody>
          <a:bodyPr/>
          <a:lstStyle>
            <a:lvl1pPr>
              <a:spcAft>
                <a:spcPts val="600"/>
              </a:spcAft>
              <a:defRPr lang="da-DK" sz="2400" b="0" kern="1200" noProof="0" dirty="0">
                <a:solidFill>
                  <a:srgbClr val="000000"/>
                </a:solidFill>
                <a:latin typeface="+mn-lt"/>
                <a:ea typeface="+mn-ea"/>
                <a:cs typeface="+mn-cs"/>
              </a:defRPr>
            </a:lvl1pPr>
            <a:lvl2pPr>
              <a:spcAft>
                <a:spcPts val="600"/>
              </a:spcAft>
              <a:defRPr lang="da-DK" sz="2000" b="0" kern="1200" noProof="0" dirty="0">
                <a:solidFill>
                  <a:srgbClr val="000000"/>
                </a:solidFill>
                <a:latin typeface="+mn-lt"/>
                <a:ea typeface="+mn-ea"/>
                <a:cs typeface="+mn-cs"/>
              </a:defRPr>
            </a:lvl2pPr>
            <a:lvl3pPr>
              <a:spcAft>
                <a:spcPts val="600"/>
              </a:spcAft>
              <a:defRPr lang="da-DK" sz="1800" b="0" kern="1200" noProof="0" dirty="0">
                <a:solidFill>
                  <a:srgbClr val="000000"/>
                </a:solidFill>
                <a:latin typeface="+mn-lt"/>
                <a:ea typeface="+mn-ea"/>
                <a:cs typeface="+mn-cs"/>
              </a:defRPr>
            </a:lvl3pPr>
            <a:lvl4pPr>
              <a:spcAft>
                <a:spcPts val="600"/>
              </a:spcAft>
              <a:defRPr lang="da-DK" sz="1800" b="0" kern="1200" noProof="0" dirty="0">
                <a:solidFill>
                  <a:srgbClr val="000000"/>
                </a:solidFill>
                <a:latin typeface="+mn-lt"/>
                <a:ea typeface="+mn-ea"/>
                <a:cs typeface="+mn-cs"/>
              </a:defRPr>
            </a:lvl4pPr>
            <a:lvl5pPr>
              <a:spcAft>
                <a:spcPts val="600"/>
              </a:spcAft>
              <a:defRPr lang="da-DK" sz="1800" b="0" kern="1200" noProof="0" dirty="0">
                <a:solidFill>
                  <a:srgbClr val="000000"/>
                </a:solidFill>
                <a:latin typeface="+mn-lt"/>
                <a:ea typeface="+mn-ea"/>
                <a:cs typeface="+mn-cs"/>
              </a:defRPr>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 name="Date Placeholder 1"/>
          <p:cNvSpPr>
            <a:spLocks noGrp="1"/>
          </p:cNvSpPr>
          <p:nvPr>
            <p:ph type="dt" sz="half" idx="26"/>
          </p:nvPr>
        </p:nvSpPr>
        <p:spPr/>
        <p:txBody>
          <a:bodyPr/>
          <a:lstStyle/>
          <a:p>
            <a:fld id="{22BFC3C4-8975-AE4F-91B9-596060FB9B74}" type="datetime1">
              <a:rPr lang="da-DK" smtClean="0"/>
              <a:t>03-10-2023</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sp>
        <p:nvSpPr>
          <p:cNvPr id="28" name="Picture Placeholder 7">
            <a:extLst>
              <a:ext uri="{FF2B5EF4-FFF2-40B4-BE49-F238E27FC236}">
                <a16:creationId xmlns:a16="http://schemas.microsoft.com/office/drawing/2014/main" id="{A491278A-BA3F-4CE9-9525-A14D37941CAB}"/>
              </a:ext>
            </a:extLst>
          </p:cNvPr>
          <p:cNvSpPr>
            <a:spLocks noGrp="1"/>
          </p:cNvSpPr>
          <p:nvPr>
            <p:ph type="pic" sz="quarter" idx="14" hasCustomPrompt="1"/>
          </p:nvPr>
        </p:nvSpPr>
        <p:spPr>
          <a:xfrm>
            <a:off x="547843" y="1549397"/>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7" name="Content Placeholder 6">
            <a:extLst>
              <a:ext uri="{FF2B5EF4-FFF2-40B4-BE49-F238E27FC236}">
                <a16:creationId xmlns:a16="http://schemas.microsoft.com/office/drawing/2014/main" id="{7FF69D0E-5070-4381-A70B-3D1509BBCA31}"/>
              </a:ext>
            </a:extLst>
          </p:cNvPr>
          <p:cNvSpPr>
            <a:spLocks noGrp="1"/>
          </p:cNvSpPr>
          <p:nvPr>
            <p:ph sz="quarter" idx="29" hasCustomPrompt="1"/>
          </p:nvPr>
        </p:nvSpPr>
        <p:spPr>
          <a:xfrm>
            <a:off x="4466080" y="1549398"/>
            <a:ext cx="7296257" cy="4148139"/>
          </a:xfrm>
        </p:spPr>
        <p:txBody>
          <a:bodyPr/>
          <a:lstStyle>
            <a:lvl1pPr>
              <a:spcAft>
                <a:spcPts val="600"/>
              </a:spcAft>
              <a:defRPr lang="da-DK" sz="2400" b="0" kern="1200" noProof="0" dirty="0">
                <a:solidFill>
                  <a:srgbClr val="000000"/>
                </a:solidFill>
                <a:latin typeface="+mn-lt"/>
                <a:ea typeface="+mn-ea"/>
                <a:cs typeface="+mn-cs"/>
              </a:defRPr>
            </a:lvl1pPr>
            <a:lvl2pPr>
              <a:spcAft>
                <a:spcPts val="600"/>
              </a:spcAft>
              <a:defRPr lang="da-DK" sz="2000" b="0" kern="1200" noProof="0" dirty="0">
                <a:solidFill>
                  <a:srgbClr val="000000"/>
                </a:solidFill>
                <a:latin typeface="+mn-lt"/>
                <a:ea typeface="+mn-ea"/>
                <a:cs typeface="+mn-cs"/>
              </a:defRPr>
            </a:lvl2pPr>
            <a:lvl3pPr>
              <a:spcAft>
                <a:spcPts val="600"/>
              </a:spcAft>
              <a:defRPr lang="da-DK" sz="1800" b="0" kern="1200" noProof="0" dirty="0">
                <a:solidFill>
                  <a:srgbClr val="000000"/>
                </a:solidFill>
                <a:latin typeface="+mn-lt"/>
                <a:ea typeface="+mn-ea"/>
                <a:cs typeface="+mn-cs"/>
              </a:defRPr>
            </a:lvl3pPr>
            <a:lvl4pPr>
              <a:spcAft>
                <a:spcPts val="600"/>
              </a:spcAft>
              <a:defRPr lang="da-DK" sz="1800" b="0" kern="1200" noProof="0" dirty="0">
                <a:solidFill>
                  <a:srgbClr val="000000"/>
                </a:solidFill>
                <a:latin typeface="+mn-lt"/>
                <a:ea typeface="+mn-ea"/>
                <a:cs typeface="+mn-cs"/>
              </a:defRPr>
            </a:lvl4pPr>
            <a:lvl5pPr>
              <a:spcAft>
                <a:spcPts val="600"/>
              </a:spcAft>
              <a:defRPr lang="da-DK" sz="1800" b="0" kern="1200" noProof="0" dirty="0">
                <a:solidFill>
                  <a:srgbClr val="000000"/>
                </a:solidFill>
                <a:latin typeface="+mn-lt"/>
                <a:ea typeface="+mn-ea"/>
                <a:cs typeface="+mn-cs"/>
              </a:defRPr>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03-10-2023</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D5B630E-43CE-844A-940E-F43487ACEA3D}" type="datetime1">
              <a:rPr lang="da-DK" smtClean="0"/>
              <a:t>03-10-2023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11104642" cy="4148139"/>
          </a:xfrm>
        </p:spPr>
        <p:txBody>
          <a:bodyPr/>
          <a:lstStyle>
            <a:lvl1pPr>
              <a:spcAft>
                <a:spcPts val="600"/>
              </a:spcAft>
              <a:defRPr sz="24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D5B630E-43CE-844A-940E-F43487ACEA3D}" type="datetime1">
              <a:rPr lang="da-DK" smtClean="0"/>
              <a:t>03-10-2023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50112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Indsæt valgfrit billede og logo - Negativ">
    <p:spTree>
      <p:nvGrpSpPr>
        <p:cNvPr id="1" name=""/>
        <p:cNvGrpSpPr/>
        <p:nvPr/>
      </p:nvGrpSpPr>
      <p:grpSpPr>
        <a:xfrm>
          <a:off x="0" y="0"/>
          <a:ext cx="0" cy="0"/>
          <a:chOff x="0" y="0"/>
          <a:chExt cx="0" cy="0"/>
        </a:xfrm>
      </p:grpSpPr>
      <p:sp>
        <p:nvSpPr>
          <p:cNvPr id="4" name="Picture Placeholder 3"/>
          <p:cNvSpPr>
            <a:spLocks noGrp="1" noChangeAspect="1"/>
          </p:cNvSpPr>
          <p:nvPr>
            <p:ph type="pic" sz="quarter" idx="14" hasCustomPrompt="1"/>
          </p:nvPr>
        </p:nvSpPr>
        <p:spPr>
          <a:xfrm>
            <a:off x="0" y="0"/>
            <a:ext cx="12204700" cy="6858000"/>
          </a:xfrm>
          <a:ln>
            <a:noFill/>
          </a:ln>
        </p:spPr>
        <p:txBody>
          <a:bodyPr tIns="720000">
            <a:normAutofit/>
          </a:bodyPr>
          <a:lstStyle>
            <a:lvl1pPr marL="0" marR="0" indent="0" algn="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a:t>
            </a:r>
            <a:br>
              <a:rPr lang="da-DK" noProof="0" dirty="0"/>
            </a:br>
            <a:r>
              <a:rPr lang="da-DK" noProof="0" dirty="0"/>
              <a:t>det hvide felt og indsæt billede via ”indsæt </a:t>
            </a:r>
            <a:br>
              <a:rPr lang="da-DK" noProof="0" dirty="0"/>
            </a:br>
            <a:r>
              <a:rPr lang="da-DK" noProof="0" dirty="0"/>
              <a:t>billede” i menulinjen eller træk billedet ind</a:t>
            </a:r>
          </a:p>
        </p:txBody>
      </p:sp>
      <p:sp>
        <p:nvSpPr>
          <p:cNvPr id="13" name="Pladsholder til billede 7">
            <a:extLst>
              <a:ext uri="{FF2B5EF4-FFF2-40B4-BE49-F238E27FC236}">
                <a16:creationId xmlns:a16="http://schemas.microsoft.com/office/drawing/2014/main" id="{D151542C-D8FC-4DF6-B231-353868BC92D3}"/>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14" name="Pladsholder til billede 7">
            <a:extLst>
              <a:ext uri="{FF2B5EF4-FFF2-40B4-BE49-F238E27FC236}">
                <a16:creationId xmlns:a16="http://schemas.microsoft.com/office/drawing/2014/main" id="{4BBED94B-CFEE-49E6-A62E-41C788825A14}"/>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5" name="Text Placeholder 13">
            <a:extLst>
              <a:ext uri="{FF2B5EF4-FFF2-40B4-BE49-F238E27FC236}">
                <a16:creationId xmlns:a16="http://schemas.microsoft.com/office/drawing/2014/main" id="{BBF42C7A-6E59-480F-B7C6-B03C2965BEEE}"/>
              </a:ext>
            </a:extLst>
          </p:cNvPr>
          <p:cNvSpPr>
            <a:spLocks noGrp="1"/>
          </p:cNvSpPr>
          <p:nvPr>
            <p:ph type="body" sz="quarter" idx="36"/>
          </p:nvPr>
        </p:nvSpPr>
        <p:spPr>
          <a:xfrm>
            <a:off x="10834226" y="5999432"/>
            <a:ext cx="892800" cy="374400"/>
          </a:xfrm>
          <a:blipFill>
            <a:blip r:embed="rId2"/>
            <a:stretch>
              <a:fillRect/>
            </a:stretch>
          </a:blipFill>
        </p:spPr>
        <p:txBody>
          <a:bodyPr tIns="0"/>
          <a:lstStyle>
            <a:lvl1pPr marL="0" indent="0">
              <a:buFont typeface="Arial" pitchFamily="34" charset="0"/>
              <a:buNone/>
              <a:defRPr sz="100"/>
            </a:lvl1pPr>
          </a:lstStyle>
          <a:p>
            <a:pPr lvl="0"/>
            <a:r>
              <a:rPr lang="da-DK"/>
              <a:t>Klik for at redigere teksttypografierne i masteren</a:t>
            </a:r>
          </a:p>
        </p:txBody>
      </p:sp>
      <p:sp>
        <p:nvSpPr>
          <p:cNvPr id="16" name="Text Placeholder 13">
            <a:extLst>
              <a:ext uri="{FF2B5EF4-FFF2-40B4-BE49-F238E27FC236}">
                <a16:creationId xmlns:a16="http://schemas.microsoft.com/office/drawing/2014/main" id="{5BFDF063-ACAB-4EDE-A22B-A21C89B4E0BE}"/>
              </a:ext>
            </a:extLst>
          </p:cNvPr>
          <p:cNvSpPr>
            <a:spLocks noGrp="1"/>
          </p:cNvSpPr>
          <p:nvPr>
            <p:ph type="body" sz="quarter" idx="24"/>
          </p:nvPr>
        </p:nvSpPr>
        <p:spPr>
          <a:xfrm>
            <a:off x="934063" y="-9525"/>
            <a:ext cx="6379200" cy="4496400"/>
          </a:xfrm>
          <a:solidFill>
            <a:schemeClr val="accent2">
              <a:alpha val="8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37" name="Text Placeholder 6"/>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2" name="Text Placeholder 6">
            <a:extLst>
              <a:ext uri="{FF2B5EF4-FFF2-40B4-BE49-F238E27FC236}">
                <a16:creationId xmlns:a16="http://schemas.microsoft.com/office/drawing/2014/main" id="{1E56204B-D664-46BE-9306-61AD5C5360C2}"/>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Tree>
    <p:extLst>
      <p:ext uri="{BB962C8B-B14F-4D97-AF65-F5344CB8AC3E}">
        <p14:creationId xmlns:p14="http://schemas.microsoft.com/office/powerpoint/2010/main" val="3375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Indsæt valgfrit billede og logo">
    <p:spTree>
      <p:nvGrpSpPr>
        <p:cNvPr id="1" name=""/>
        <p:cNvGrpSpPr/>
        <p:nvPr/>
      </p:nvGrpSpPr>
      <p:grpSpPr>
        <a:xfrm>
          <a:off x="0" y="0"/>
          <a:ext cx="0" cy="0"/>
          <a:chOff x="0" y="0"/>
          <a:chExt cx="0" cy="0"/>
        </a:xfrm>
      </p:grpSpPr>
      <p:sp>
        <p:nvSpPr>
          <p:cNvPr id="4" name="Picture Placeholder 3"/>
          <p:cNvSpPr>
            <a:spLocks noGrp="1" noChangeAspect="1"/>
          </p:cNvSpPr>
          <p:nvPr>
            <p:ph type="pic" sz="quarter" idx="14" hasCustomPrompt="1"/>
          </p:nvPr>
        </p:nvSpPr>
        <p:spPr>
          <a:xfrm>
            <a:off x="0" y="0"/>
            <a:ext cx="12204700" cy="6858000"/>
          </a:xfrm>
          <a:ln>
            <a:noFill/>
          </a:ln>
        </p:spPr>
        <p:txBody>
          <a:bodyPr tIns="720000">
            <a:normAutofit/>
          </a:bodyPr>
          <a:lstStyle>
            <a:lvl1pPr marL="0" marR="0" indent="0" algn="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a:t>
            </a:r>
            <a:br>
              <a:rPr lang="da-DK" noProof="0" dirty="0"/>
            </a:br>
            <a:r>
              <a:rPr lang="da-DK" noProof="0" dirty="0"/>
              <a:t>det hvide felt og indsæt billede via ”indsæt </a:t>
            </a:r>
            <a:br>
              <a:rPr lang="da-DK" noProof="0" dirty="0"/>
            </a:br>
            <a:r>
              <a:rPr lang="da-DK" noProof="0" dirty="0"/>
              <a:t>billede” i menulinjen eller træk billedet ind</a:t>
            </a:r>
          </a:p>
        </p:txBody>
      </p:sp>
      <p:sp>
        <p:nvSpPr>
          <p:cNvPr id="13" name="Pladsholder til billede 7">
            <a:extLst>
              <a:ext uri="{FF2B5EF4-FFF2-40B4-BE49-F238E27FC236}">
                <a16:creationId xmlns:a16="http://schemas.microsoft.com/office/drawing/2014/main" id="{D151542C-D8FC-4DF6-B231-353868BC92D3}"/>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14" name="Pladsholder til billede 7">
            <a:extLst>
              <a:ext uri="{FF2B5EF4-FFF2-40B4-BE49-F238E27FC236}">
                <a16:creationId xmlns:a16="http://schemas.microsoft.com/office/drawing/2014/main" id="{4BBED94B-CFEE-49E6-A62E-41C788825A14}"/>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5" name="Text Placeholder 13">
            <a:extLst>
              <a:ext uri="{FF2B5EF4-FFF2-40B4-BE49-F238E27FC236}">
                <a16:creationId xmlns:a16="http://schemas.microsoft.com/office/drawing/2014/main" id="{BBF42C7A-6E59-480F-B7C6-B03C2965BEEE}"/>
              </a:ext>
            </a:extLst>
          </p:cNvPr>
          <p:cNvSpPr>
            <a:spLocks noGrp="1"/>
          </p:cNvSpPr>
          <p:nvPr>
            <p:ph type="body" sz="quarter" idx="36"/>
          </p:nvPr>
        </p:nvSpPr>
        <p:spPr>
          <a:xfrm>
            <a:off x="10834226" y="5999432"/>
            <a:ext cx="892800" cy="374400"/>
          </a:xfrm>
          <a:blipFill>
            <a:blip r:embed="rId2"/>
            <a:stretch>
              <a:fillRect/>
            </a:stretch>
          </a:blipFill>
        </p:spPr>
        <p:txBody>
          <a:bodyPr tIns="0"/>
          <a:lstStyle>
            <a:lvl1pPr marL="0" indent="0">
              <a:buFont typeface="Arial" pitchFamily="34" charset="0"/>
              <a:buNone/>
              <a:defRPr sz="100"/>
            </a:lvl1pPr>
          </a:lstStyle>
          <a:p>
            <a:pPr lvl="0"/>
            <a:r>
              <a:rPr lang="da-DK"/>
              <a:t>Klik for at redigere teksttypografierne i masteren</a:t>
            </a:r>
          </a:p>
        </p:txBody>
      </p:sp>
      <p:sp>
        <p:nvSpPr>
          <p:cNvPr id="16" name="Text Placeholder 13">
            <a:extLst>
              <a:ext uri="{FF2B5EF4-FFF2-40B4-BE49-F238E27FC236}">
                <a16:creationId xmlns:a16="http://schemas.microsoft.com/office/drawing/2014/main" id="{5BFDF063-ACAB-4EDE-A22B-A21C89B4E0BE}"/>
              </a:ext>
            </a:extLst>
          </p:cNvPr>
          <p:cNvSpPr>
            <a:spLocks noGrp="1"/>
          </p:cNvSpPr>
          <p:nvPr>
            <p:ph type="body" sz="quarter" idx="24"/>
          </p:nvPr>
        </p:nvSpPr>
        <p:spPr>
          <a:xfrm>
            <a:off x="934063" y="-9525"/>
            <a:ext cx="6379200" cy="4496400"/>
          </a:xfrm>
          <a:solidFill>
            <a:schemeClr val="accent2">
              <a:alpha val="8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37" name="Text Placeholder 6"/>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2" name="Text Placeholder 6">
            <a:extLst>
              <a:ext uri="{FF2B5EF4-FFF2-40B4-BE49-F238E27FC236}">
                <a16:creationId xmlns:a16="http://schemas.microsoft.com/office/drawing/2014/main" id="{1E56204B-D664-46BE-9306-61AD5C5360C2}"/>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Tree>
    <p:extLst>
      <p:ext uri="{BB962C8B-B14F-4D97-AF65-F5344CB8AC3E}">
        <p14:creationId xmlns:p14="http://schemas.microsoft.com/office/powerpoint/2010/main" val="284374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Forside - Fuldt billede og små bokse">
    <p:spTree>
      <p:nvGrpSpPr>
        <p:cNvPr id="1" name=""/>
        <p:cNvGrpSpPr/>
        <p:nvPr/>
      </p:nvGrpSpPr>
      <p:grpSpPr>
        <a:xfrm>
          <a:off x="0" y="0"/>
          <a:ext cx="0" cy="0"/>
          <a:chOff x="0" y="0"/>
          <a:chExt cx="0" cy="0"/>
        </a:xfrm>
      </p:grpSpPr>
      <p:pic>
        <p:nvPicPr>
          <p:cNvPr id="3" name="Billede 2" descr="Et billede, der indeholder udendørs, græs, jord, parkeret&#10;&#10;Automatisk genereret beskrivelse">
            <a:extLst>
              <a:ext uri="{FF2B5EF4-FFF2-40B4-BE49-F238E27FC236}">
                <a16:creationId xmlns:a16="http://schemas.microsoft.com/office/drawing/2014/main" id="{5F81A8E7-31C9-EAE9-381C-599ACB80B8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6" b="9708"/>
          <a:stretch/>
        </p:blipFill>
        <p:spPr>
          <a:xfrm>
            <a:off x="0" y="0"/>
            <a:ext cx="12190413" cy="6858000"/>
          </a:xfrm>
          <a:prstGeom prst="rect">
            <a:avLst/>
          </a:prstGeom>
        </p:spPr>
      </p:pic>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1" name="Rektangel 10">
            <a:extLst>
              <a:ext uri="{FF2B5EF4-FFF2-40B4-BE49-F238E27FC236}">
                <a16:creationId xmlns:a16="http://schemas.microsoft.com/office/drawing/2014/main" id="{3E91851B-E652-4184-BCEA-66608DEFF098}"/>
              </a:ext>
            </a:extLst>
          </p:cNvPr>
          <p:cNvSpPr/>
          <p:nvPr userDrawn="1"/>
        </p:nvSpPr>
        <p:spPr>
          <a:xfrm>
            <a:off x="921212" y="-36648"/>
            <a:ext cx="6377363" cy="4496354"/>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3" name="Title 1">
            <a:extLst>
              <a:ext uri="{FF2B5EF4-FFF2-40B4-BE49-F238E27FC236}">
                <a16:creationId xmlns:a16="http://schemas.microsoft.com/office/drawing/2014/main" id="{8860FFEE-A2AC-43D7-897C-D130B8C412D3}"/>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4" name="Text Placeholder 6">
            <a:extLst>
              <a:ext uri="{FF2B5EF4-FFF2-40B4-BE49-F238E27FC236}">
                <a16:creationId xmlns:a16="http://schemas.microsoft.com/office/drawing/2014/main" id="{1FAD0AD5-FBF2-44C0-B15E-F1EB61BB8D44}"/>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6" name="Text Placeholder 6">
            <a:extLst>
              <a:ext uri="{FF2B5EF4-FFF2-40B4-BE49-F238E27FC236}">
                <a16:creationId xmlns:a16="http://schemas.microsoft.com/office/drawing/2014/main" id="{C582E648-2E97-4B76-AD8D-C4772A1EC83A}"/>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7" name="Rektangel 16">
            <a:extLst>
              <a:ext uri="{FF2B5EF4-FFF2-40B4-BE49-F238E27FC236}">
                <a16:creationId xmlns:a16="http://schemas.microsoft.com/office/drawing/2014/main" id="{BC30FB38-11DF-4F05-A11A-FE50F96E1A16}"/>
              </a:ext>
            </a:extLst>
          </p:cNvPr>
          <p:cNvSpPr/>
          <p:nvPr userDrawn="1"/>
        </p:nvSpPr>
        <p:spPr>
          <a:xfrm>
            <a:off x="10834226" y="5999432"/>
            <a:ext cx="892800" cy="374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179867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Forside - Fuldt billede og små bokse">
    <p:spTree>
      <p:nvGrpSpPr>
        <p:cNvPr id="1" name=""/>
        <p:cNvGrpSpPr/>
        <p:nvPr/>
      </p:nvGrpSpPr>
      <p:grpSpPr>
        <a:xfrm>
          <a:off x="0" y="0"/>
          <a:ext cx="0" cy="0"/>
          <a:chOff x="0" y="0"/>
          <a:chExt cx="0" cy="0"/>
        </a:xfrm>
      </p:grpSpPr>
      <p:pic>
        <p:nvPicPr>
          <p:cNvPr id="6" name="Billede 5" descr="Et billede, der indeholder person&#10;&#10;Automatisk genereret beskrivelse">
            <a:extLst>
              <a:ext uri="{FF2B5EF4-FFF2-40B4-BE49-F238E27FC236}">
                <a16:creationId xmlns:a16="http://schemas.microsoft.com/office/drawing/2014/main" id="{872C17DD-F642-397F-EA09-63022B782C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60" b="6760"/>
          <a:stretch/>
        </p:blipFill>
        <p:spPr>
          <a:xfrm>
            <a:off x="0" y="1"/>
            <a:ext cx="12203621" cy="6858000"/>
          </a:xfrm>
          <a:prstGeom prst="rect">
            <a:avLst/>
          </a:prstGeom>
        </p:spPr>
      </p:pic>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1" name="Rektangel 10">
            <a:extLst>
              <a:ext uri="{FF2B5EF4-FFF2-40B4-BE49-F238E27FC236}">
                <a16:creationId xmlns:a16="http://schemas.microsoft.com/office/drawing/2014/main" id="{3E91851B-E652-4184-BCEA-66608DEFF098}"/>
              </a:ext>
            </a:extLst>
          </p:cNvPr>
          <p:cNvSpPr/>
          <p:nvPr userDrawn="1"/>
        </p:nvSpPr>
        <p:spPr>
          <a:xfrm>
            <a:off x="921212" y="-36648"/>
            <a:ext cx="6377363" cy="4496354"/>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4" name="Title 1">
            <a:extLst>
              <a:ext uri="{FF2B5EF4-FFF2-40B4-BE49-F238E27FC236}">
                <a16:creationId xmlns:a16="http://schemas.microsoft.com/office/drawing/2014/main" id="{4B0DBC7E-45A1-45B7-88BC-014A2269DD3B}"/>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6" name="Text Placeholder 6">
            <a:extLst>
              <a:ext uri="{FF2B5EF4-FFF2-40B4-BE49-F238E27FC236}">
                <a16:creationId xmlns:a16="http://schemas.microsoft.com/office/drawing/2014/main" id="{B82EB2A7-9407-4EF7-8A78-38A0ADAA0FF7}"/>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7" name="Text Placeholder 6">
            <a:extLst>
              <a:ext uri="{FF2B5EF4-FFF2-40B4-BE49-F238E27FC236}">
                <a16:creationId xmlns:a16="http://schemas.microsoft.com/office/drawing/2014/main" id="{2C5A0169-CD00-4F6A-AE4D-64B34F5E0BDE}"/>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9" name="Text Placeholder 13">
            <a:extLst>
              <a:ext uri="{FF2B5EF4-FFF2-40B4-BE49-F238E27FC236}">
                <a16:creationId xmlns:a16="http://schemas.microsoft.com/office/drawing/2014/main" id="{D111AF64-927D-4EFC-820D-6F48BF3585E6}"/>
              </a:ext>
            </a:extLst>
          </p:cNvPr>
          <p:cNvSpPr>
            <a:spLocks noGrp="1"/>
          </p:cNvSpPr>
          <p:nvPr>
            <p:ph type="body" sz="quarter" idx="36"/>
          </p:nvPr>
        </p:nvSpPr>
        <p:spPr>
          <a:xfrm>
            <a:off x="10834226" y="5999432"/>
            <a:ext cx="892800" cy="374400"/>
          </a:xfrm>
          <a:blipFill>
            <a:blip r:embed="rId3"/>
            <a:stretch>
              <a:fillRect/>
            </a:stretch>
          </a:blipFill>
        </p:spPr>
        <p:txBody>
          <a:bodyPr tIns="0"/>
          <a:lstStyle>
            <a:lvl1pPr marL="0" indent="0">
              <a:buFont typeface="Arial" pitchFamily="34" charset="0"/>
              <a:buNone/>
              <a:defRPr sz="100"/>
            </a:lvl1pPr>
          </a:lstStyle>
          <a:p>
            <a:pPr lvl="0"/>
            <a:r>
              <a:rPr lang="da-DK"/>
              <a:t>Klik for at redigere teksttypografierne i masteren</a:t>
            </a:r>
          </a:p>
        </p:txBody>
      </p:sp>
    </p:spTree>
    <p:extLst>
      <p:ext uri="{BB962C8B-B14F-4D97-AF65-F5344CB8AC3E}">
        <p14:creationId xmlns:p14="http://schemas.microsoft.com/office/powerpoint/2010/main" val="43358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Forside - Fuldt billede og små bokse">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B060ECCF-972D-3873-2C2E-AF8A32C975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8"/>
          <a:stretch/>
        </p:blipFill>
        <p:spPr>
          <a:xfrm>
            <a:off x="1" y="0"/>
            <a:ext cx="12190412" cy="6911521"/>
          </a:xfrm>
          <a:prstGeom prst="rect">
            <a:avLst/>
          </a:prstGeom>
        </p:spPr>
      </p:pic>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1" name="Rektangel 10">
            <a:extLst>
              <a:ext uri="{FF2B5EF4-FFF2-40B4-BE49-F238E27FC236}">
                <a16:creationId xmlns:a16="http://schemas.microsoft.com/office/drawing/2014/main" id="{3E91851B-E652-4184-BCEA-66608DEFF098}"/>
              </a:ext>
            </a:extLst>
          </p:cNvPr>
          <p:cNvSpPr/>
          <p:nvPr userDrawn="1"/>
        </p:nvSpPr>
        <p:spPr>
          <a:xfrm>
            <a:off x="921212" y="-36648"/>
            <a:ext cx="6377363" cy="4496354"/>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3" name="Title 1">
            <a:extLst>
              <a:ext uri="{FF2B5EF4-FFF2-40B4-BE49-F238E27FC236}">
                <a16:creationId xmlns:a16="http://schemas.microsoft.com/office/drawing/2014/main" id="{26834E11-498C-4198-A032-ED14BDD91E58}"/>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4" name="Text Placeholder 6">
            <a:extLst>
              <a:ext uri="{FF2B5EF4-FFF2-40B4-BE49-F238E27FC236}">
                <a16:creationId xmlns:a16="http://schemas.microsoft.com/office/drawing/2014/main" id="{65292C3B-D5F0-45FD-950E-7BF90855BAB8}"/>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6" name="Text Placeholder 6">
            <a:extLst>
              <a:ext uri="{FF2B5EF4-FFF2-40B4-BE49-F238E27FC236}">
                <a16:creationId xmlns:a16="http://schemas.microsoft.com/office/drawing/2014/main" id="{DF798D23-BE42-4BA5-8D89-2452CD4B11FC}"/>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7" name="Rektangel 16">
            <a:extLst>
              <a:ext uri="{FF2B5EF4-FFF2-40B4-BE49-F238E27FC236}">
                <a16:creationId xmlns:a16="http://schemas.microsoft.com/office/drawing/2014/main" id="{2693AC7A-DA7F-441C-AA4A-80123F4E87BB}"/>
              </a:ext>
            </a:extLst>
          </p:cNvPr>
          <p:cNvSpPr/>
          <p:nvPr userDrawn="1"/>
        </p:nvSpPr>
        <p:spPr>
          <a:xfrm>
            <a:off x="10834226" y="5999432"/>
            <a:ext cx="892800" cy="374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92820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orside - Fuldt billede og små bokse">
    <p:spTree>
      <p:nvGrpSpPr>
        <p:cNvPr id="1" name=""/>
        <p:cNvGrpSpPr/>
        <p:nvPr/>
      </p:nvGrpSpPr>
      <p:grpSpPr>
        <a:xfrm>
          <a:off x="0" y="0"/>
          <a:ext cx="0" cy="0"/>
          <a:chOff x="0" y="0"/>
          <a:chExt cx="0" cy="0"/>
        </a:xfrm>
      </p:grpSpPr>
      <p:pic>
        <p:nvPicPr>
          <p:cNvPr id="3" name="Billede 2" descr="Et billede, der indeholder himmel, græs, udendørs, natur&#10;&#10;Automatisk genereret beskrivelse">
            <a:extLst>
              <a:ext uri="{FF2B5EF4-FFF2-40B4-BE49-F238E27FC236}">
                <a16:creationId xmlns:a16="http://schemas.microsoft.com/office/drawing/2014/main" id="{E57EC2EA-71F6-A18C-1FAB-81D9257423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590"/>
            <a:ext cx="12190413" cy="6846410"/>
          </a:xfrm>
          <a:prstGeom prst="rect">
            <a:avLst/>
          </a:prstGeom>
        </p:spPr>
      </p:pic>
      <p:sp>
        <p:nvSpPr>
          <p:cNvPr id="13" name="Rektangel 12">
            <a:extLst>
              <a:ext uri="{FF2B5EF4-FFF2-40B4-BE49-F238E27FC236}">
                <a16:creationId xmlns:a16="http://schemas.microsoft.com/office/drawing/2014/main" id="{40CFF6E4-837A-4787-A133-ED5B8D91DB9E}"/>
              </a:ext>
            </a:extLst>
          </p:cNvPr>
          <p:cNvSpPr/>
          <p:nvPr userDrawn="1"/>
        </p:nvSpPr>
        <p:spPr>
          <a:xfrm>
            <a:off x="921213" y="-36648"/>
            <a:ext cx="6377362" cy="4496354"/>
          </a:xfrm>
          <a:prstGeom prst="rect">
            <a:avLst/>
          </a:prstGeom>
          <a:solidFill>
            <a:srgbClr val="4B3E3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solidFill>
                <a:schemeClr val="accent2"/>
              </a:solidFill>
            </a:endParaRPr>
          </a:p>
        </p:txBody>
      </p:sp>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6" name="Title 1">
            <a:extLst>
              <a:ext uri="{FF2B5EF4-FFF2-40B4-BE49-F238E27FC236}">
                <a16:creationId xmlns:a16="http://schemas.microsoft.com/office/drawing/2014/main" id="{8B585EC9-7D25-4075-BFFF-B2585D0CEC73}"/>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7" name="Text Placeholder 6">
            <a:extLst>
              <a:ext uri="{FF2B5EF4-FFF2-40B4-BE49-F238E27FC236}">
                <a16:creationId xmlns:a16="http://schemas.microsoft.com/office/drawing/2014/main" id="{B4DC2986-95FE-4857-8AA5-D37D9525C401}"/>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8" name="Text Placeholder 6">
            <a:extLst>
              <a:ext uri="{FF2B5EF4-FFF2-40B4-BE49-F238E27FC236}">
                <a16:creationId xmlns:a16="http://schemas.microsoft.com/office/drawing/2014/main" id="{30CDBDF5-5D80-41DE-B0F6-6EF232DC8468}"/>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9" name="Rektangel 18">
            <a:extLst>
              <a:ext uri="{FF2B5EF4-FFF2-40B4-BE49-F238E27FC236}">
                <a16:creationId xmlns:a16="http://schemas.microsoft.com/office/drawing/2014/main" id="{A64D6715-5AD4-49FA-8D81-C0C810D491C5}"/>
              </a:ext>
            </a:extLst>
          </p:cNvPr>
          <p:cNvSpPr/>
          <p:nvPr userDrawn="1"/>
        </p:nvSpPr>
        <p:spPr>
          <a:xfrm>
            <a:off x="10834226" y="5999432"/>
            <a:ext cx="892800" cy="374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380222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Forside - Fuldt billede og små bokse">
    <p:spTree>
      <p:nvGrpSpPr>
        <p:cNvPr id="1" name=""/>
        <p:cNvGrpSpPr/>
        <p:nvPr/>
      </p:nvGrpSpPr>
      <p:grpSpPr>
        <a:xfrm>
          <a:off x="0" y="0"/>
          <a:ext cx="0" cy="0"/>
          <a:chOff x="0" y="0"/>
          <a:chExt cx="0" cy="0"/>
        </a:xfrm>
      </p:grpSpPr>
      <p:pic>
        <p:nvPicPr>
          <p:cNvPr id="3" name="Billede 2" descr="Et billede, der indeholder mand, person&#10;&#10;Automatisk genereret beskrivelse">
            <a:extLst>
              <a:ext uri="{FF2B5EF4-FFF2-40B4-BE49-F238E27FC236}">
                <a16:creationId xmlns:a16="http://schemas.microsoft.com/office/drawing/2014/main" id="{F5B5DF54-78F8-479B-BD92-6E953740D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07" b="7807"/>
          <a:stretch/>
        </p:blipFill>
        <p:spPr>
          <a:xfrm>
            <a:off x="1" y="0"/>
            <a:ext cx="12190412" cy="6858000"/>
          </a:xfrm>
          <a:prstGeom prst="rect">
            <a:avLst/>
          </a:prstGeom>
        </p:spPr>
      </p:pic>
      <p:sp>
        <p:nvSpPr>
          <p:cNvPr id="13" name="Rektangel 12">
            <a:extLst>
              <a:ext uri="{FF2B5EF4-FFF2-40B4-BE49-F238E27FC236}">
                <a16:creationId xmlns:a16="http://schemas.microsoft.com/office/drawing/2014/main" id="{40CFF6E4-837A-4787-A133-ED5B8D91DB9E}"/>
              </a:ext>
            </a:extLst>
          </p:cNvPr>
          <p:cNvSpPr/>
          <p:nvPr userDrawn="1"/>
        </p:nvSpPr>
        <p:spPr>
          <a:xfrm>
            <a:off x="921213" y="-36648"/>
            <a:ext cx="6377362" cy="4496354"/>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solidFill>
                <a:schemeClr val="accent2"/>
              </a:solidFill>
            </a:endParaRPr>
          </a:p>
        </p:txBody>
      </p:sp>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4" name="Title 1">
            <a:extLst>
              <a:ext uri="{FF2B5EF4-FFF2-40B4-BE49-F238E27FC236}">
                <a16:creationId xmlns:a16="http://schemas.microsoft.com/office/drawing/2014/main" id="{DF52A3C5-DD60-4F5B-A4C6-E3C5DD3F5E6F}"/>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6" name="Text Placeholder 6">
            <a:extLst>
              <a:ext uri="{FF2B5EF4-FFF2-40B4-BE49-F238E27FC236}">
                <a16:creationId xmlns:a16="http://schemas.microsoft.com/office/drawing/2014/main" id="{7B93E016-FF5B-4C50-B8A0-EB349FFDE4D8}"/>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7" name="Text Placeholder 6">
            <a:extLst>
              <a:ext uri="{FF2B5EF4-FFF2-40B4-BE49-F238E27FC236}">
                <a16:creationId xmlns:a16="http://schemas.microsoft.com/office/drawing/2014/main" id="{59C20E4B-5B66-4361-8474-9B798A393963}"/>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8" name="Rektangel 17">
            <a:extLst>
              <a:ext uri="{FF2B5EF4-FFF2-40B4-BE49-F238E27FC236}">
                <a16:creationId xmlns:a16="http://schemas.microsoft.com/office/drawing/2014/main" id="{DF75E051-4135-4F6B-928B-46DBF4216DCA}"/>
              </a:ext>
            </a:extLst>
          </p:cNvPr>
          <p:cNvSpPr/>
          <p:nvPr userDrawn="1"/>
        </p:nvSpPr>
        <p:spPr>
          <a:xfrm>
            <a:off x="10834226" y="5999432"/>
            <a:ext cx="892800" cy="374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46211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1C94F387-72AF-7F46-9F62-3BEE8B63B887}" type="datetime1">
              <a:rPr lang="da-DK" smtClean="0"/>
              <a:pPr/>
              <a:t>03-10-2023</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8" name="Billede 7">
            <a:extLst>
              <a:ext uri="{FF2B5EF4-FFF2-40B4-BE49-F238E27FC236}">
                <a16:creationId xmlns:a16="http://schemas.microsoft.com/office/drawing/2014/main" id="{5A28E9EC-BC9A-4D03-A0B6-399FCB73B80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829118" y="6028696"/>
            <a:ext cx="857484" cy="359022"/>
          </a:xfrm>
          <a:prstGeom prst="rect">
            <a:avLst/>
          </a:prstGeom>
        </p:spPr>
      </p:pic>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28" r:id="rId1"/>
    <p:sldLayoutId id="2147483733" r:id="rId2"/>
    <p:sldLayoutId id="2147483750" r:id="rId3"/>
    <p:sldLayoutId id="2147483751" r:id="rId4"/>
    <p:sldLayoutId id="2147483742" r:id="rId5"/>
    <p:sldLayoutId id="2147483743" r:id="rId6"/>
    <p:sldLayoutId id="2147483744" r:id="rId7"/>
    <p:sldLayoutId id="2147483745" r:id="rId8"/>
    <p:sldLayoutId id="2147483746" r:id="rId9"/>
    <p:sldLayoutId id="2147483747" r:id="rId10"/>
    <p:sldLayoutId id="2147483748" r:id="rId11"/>
    <p:sldLayoutId id="2147483730" r:id="rId12"/>
    <p:sldLayoutId id="2147483729" r:id="rId13"/>
    <p:sldLayoutId id="2147483734" r:id="rId14"/>
    <p:sldLayoutId id="2147483735" r:id="rId15"/>
    <p:sldLayoutId id="2147483736" r:id="rId16"/>
    <p:sldLayoutId id="2147483737" r:id="rId17"/>
    <p:sldLayoutId id="2147483739" r:id="rId18"/>
    <p:sldLayoutId id="2147483740" r:id="rId19"/>
    <p:sldLayoutId id="2147483741" r:id="rId20"/>
  </p:sldLayoutIdLst>
  <p:hf sldNum="0" hdr="0" ftr="0" dt="0"/>
  <p:txStyles>
    <p:titleStyle>
      <a:lvl1pPr algn="l" defTabSz="914400" rtl="0" eaLnBrk="1" latinLnBrk="0" hangingPunct="1">
        <a:lnSpc>
          <a:spcPct val="90000"/>
        </a:lnSpc>
        <a:spcBef>
          <a:spcPct val="0"/>
        </a:spcBef>
        <a:buNone/>
        <a:defRPr sz="28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5.pn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kurser.seges.dk/ng/public/webshop/#/?tagId=28&amp;type=SEQUENCER&amp;priceRangeMax=292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077F87A-7A3C-2A39-AFD0-37C1E9CB44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930" b="2636"/>
          <a:stretch/>
        </p:blipFill>
        <p:spPr>
          <a:xfrm>
            <a:off x="-88744" y="0"/>
            <a:ext cx="12367898" cy="5807441"/>
          </a:xfrm>
          <a:prstGeom prst="rect">
            <a:avLst/>
          </a:prstGeom>
        </p:spPr>
      </p:pic>
      <p:sp>
        <p:nvSpPr>
          <p:cNvPr id="9" name="Tekstfelt 8">
            <a:extLst>
              <a:ext uri="{FF2B5EF4-FFF2-40B4-BE49-F238E27FC236}">
                <a16:creationId xmlns:a16="http://schemas.microsoft.com/office/drawing/2014/main" id="{687E35C0-832B-A30E-31D7-73509A15FD8A}"/>
              </a:ext>
            </a:extLst>
          </p:cNvPr>
          <p:cNvSpPr txBox="1"/>
          <p:nvPr/>
        </p:nvSpPr>
        <p:spPr>
          <a:xfrm>
            <a:off x="666294" y="3369724"/>
            <a:ext cx="4276725" cy="307777"/>
          </a:xfrm>
          <a:prstGeom prst="rect">
            <a:avLst/>
          </a:prstGeom>
          <a:noFill/>
        </p:spPr>
        <p:txBody>
          <a:bodyPr wrap="square" lIns="0" tIns="0" rIns="0" bIns="0" rtlCol="0">
            <a:spAutoFit/>
          </a:bodyPr>
          <a:lstStyle/>
          <a:p>
            <a:endParaRPr lang="da-DK" sz="2000" dirty="0">
              <a:solidFill>
                <a:schemeClr val="bg1"/>
              </a:solidFill>
            </a:endParaRPr>
          </a:p>
        </p:txBody>
      </p:sp>
      <p:grpSp>
        <p:nvGrpSpPr>
          <p:cNvPr id="14" name="Gruppe 13">
            <a:extLst>
              <a:ext uri="{FF2B5EF4-FFF2-40B4-BE49-F238E27FC236}">
                <a16:creationId xmlns:a16="http://schemas.microsoft.com/office/drawing/2014/main" id="{39FDC388-C30D-CAE0-48AB-D120B8BA4C01}"/>
              </a:ext>
            </a:extLst>
          </p:cNvPr>
          <p:cNvGrpSpPr/>
          <p:nvPr/>
        </p:nvGrpSpPr>
        <p:grpSpPr>
          <a:xfrm>
            <a:off x="529792" y="6039956"/>
            <a:ext cx="4139846" cy="746931"/>
            <a:chOff x="584811" y="6039956"/>
            <a:chExt cx="4139846" cy="746931"/>
          </a:xfrm>
        </p:grpSpPr>
        <p:pic>
          <p:nvPicPr>
            <p:cNvPr id="15" name="Billede 14">
              <a:extLst>
                <a:ext uri="{FF2B5EF4-FFF2-40B4-BE49-F238E27FC236}">
                  <a16:creationId xmlns:a16="http://schemas.microsoft.com/office/drawing/2014/main" id="{E880450C-3CB2-12D5-16E9-D679663C5B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7609" y="6289750"/>
              <a:ext cx="531044" cy="313798"/>
            </a:xfrm>
            <a:prstGeom prst="rect">
              <a:avLst/>
            </a:prstGeom>
          </p:spPr>
        </p:pic>
        <p:pic>
          <p:nvPicPr>
            <p:cNvPr id="16" name="Billede 15">
              <a:extLst>
                <a:ext uri="{FF2B5EF4-FFF2-40B4-BE49-F238E27FC236}">
                  <a16:creationId xmlns:a16="http://schemas.microsoft.com/office/drawing/2014/main" id="{D5F2042B-7492-F6B4-B658-966942692F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79226" y="6263012"/>
              <a:ext cx="1288733" cy="523875"/>
            </a:xfrm>
            <a:prstGeom prst="rect">
              <a:avLst/>
            </a:prstGeom>
          </p:spPr>
        </p:pic>
        <p:sp>
          <p:nvSpPr>
            <p:cNvPr id="17" name="Pladsholder til tekst 5">
              <a:extLst>
                <a:ext uri="{FF2B5EF4-FFF2-40B4-BE49-F238E27FC236}">
                  <a16:creationId xmlns:a16="http://schemas.microsoft.com/office/drawing/2014/main" id="{624F2E90-7D7A-D21F-E855-5694E6A637CA}"/>
                </a:ext>
              </a:extLst>
            </p:cNvPr>
            <p:cNvSpPr txBox="1">
              <a:spLocks/>
            </p:cNvSpPr>
            <p:nvPr/>
          </p:nvSpPr>
          <p:spPr>
            <a:xfrm>
              <a:off x="584811" y="6039956"/>
              <a:ext cx="4139846" cy="263074"/>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spcAft>
                  <a:spcPts val="600"/>
                </a:spcAft>
                <a:buFont typeface="Arial"/>
                <a:buNone/>
                <a:defRPr lang="da-DK" sz="2000" b="1" kern="1200" dirty="0">
                  <a:solidFill>
                    <a:schemeClr val="bg2"/>
                  </a:solidFill>
                  <a:latin typeface="+mn-lt"/>
                  <a:ea typeface="+mn-ea"/>
                  <a:cs typeface="+mn-cs"/>
                </a:defRPr>
              </a:lvl1pPr>
              <a:lvl2pPr marL="252000" indent="0" algn="l" defTabSz="914400" rtl="0" eaLnBrk="1" latinLnBrk="0" hangingPunct="1">
                <a:lnSpc>
                  <a:spcPct val="105000"/>
                </a:lnSpc>
                <a:spcBef>
                  <a:spcPts val="0"/>
                </a:spcBef>
                <a:spcAft>
                  <a:spcPts val="600"/>
                </a:spcAft>
                <a:buFont typeface="Arial"/>
                <a:buNone/>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900" b="0" dirty="0">
                  <a:solidFill>
                    <a:srgbClr val="ADADAD"/>
                  </a:solidFill>
                </a:rPr>
                <a:t>SPONSORED BY</a:t>
              </a:r>
            </a:p>
          </p:txBody>
        </p:sp>
      </p:grpSp>
      <p:pic>
        <p:nvPicPr>
          <p:cNvPr id="27" name="Billede 26">
            <a:extLst>
              <a:ext uri="{FF2B5EF4-FFF2-40B4-BE49-F238E27FC236}">
                <a16:creationId xmlns:a16="http://schemas.microsoft.com/office/drawing/2014/main" id="{AD7DCDF8-BFED-A26B-7C02-200130262979}"/>
              </a:ext>
            </a:extLst>
          </p:cNvPr>
          <p:cNvPicPr>
            <a:picLocks noChangeAspect="1"/>
          </p:cNvPicPr>
          <p:nvPr/>
        </p:nvPicPr>
        <p:blipFill rotWithShape="1">
          <a:blip r:embed="rId5">
            <a:extLst>
              <a:ext uri="{28A0092B-C50C-407E-A947-70E740481C1C}">
                <a14:useLocalDpi xmlns:a14="http://schemas.microsoft.com/office/drawing/2010/main" val="0"/>
              </a:ext>
            </a:extLst>
          </a:blip>
          <a:srcRect l="7026"/>
          <a:stretch/>
        </p:blipFill>
        <p:spPr>
          <a:xfrm>
            <a:off x="-225360" y="3688304"/>
            <a:ext cx="7542800" cy="2974416"/>
          </a:xfrm>
          <a:prstGeom prst="rect">
            <a:avLst/>
          </a:prstGeom>
        </p:spPr>
      </p:pic>
      <p:sp>
        <p:nvSpPr>
          <p:cNvPr id="28" name="Rektangel 27">
            <a:extLst>
              <a:ext uri="{FF2B5EF4-FFF2-40B4-BE49-F238E27FC236}">
                <a16:creationId xmlns:a16="http://schemas.microsoft.com/office/drawing/2014/main" id="{485AD81F-5EB1-C6CC-F696-74C757ACA605}"/>
              </a:ext>
            </a:extLst>
          </p:cNvPr>
          <p:cNvSpPr/>
          <p:nvPr/>
        </p:nvSpPr>
        <p:spPr>
          <a:xfrm>
            <a:off x="-88745" y="-5968"/>
            <a:ext cx="12367899" cy="7116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5" name="Titel 4">
            <a:extLst>
              <a:ext uri="{FF2B5EF4-FFF2-40B4-BE49-F238E27FC236}">
                <a16:creationId xmlns:a16="http://schemas.microsoft.com/office/drawing/2014/main" id="{FDE5FCCF-7182-5E3B-F0BF-2B3998D4A855}"/>
              </a:ext>
            </a:extLst>
          </p:cNvPr>
          <p:cNvSpPr>
            <a:spLocks noGrp="1"/>
          </p:cNvSpPr>
          <p:nvPr>
            <p:ph type="title"/>
          </p:nvPr>
        </p:nvSpPr>
        <p:spPr>
          <a:xfrm>
            <a:off x="529792" y="410828"/>
            <a:ext cx="9385731" cy="711638"/>
          </a:xfrm>
        </p:spPr>
        <p:txBody>
          <a:bodyPr/>
          <a:lstStyle/>
          <a:p>
            <a:r>
              <a:rPr lang="da-DK" sz="1800" dirty="0">
                <a:solidFill>
                  <a:schemeClr val="bg1"/>
                </a:solidFill>
              </a:rPr>
              <a:t>Lærervejledning, </a:t>
            </a:r>
            <a:r>
              <a:rPr lang="da-DK" sz="1800" b="0" dirty="0">
                <a:solidFill>
                  <a:schemeClr val="bg1"/>
                </a:solidFill>
              </a:rPr>
              <a:t>infografik, dialogkort og virkemiddelkatalog </a:t>
            </a:r>
            <a:br>
              <a:rPr lang="da-DK" sz="3600" dirty="0">
                <a:solidFill>
                  <a:schemeClr val="bg1"/>
                </a:solidFill>
              </a:rPr>
            </a:br>
            <a:br>
              <a:rPr lang="da-DK" sz="3600" dirty="0">
                <a:solidFill>
                  <a:schemeClr val="bg1"/>
                </a:solidFill>
              </a:rPr>
            </a:br>
            <a:endParaRPr lang="da-DK" sz="2000" b="0" dirty="0">
              <a:solidFill>
                <a:schemeClr val="bg1"/>
              </a:solidFill>
            </a:endParaRPr>
          </a:p>
        </p:txBody>
      </p:sp>
      <p:pic>
        <p:nvPicPr>
          <p:cNvPr id="26" name="Billede 25">
            <a:extLst>
              <a:ext uri="{FF2B5EF4-FFF2-40B4-BE49-F238E27FC236}">
                <a16:creationId xmlns:a16="http://schemas.microsoft.com/office/drawing/2014/main" id="{2F1CA06E-2F56-21F8-5B69-CD5A97DF4E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1713" y="275069"/>
            <a:ext cx="2499354" cy="24993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415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1E6376E8-E9B4-66D3-EF44-4AA48E1A62E4}"/>
              </a:ext>
            </a:extLst>
          </p:cNvPr>
          <p:cNvPicPr>
            <a:picLocks noChangeAspect="1"/>
          </p:cNvPicPr>
          <p:nvPr/>
        </p:nvPicPr>
        <p:blipFill>
          <a:blip r:embed="rId2" cstate="print">
            <a:extLst>
              <a:ext uri="{28A0092B-C50C-407E-A947-70E740481C1C}">
                <a14:useLocalDpi xmlns:a14="http://schemas.microsoft.com/office/drawing/2010/main" val="0"/>
              </a:ext>
            </a:extLst>
          </a:blip>
          <a:srcRect t="14469" b="14469"/>
          <a:stretch/>
        </p:blipFill>
        <p:spPr>
          <a:xfrm>
            <a:off x="6417072" y="3468321"/>
            <a:ext cx="7250481" cy="3642434"/>
          </a:xfrm>
          <a:prstGeom prst="rect">
            <a:avLst/>
          </a:prstGeom>
        </p:spPr>
      </p:pic>
      <p:sp>
        <p:nvSpPr>
          <p:cNvPr id="4" name="Rektangel 3">
            <a:extLst>
              <a:ext uri="{FF2B5EF4-FFF2-40B4-BE49-F238E27FC236}">
                <a16:creationId xmlns:a16="http://schemas.microsoft.com/office/drawing/2014/main" id="{DEA97113-26BE-4FF1-CF51-9E70CDE5A4FA}"/>
              </a:ext>
            </a:extLst>
          </p:cNvPr>
          <p:cNvSpPr/>
          <p:nvPr/>
        </p:nvSpPr>
        <p:spPr>
          <a:xfrm>
            <a:off x="10714092" y="5945830"/>
            <a:ext cx="1182029" cy="602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grpSp>
        <p:nvGrpSpPr>
          <p:cNvPr id="21" name="Gruppe 20">
            <a:extLst>
              <a:ext uri="{FF2B5EF4-FFF2-40B4-BE49-F238E27FC236}">
                <a16:creationId xmlns:a16="http://schemas.microsoft.com/office/drawing/2014/main" id="{D315FDF6-0735-9843-4A4A-43233238A8DD}"/>
              </a:ext>
            </a:extLst>
          </p:cNvPr>
          <p:cNvGrpSpPr/>
          <p:nvPr/>
        </p:nvGrpSpPr>
        <p:grpSpPr>
          <a:xfrm>
            <a:off x="5358422" y="-39556"/>
            <a:ext cx="4683892" cy="3018408"/>
            <a:chOff x="4908126" y="0"/>
            <a:chExt cx="5844361" cy="3766240"/>
          </a:xfrm>
        </p:grpSpPr>
        <p:pic>
          <p:nvPicPr>
            <p:cNvPr id="12" name="Billede 11">
              <a:extLst>
                <a:ext uri="{FF2B5EF4-FFF2-40B4-BE49-F238E27FC236}">
                  <a16:creationId xmlns:a16="http://schemas.microsoft.com/office/drawing/2014/main" id="{2B796081-1705-A53D-468E-C4C79F79D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126" y="0"/>
              <a:ext cx="5428624" cy="3619084"/>
            </a:xfrm>
            <a:prstGeom prst="rect">
              <a:avLst/>
            </a:prstGeom>
          </p:spPr>
        </p:pic>
        <p:sp>
          <p:nvSpPr>
            <p:cNvPr id="19" name="Rektangel 18">
              <a:extLst>
                <a:ext uri="{FF2B5EF4-FFF2-40B4-BE49-F238E27FC236}">
                  <a16:creationId xmlns:a16="http://schemas.microsoft.com/office/drawing/2014/main" id="{52E996F6-55F4-04A2-193B-6427FB94D4AF}"/>
                </a:ext>
              </a:extLst>
            </p:cNvPr>
            <p:cNvSpPr/>
            <p:nvPr/>
          </p:nvSpPr>
          <p:spPr>
            <a:xfrm flipH="1">
              <a:off x="10014559" y="392885"/>
              <a:ext cx="603161" cy="3241140"/>
            </a:xfrm>
            <a:prstGeom prst="rect">
              <a:avLst/>
            </a:prstGeom>
            <a:gradFill flip="none" rotWithShape="1">
              <a:gsLst>
                <a:gs pos="38000">
                  <a:schemeClr val="bg2"/>
                </a:gs>
                <a:gs pos="91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0" name="Rektangel 19">
              <a:extLst>
                <a:ext uri="{FF2B5EF4-FFF2-40B4-BE49-F238E27FC236}">
                  <a16:creationId xmlns:a16="http://schemas.microsoft.com/office/drawing/2014/main" id="{3F151B27-7451-A1BA-8C49-8320A9C790ED}"/>
                </a:ext>
              </a:extLst>
            </p:cNvPr>
            <p:cNvSpPr/>
            <p:nvPr/>
          </p:nvSpPr>
          <p:spPr>
            <a:xfrm rot="5400000" flipH="1">
              <a:off x="8830336" y="1844090"/>
              <a:ext cx="603161" cy="3241140"/>
            </a:xfrm>
            <a:prstGeom prst="rect">
              <a:avLst/>
            </a:prstGeom>
            <a:gradFill flip="none" rotWithShape="1">
              <a:gsLst>
                <a:gs pos="38000">
                  <a:schemeClr val="bg2"/>
                </a:gs>
                <a:gs pos="91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grpSp>
      <p:sp>
        <p:nvSpPr>
          <p:cNvPr id="13" name="Rektangel 12">
            <a:extLst>
              <a:ext uri="{FF2B5EF4-FFF2-40B4-BE49-F238E27FC236}">
                <a16:creationId xmlns:a16="http://schemas.microsoft.com/office/drawing/2014/main" id="{2BEBDED2-2477-5F9A-C0B7-CE146922BC31}"/>
              </a:ext>
            </a:extLst>
          </p:cNvPr>
          <p:cNvSpPr/>
          <p:nvPr/>
        </p:nvSpPr>
        <p:spPr>
          <a:xfrm>
            <a:off x="51719" y="3395334"/>
            <a:ext cx="6506101" cy="24612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 name="Titel 1">
            <a:extLst>
              <a:ext uri="{FF2B5EF4-FFF2-40B4-BE49-F238E27FC236}">
                <a16:creationId xmlns:a16="http://schemas.microsoft.com/office/drawing/2014/main" id="{DABDD2F9-D578-4D8A-97FE-5C89420F413E}"/>
              </a:ext>
            </a:extLst>
          </p:cNvPr>
          <p:cNvSpPr>
            <a:spLocks noGrp="1"/>
          </p:cNvSpPr>
          <p:nvPr>
            <p:ph type="title"/>
          </p:nvPr>
        </p:nvSpPr>
        <p:spPr/>
        <p:txBody>
          <a:bodyPr/>
          <a:lstStyle/>
          <a:p>
            <a:r>
              <a:rPr lang="da-DK" dirty="0"/>
              <a:t>Materiale</a:t>
            </a:r>
          </a:p>
        </p:txBody>
      </p:sp>
      <p:sp>
        <p:nvSpPr>
          <p:cNvPr id="3" name="Pladsholder til indhold 2">
            <a:extLst>
              <a:ext uri="{FF2B5EF4-FFF2-40B4-BE49-F238E27FC236}">
                <a16:creationId xmlns:a16="http://schemas.microsoft.com/office/drawing/2014/main" id="{6400CA19-D1CD-5CC6-6137-DD1B752998E3}"/>
              </a:ext>
            </a:extLst>
          </p:cNvPr>
          <p:cNvSpPr>
            <a:spLocks noGrp="1"/>
          </p:cNvSpPr>
          <p:nvPr>
            <p:ph sz="quarter" idx="21"/>
          </p:nvPr>
        </p:nvSpPr>
        <p:spPr>
          <a:xfrm>
            <a:off x="542924" y="1549399"/>
            <a:ext cx="5598481" cy="5054149"/>
          </a:xfrm>
        </p:spPr>
        <p:txBody>
          <a:bodyPr/>
          <a:lstStyle/>
          <a:p>
            <a:pPr marL="0" indent="0">
              <a:buNone/>
            </a:pPr>
            <a:r>
              <a:rPr lang="da-DK" sz="1800" b="1" dirty="0">
                <a:solidFill>
                  <a:schemeClr val="tx2"/>
                </a:solidFill>
              </a:rPr>
              <a:t>Det fysiske materiale består af:</a:t>
            </a:r>
          </a:p>
          <a:p>
            <a:r>
              <a:rPr lang="da-DK" sz="1500" dirty="0">
                <a:solidFill>
                  <a:schemeClr val="tx1"/>
                </a:solidFill>
              </a:rPr>
              <a:t>1 stor plakat med infografik til klasseværelset.</a:t>
            </a:r>
          </a:p>
          <a:p>
            <a:r>
              <a:rPr lang="da-DK" sz="1500" dirty="0">
                <a:solidFill>
                  <a:schemeClr val="tx1"/>
                </a:solidFill>
              </a:rPr>
              <a:t>2 foldeark med infografik til grupper/dialog.</a:t>
            </a:r>
          </a:p>
          <a:p>
            <a:r>
              <a:rPr lang="da-DK" sz="1500" dirty="0">
                <a:solidFill>
                  <a:schemeClr val="tx1"/>
                </a:solidFill>
              </a:rPr>
              <a:t>17 dialogkort i stofpose.</a:t>
            </a:r>
          </a:p>
          <a:p>
            <a:endParaRPr lang="da-DK" sz="1500" dirty="0">
              <a:solidFill>
                <a:schemeClr val="tx1"/>
              </a:solidFill>
            </a:endParaRPr>
          </a:p>
          <a:p>
            <a:endParaRPr lang="da-DK" sz="1500" dirty="0">
              <a:solidFill>
                <a:schemeClr val="tx1"/>
              </a:solidFill>
            </a:endParaRPr>
          </a:p>
          <a:p>
            <a:endParaRPr lang="da-DK" sz="1500" dirty="0">
              <a:solidFill>
                <a:schemeClr val="tx1"/>
              </a:solidFill>
            </a:endParaRPr>
          </a:p>
          <a:p>
            <a:pPr marL="0" indent="0">
              <a:buNone/>
            </a:pPr>
            <a:r>
              <a:rPr lang="da-DK" sz="1800" b="1" dirty="0">
                <a:solidFill>
                  <a:schemeClr val="tx2"/>
                </a:solidFill>
              </a:rPr>
              <a:t>Det digitale materiale findes på SILO:</a:t>
            </a:r>
          </a:p>
          <a:p>
            <a:r>
              <a:rPr lang="da-DK" sz="1500" dirty="0">
                <a:solidFill>
                  <a:schemeClr val="tx1"/>
                </a:solidFill>
              </a:rPr>
              <a:t>Infografik og dialogkort kan downloades fra </a:t>
            </a:r>
            <a:r>
              <a:rPr lang="da-DK" sz="1500" dirty="0">
                <a:solidFill>
                  <a:schemeClr val="tx2"/>
                </a:solidFill>
              </a:rPr>
              <a:t>seges.silo.dk, </a:t>
            </a:r>
            <a:r>
              <a:rPr lang="da-DK" sz="1500" dirty="0">
                <a:solidFill>
                  <a:schemeClr val="tx1"/>
                </a:solidFill>
              </a:rPr>
              <a:t>under emnet ”Klima og </a:t>
            </a:r>
            <a:r>
              <a:rPr lang="da-DK" sz="1500" dirty="0" err="1">
                <a:solidFill>
                  <a:schemeClr val="tx1"/>
                </a:solidFill>
              </a:rPr>
              <a:t>ESGreen</a:t>
            </a:r>
            <a:r>
              <a:rPr lang="da-DK" sz="1500" dirty="0">
                <a:solidFill>
                  <a:schemeClr val="tx1"/>
                </a:solidFill>
              </a:rPr>
              <a:t> Tool”. Du kan printe materialet, hvis du har brug for flere sæt.</a:t>
            </a:r>
          </a:p>
          <a:p>
            <a:r>
              <a:rPr lang="da-DK" sz="1500" dirty="0">
                <a:solidFill>
                  <a:schemeClr val="tx1"/>
                </a:solidFill>
              </a:rPr>
              <a:t>Links til virkemiddelkataloger inden for Kvæg, Gris og Mark.</a:t>
            </a:r>
          </a:p>
          <a:p>
            <a:r>
              <a:rPr lang="da-DK" sz="1500" dirty="0">
                <a:solidFill>
                  <a:schemeClr val="tx1"/>
                </a:solidFill>
              </a:rPr>
              <a:t>PowerPoints, der understøtter gennemgang af infografik og virkemidler.</a:t>
            </a:r>
          </a:p>
          <a:p>
            <a:r>
              <a:rPr lang="da-DK" sz="1500" dirty="0">
                <a:solidFill>
                  <a:schemeClr val="tx1"/>
                </a:solidFill>
              </a:rPr>
              <a:t>5 dialogspørgsmål.</a:t>
            </a:r>
          </a:p>
          <a:p>
            <a:endParaRPr lang="da-DK" sz="1500" dirty="0">
              <a:solidFill>
                <a:schemeClr val="tx1"/>
              </a:solidFill>
            </a:endParaRPr>
          </a:p>
          <a:p>
            <a:endParaRPr lang="da-DK" sz="1500" dirty="0">
              <a:solidFill>
                <a:schemeClr val="tx1"/>
              </a:solidFill>
            </a:endParaRPr>
          </a:p>
          <a:p>
            <a:pPr marL="0" indent="0">
              <a:buNone/>
            </a:pPr>
            <a:endParaRPr lang="da-DK" sz="1600" dirty="0">
              <a:solidFill>
                <a:schemeClr val="tx1"/>
              </a:solidFill>
            </a:endParaRPr>
          </a:p>
          <a:p>
            <a:endParaRPr lang="da-DK" dirty="0"/>
          </a:p>
        </p:txBody>
      </p:sp>
      <p:grpSp>
        <p:nvGrpSpPr>
          <p:cNvPr id="8" name="Gruppe 7">
            <a:extLst>
              <a:ext uri="{FF2B5EF4-FFF2-40B4-BE49-F238E27FC236}">
                <a16:creationId xmlns:a16="http://schemas.microsoft.com/office/drawing/2014/main" id="{51C7114B-F126-DD35-2F97-120C0BC8A804}"/>
              </a:ext>
            </a:extLst>
          </p:cNvPr>
          <p:cNvGrpSpPr/>
          <p:nvPr/>
        </p:nvGrpSpPr>
        <p:grpSpPr>
          <a:xfrm>
            <a:off x="529792" y="6039956"/>
            <a:ext cx="4139846" cy="746931"/>
            <a:chOff x="584811" y="6039956"/>
            <a:chExt cx="4139846" cy="746931"/>
          </a:xfrm>
        </p:grpSpPr>
        <p:pic>
          <p:nvPicPr>
            <p:cNvPr id="5" name="Billede 4">
              <a:extLst>
                <a:ext uri="{FF2B5EF4-FFF2-40B4-BE49-F238E27FC236}">
                  <a16:creationId xmlns:a16="http://schemas.microsoft.com/office/drawing/2014/main" id="{336DACB8-F7E1-30DB-533E-ECE8AA4519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7609" y="6289750"/>
              <a:ext cx="531044" cy="313798"/>
            </a:xfrm>
            <a:prstGeom prst="rect">
              <a:avLst/>
            </a:prstGeom>
          </p:spPr>
        </p:pic>
        <p:pic>
          <p:nvPicPr>
            <p:cNvPr id="6" name="Billede 5">
              <a:extLst>
                <a:ext uri="{FF2B5EF4-FFF2-40B4-BE49-F238E27FC236}">
                  <a16:creationId xmlns:a16="http://schemas.microsoft.com/office/drawing/2014/main" id="{1FBEBE89-CA58-ECD2-8074-149B8734ACF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79226" y="6263012"/>
              <a:ext cx="1288733" cy="523875"/>
            </a:xfrm>
            <a:prstGeom prst="rect">
              <a:avLst/>
            </a:prstGeom>
          </p:spPr>
        </p:pic>
        <p:sp>
          <p:nvSpPr>
            <p:cNvPr id="7" name="Pladsholder til tekst 5">
              <a:extLst>
                <a:ext uri="{FF2B5EF4-FFF2-40B4-BE49-F238E27FC236}">
                  <a16:creationId xmlns:a16="http://schemas.microsoft.com/office/drawing/2014/main" id="{B8A8F81D-0C37-AB63-9B89-2455A15094AB}"/>
                </a:ext>
              </a:extLst>
            </p:cNvPr>
            <p:cNvSpPr txBox="1">
              <a:spLocks/>
            </p:cNvSpPr>
            <p:nvPr/>
          </p:nvSpPr>
          <p:spPr>
            <a:xfrm>
              <a:off x="584811" y="6039956"/>
              <a:ext cx="4139846" cy="263074"/>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spcAft>
                  <a:spcPts val="600"/>
                </a:spcAft>
                <a:buFont typeface="Arial"/>
                <a:buNone/>
                <a:defRPr lang="da-DK" sz="2000" b="1" kern="1200" dirty="0">
                  <a:solidFill>
                    <a:schemeClr val="bg2"/>
                  </a:solidFill>
                  <a:latin typeface="+mn-lt"/>
                  <a:ea typeface="+mn-ea"/>
                  <a:cs typeface="+mn-cs"/>
                </a:defRPr>
              </a:lvl1pPr>
              <a:lvl2pPr marL="252000" indent="0" algn="l" defTabSz="914400" rtl="0" eaLnBrk="1" latinLnBrk="0" hangingPunct="1">
                <a:lnSpc>
                  <a:spcPct val="105000"/>
                </a:lnSpc>
                <a:spcBef>
                  <a:spcPts val="0"/>
                </a:spcBef>
                <a:spcAft>
                  <a:spcPts val="600"/>
                </a:spcAft>
                <a:buFont typeface="Arial"/>
                <a:buNone/>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900" b="0" dirty="0">
                  <a:solidFill>
                    <a:srgbClr val="ADADAD"/>
                  </a:solidFill>
                </a:rPr>
                <a:t>SPONSORED BY</a:t>
              </a:r>
            </a:p>
          </p:txBody>
        </p:sp>
      </p:grpSp>
      <p:pic>
        <p:nvPicPr>
          <p:cNvPr id="33" name="Billede 32" descr="Et billede, der indeholder tekst&#10;&#10;Automatisk genereret beskrivelse">
            <a:extLst>
              <a:ext uri="{FF2B5EF4-FFF2-40B4-BE49-F238E27FC236}">
                <a16:creationId xmlns:a16="http://schemas.microsoft.com/office/drawing/2014/main" id="{0374633E-A2D4-10B2-3F63-3CCF765322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8845" y="1363908"/>
            <a:ext cx="1858181" cy="1045227"/>
          </a:xfrm>
          <a:prstGeom prst="rect">
            <a:avLst/>
          </a:prstGeom>
          <a:effectLst>
            <a:outerShdw blurRad="50800" dist="38100" dir="5400000" algn="t" rotWithShape="0">
              <a:prstClr val="black">
                <a:alpha val="40000"/>
              </a:prstClr>
            </a:outerShdw>
          </a:effectLst>
        </p:spPr>
      </p:pic>
      <p:pic>
        <p:nvPicPr>
          <p:cNvPr id="34" name="Billede 33">
            <a:extLst>
              <a:ext uri="{FF2B5EF4-FFF2-40B4-BE49-F238E27FC236}">
                <a16:creationId xmlns:a16="http://schemas.microsoft.com/office/drawing/2014/main" id="{CECBDFC9-4E3E-ACBA-707B-CCD9AFCD1DC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868845" y="2516457"/>
            <a:ext cx="1858181" cy="1045226"/>
          </a:xfrm>
          <a:prstGeom prst="rect">
            <a:avLst/>
          </a:prstGeom>
          <a:effectLst>
            <a:outerShdw blurRad="50800" dist="38100" dir="5400000" algn="t" rotWithShape="0">
              <a:prstClr val="black">
                <a:alpha val="40000"/>
              </a:prstClr>
            </a:outerShdw>
          </a:effectLst>
        </p:spPr>
      </p:pic>
      <p:pic>
        <p:nvPicPr>
          <p:cNvPr id="35" name="Billede 34">
            <a:extLst>
              <a:ext uri="{FF2B5EF4-FFF2-40B4-BE49-F238E27FC236}">
                <a16:creationId xmlns:a16="http://schemas.microsoft.com/office/drawing/2014/main" id="{9647259B-8502-BDCC-2D60-68183599E9F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868845" y="212062"/>
            <a:ext cx="1858181" cy="1045226"/>
          </a:xfrm>
          <a:prstGeom prst="rect">
            <a:avLst/>
          </a:prstGeom>
          <a:effectLst>
            <a:outerShdw blurRad="50800" dist="38100" dir="5400000" algn="t" rotWithShape="0">
              <a:prstClr val="black">
                <a:alpha val="40000"/>
              </a:prstClr>
            </a:outerShdw>
          </a:effectLst>
        </p:spPr>
      </p:pic>
      <p:pic>
        <p:nvPicPr>
          <p:cNvPr id="36" name="Billede 35">
            <a:extLst>
              <a:ext uri="{FF2B5EF4-FFF2-40B4-BE49-F238E27FC236}">
                <a16:creationId xmlns:a16="http://schemas.microsoft.com/office/drawing/2014/main" id="{BC7A721A-F305-C67C-AC99-962F7CDB3E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38021" y="6029282"/>
            <a:ext cx="841490" cy="352516"/>
          </a:xfrm>
          <a:prstGeom prst="rect">
            <a:avLst/>
          </a:prstGeom>
        </p:spPr>
      </p:pic>
      <p:grpSp>
        <p:nvGrpSpPr>
          <p:cNvPr id="14" name="Gruppe 13">
            <a:extLst>
              <a:ext uri="{FF2B5EF4-FFF2-40B4-BE49-F238E27FC236}">
                <a16:creationId xmlns:a16="http://schemas.microsoft.com/office/drawing/2014/main" id="{46549C27-E3FA-CDAC-DD05-8FAEB269DA68}"/>
              </a:ext>
            </a:extLst>
          </p:cNvPr>
          <p:cNvGrpSpPr/>
          <p:nvPr/>
        </p:nvGrpSpPr>
        <p:grpSpPr>
          <a:xfrm>
            <a:off x="5953190" y="2850457"/>
            <a:ext cx="3149788" cy="2633608"/>
            <a:chOff x="6083298" y="2790835"/>
            <a:chExt cx="3149788" cy="2633608"/>
          </a:xfrm>
        </p:grpSpPr>
        <p:grpSp>
          <p:nvGrpSpPr>
            <p:cNvPr id="31" name="Gruppe 30">
              <a:extLst>
                <a:ext uri="{FF2B5EF4-FFF2-40B4-BE49-F238E27FC236}">
                  <a16:creationId xmlns:a16="http://schemas.microsoft.com/office/drawing/2014/main" id="{E1A4ADFC-9D29-F2DB-FDE7-430C75143207}"/>
                </a:ext>
              </a:extLst>
            </p:cNvPr>
            <p:cNvGrpSpPr/>
            <p:nvPr/>
          </p:nvGrpSpPr>
          <p:grpSpPr>
            <a:xfrm>
              <a:off x="6083298" y="2790835"/>
              <a:ext cx="3149788" cy="2633608"/>
              <a:chOff x="6053540" y="2790835"/>
              <a:chExt cx="3149788" cy="2633608"/>
            </a:xfrm>
          </p:grpSpPr>
          <p:pic>
            <p:nvPicPr>
              <p:cNvPr id="23" name="Billede 22" descr="Et billede, der indeholder tekst, elektronik, skærm, skærmbillede&#10;&#10;Automatisk genereret beskrivelse">
                <a:extLst>
                  <a:ext uri="{FF2B5EF4-FFF2-40B4-BE49-F238E27FC236}">
                    <a16:creationId xmlns:a16="http://schemas.microsoft.com/office/drawing/2014/main" id="{9F7616F2-CE47-29AD-889B-BA5E5AF730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53540" y="2790835"/>
                <a:ext cx="3149788" cy="2633608"/>
              </a:xfrm>
              <a:prstGeom prst="rect">
                <a:avLst/>
              </a:prstGeom>
            </p:spPr>
          </p:pic>
          <p:pic>
            <p:nvPicPr>
              <p:cNvPr id="30" name="Billede 29">
                <a:extLst>
                  <a:ext uri="{FF2B5EF4-FFF2-40B4-BE49-F238E27FC236}">
                    <a16:creationId xmlns:a16="http://schemas.microsoft.com/office/drawing/2014/main" id="{6E6B930E-3300-6D4F-20C8-14EF38214ED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8436" b="8410"/>
              <a:stretch/>
            </p:blipFill>
            <p:spPr>
              <a:xfrm>
                <a:off x="6053540" y="3003504"/>
                <a:ext cx="3097494" cy="1601884"/>
              </a:xfrm>
              <a:prstGeom prst="rect">
                <a:avLst/>
              </a:prstGeom>
            </p:spPr>
          </p:pic>
        </p:grpSp>
        <p:pic>
          <p:nvPicPr>
            <p:cNvPr id="11" name="Billede 10">
              <a:extLst>
                <a:ext uri="{FF2B5EF4-FFF2-40B4-BE49-F238E27FC236}">
                  <a16:creationId xmlns:a16="http://schemas.microsoft.com/office/drawing/2014/main" id="{0827B7CE-E043-A6EF-2006-0A4887B3BD8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662" b="2695"/>
            <a:stretch/>
          </p:blipFill>
          <p:spPr>
            <a:xfrm>
              <a:off x="6292649" y="3010018"/>
              <a:ext cx="2695003" cy="1546686"/>
            </a:xfrm>
            <a:prstGeom prst="rect">
              <a:avLst/>
            </a:prstGeom>
          </p:spPr>
        </p:pic>
      </p:grpSp>
    </p:spTree>
    <p:extLst>
      <p:ext uri="{BB962C8B-B14F-4D97-AF65-F5344CB8AC3E}">
        <p14:creationId xmlns:p14="http://schemas.microsoft.com/office/powerpoint/2010/main" val="22431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9ADE171-FB61-954A-24E3-209443533B82}"/>
              </a:ext>
            </a:extLst>
          </p:cNvPr>
          <p:cNvSpPr/>
          <p:nvPr/>
        </p:nvSpPr>
        <p:spPr>
          <a:xfrm>
            <a:off x="0" y="1195057"/>
            <a:ext cx="12190411" cy="461727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 name="Titel 1">
            <a:extLst>
              <a:ext uri="{FF2B5EF4-FFF2-40B4-BE49-F238E27FC236}">
                <a16:creationId xmlns:a16="http://schemas.microsoft.com/office/drawing/2014/main" id="{DABDD2F9-D578-4D8A-97FE-5C89420F413E}"/>
              </a:ext>
            </a:extLst>
          </p:cNvPr>
          <p:cNvSpPr>
            <a:spLocks noGrp="1"/>
          </p:cNvSpPr>
          <p:nvPr>
            <p:ph type="title"/>
          </p:nvPr>
        </p:nvSpPr>
        <p:spPr>
          <a:xfrm>
            <a:off x="529792" y="392885"/>
            <a:ext cx="10395383" cy="711638"/>
          </a:xfrm>
        </p:spPr>
        <p:txBody>
          <a:bodyPr/>
          <a:lstStyle/>
          <a:p>
            <a:r>
              <a:rPr lang="da-DK" dirty="0"/>
              <a:t>Formål og udbytte ved brug af dialogkort i undervisningen</a:t>
            </a:r>
          </a:p>
        </p:txBody>
      </p:sp>
      <p:sp>
        <p:nvSpPr>
          <p:cNvPr id="3" name="Pladsholder til indhold 2">
            <a:extLst>
              <a:ext uri="{FF2B5EF4-FFF2-40B4-BE49-F238E27FC236}">
                <a16:creationId xmlns:a16="http://schemas.microsoft.com/office/drawing/2014/main" id="{6400CA19-D1CD-5CC6-6137-DD1B752998E3}"/>
              </a:ext>
            </a:extLst>
          </p:cNvPr>
          <p:cNvSpPr>
            <a:spLocks noGrp="1"/>
          </p:cNvSpPr>
          <p:nvPr>
            <p:ph sz="quarter" idx="21"/>
          </p:nvPr>
        </p:nvSpPr>
        <p:spPr>
          <a:xfrm>
            <a:off x="552590" y="1549399"/>
            <a:ext cx="8180945" cy="5054149"/>
          </a:xfrm>
        </p:spPr>
        <p:txBody>
          <a:bodyPr/>
          <a:lstStyle/>
          <a:p>
            <a:pPr marL="0" indent="0">
              <a:buNone/>
            </a:pPr>
            <a:r>
              <a:rPr lang="da-DK" sz="1800" dirty="0"/>
              <a:t>Formålet med at bruge infografik og dialogkort i undervisningen er at understøtte elevernes interesse og læring om landbrugets klimagasudledninger og virkemidler til at mindske disse.</a:t>
            </a:r>
          </a:p>
          <a:p>
            <a:pPr marL="0" indent="0">
              <a:buNone/>
            </a:pPr>
            <a:endParaRPr lang="da-DK" sz="1800" dirty="0"/>
          </a:p>
          <a:p>
            <a:pPr marL="0" indent="0">
              <a:buNone/>
            </a:pPr>
            <a:r>
              <a:rPr lang="da-DK" sz="1800" dirty="0"/>
              <a:t>Når eleverne kan sætte ord på de største kilder til landbrugets udledninger af klimagasser, så giver det mening at arbejde med dialogkort, vælge løsninger - og læse mere i virkemiddelkatalogerne. </a:t>
            </a:r>
          </a:p>
          <a:p>
            <a:pPr marL="0" indent="0">
              <a:buNone/>
            </a:pPr>
            <a:endParaRPr lang="da-DK" sz="1800" dirty="0"/>
          </a:p>
          <a:p>
            <a:pPr marL="0" indent="0">
              <a:buNone/>
            </a:pPr>
            <a:r>
              <a:rPr lang="da-DK" sz="1800" dirty="0"/>
              <a:t>På denne måde kan eleverne opnå baggrundsviden, som er nødvendig for at få udbytte af klimaværktøjet </a:t>
            </a:r>
            <a:r>
              <a:rPr lang="da-DK" sz="1800" dirty="0" err="1"/>
              <a:t>ESGreen</a:t>
            </a:r>
            <a:r>
              <a:rPr lang="da-DK" sz="1800" dirty="0"/>
              <a:t> Tool. </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grpSp>
        <p:nvGrpSpPr>
          <p:cNvPr id="8" name="Gruppe 7">
            <a:extLst>
              <a:ext uri="{FF2B5EF4-FFF2-40B4-BE49-F238E27FC236}">
                <a16:creationId xmlns:a16="http://schemas.microsoft.com/office/drawing/2014/main" id="{51C7114B-F126-DD35-2F97-120C0BC8A804}"/>
              </a:ext>
            </a:extLst>
          </p:cNvPr>
          <p:cNvGrpSpPr/>
          <p:nvPr/>
        </p:nvGrpSpPr>
        <p:grpSpPr>
          <a:xfrm>
            <a:off x="529792" y="6039956"/>
            <a:ext cx="4139846" cy="746931"/>
            <a:chOff x="584811" y="6039956"/>
            <a:chExt cx="4139846" cy="746931"/>
          </a:xfrm>
        </p:grpSpPr>
        <p:pic>
          <p:nvPicPr>
            <p:cNvPr id="5" name="Billede 4">
              <a:extLst>
                <a:ext uri="{FF2B5EF4-FFF2-40B4-BE49-F238E27FC236}">
                  <a16:creationId xmlns:a16="http://schemas.microsoft.com/office/drawing/2014/main" id="{336DACB8-F7E1-30DB-533E-ECE8AA4519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7609" y="6289750"/>
              <a:ext cx="531044" cy="313798"/>
            </a:xfrm>
            <a:prstGeom prst="rect">
              <a:avLst/>
            </a:prstGeom>
          </p:spPr>
        </p:pic>
        <p:pic>
          <p:nvPicPr>
            <p:cNvPr id="6" name="Billede 5">
              <a:extLst>
                <a:ext uri="{FF2B5EF4-FFF2-40B4-BE49-F238E27FC236}">
                  <a16:creationId xmlns:a16="http://schemas.microsoft.com/office/drawing/2014/main" id="{1FBEBE89-CA58-ECD2-8074-149B8734AC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9226" y="6263012"/>
              <a:ext cx="1288733" cy="523875"/>
            </a:xfrm>
            <a:prstGeom prst="rect">
              <a:avLst/>
            </a:prstGeom>
          </p:spPr>
        </p:pic>
        <p:sp>
          <p:nvSpPr>
            <p:cNvPr id="7" name="Pladsholder til tekst 5">
              <a:extLst>
                <a:ext uri="{FF2B5EF4-FFF2-40B4-BE49-F238E27FC236}">
                  <a16:creationId xmlns:a16="http://schemas.microsoft.com/office/drawing/2014/main" id="{B8A8F81D-0C37-AB63-9B89-2455A15094AB}"/>
                </a:ext>
              </a:extLst>
            </p:cNvPr>
            <p:cNvSpPr txBox="1">
              <a:spLocks/>
            </p:cNvSpPr>
            <p:nvPr/>
          </p:nvSpPr>
          <p:spPr>
            <a:xfrm>
              <a:off x="584811" y="6039956"/>
              <a:ext cx="4139846" cy="263074"/>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spcAft>
                  <a:spcPts val="600"/>
                </a:spcAft>
                <a:buFont typeface="Arial"/>
                <a:buNone/>
                <a:defRPr lang="da-DK" sz="2000" b="1" kern="1200" dirty="0">
                  <a:solidFill>
                    <a:schemeClr val="bg2"/>
                  </a:solidFill>
                  <a:latin typeface="+mn-lt"/>
                  <a:ea typeface="+mn-ea"/>
                  <a:cs typeface="+mn-cs"/>
                </a:defRPr>
              </a:lvl1pPr>
              <a:lvl2pPr marL="252000" indent="0" algn="l" defTabSz="914400" rtl="0" eaLnBrk="1" latinLnBrk="0" hangingPunct="1">
                <a:lnSpc>
                  <a:spcPct val="105000"/>
                </a:lnSpc>
                <a:spcBef>
                  <a:spcPts val="0"/>
                </a:spcBef>
                <a:spcAft>
                  <a:spcPts val="600"/>
                </a:spcAft>
                <a:buFont typeface="Arial"/>
                <a:buNone/>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900" b="0" dirty="0">
                  <a:solidFill>
                    <a:srgbClr val="ADADAD"/>
                  </a:solidFill>
                </a:rPr>
                <a:t>SPONSORED BY</a:t>
              </a:r>
            </a:p>
          </p:txBody>
        </p:sp>
      </p:grpSp>
      <p:pic>
        <p:nvPicPr>
          <p:cNvPr id="11" name="Billede 10">
            <a:extLst>
              <a:ext uri="{FF2B5EF4-FFF2-40B4-BE49-F238E27FC236}">
                <a16:creationId xmlns:a16="http://schemas.microsoft.com/office/drawing/2014/main" id="{076AFCFA-ABCB-B8C3-98E5-15BD712519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271" r="28099"/>
          <a:stretch/>
        </p:blipFill>
        <p:spPr>
          <a:xfrm>
            <a:off x="9054059" y="1161220"/>
            <a:ext cx="3136352" cy="4684944"/>
          </a:xfrm>
          <a:prstGeom prst="rect">
            <a:avLst/>
          </a:prstGeom>
        </p:spPr>
      </p:pic>
    </p:spTree>
    <p:extLst>
      <p:ext uri="{BB962C8B-B14F-4D97-AF65-F5344CB8AC3E}">
        <p14:creationId xmlns:p14="http://schemas.microsoft.com/office/powerpoint/2010/main" val="3516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9ADE171-FB61-954A-24E3-209443533B82}"/>
              </a:ext>
            </a:extLst>
          </p:cNvPr>
          <p:cNvSpPr/>
          <p:nvPr/>
        </p:nvSpPr>
        <p:spPr>
          <a:xfrm>
            <a:off x="0" y="1195057"/>
            <a:ext cx="12190411" cy="461727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 name="Titel 1">
            <a:extLst>
              <a:ext uri="{FF2B5EF4-FFF2-40B4-BE49-F238E27FC236}">
                <a16:creationId xmlns:a16="http://schemas.microsoft.com/office/drawing/2014/main" id="{DABDD2F9-D578-4D8A-97FE-5C89420F413E}"/>
              </a:ext>
            </a:extLst>
          </p:cNvPr>
          <p:cNvSpPr>
            <a:spLocks noGrp="1"/>
          </p:cNvSpPr>
          <p:nvPr>
            <p:ph type="title"/>
          </p:nvPr>
        </p:nvSpPr>
        <p:spPr/>
        <p:txBody>
          <a:bodyPr/>
          <a:lstStyle/>
          <a:p>
            <a:r>
              <a:rPr lang="da-DK" dirty="0"/>
              <a:t>Drejebog</a:t>
            </a:r>
          </a:p>
        </p:txBody>
      </p:sp>
      <p:sp>
        <p:nvSpPr>
          <p:cNvPr id="3" name="Pladsholder til indhold 2">
            <a:extLst>
              <a:ext uri="{FF2B5EF4-FFF2-40B4-BE49-F238E27FC236}">
                <a16:creationId xmlns:a16="http://schemas.microsoft.com/office/drawing/2014/main" id="{6400CA19-D1CD-5CC6-6137-DD1B752998E3}"/>
              </a:ext>
            </a:extLst>
          </p:cNvPr>
          <p:cNvSpPr>
            <a:spLocks noGrp="1"/>
          </p:cNvSpPr>
          <p:nvPr>
            <p:ph sz="quarter" idx="21"/>
          </p:nvPr>
        </p:nvSpPr>
        <p:spPr>
          <a:xfrm>
            <a:off x="542924" y="1549399"/>
            <a:ext cx="7222219" cy="5054149"/>
          </a:xfrm>
        </p:spPr>
        <p:txBody>
          <a:bodyPr/>
          <a:lstStyle/>
          <a:p>
            <a:pPr marL="0" indent="0">
              <a:buNone/>
            </a:pPr>
            <a:r>
              <a:rPr lang="da-DK" sz="1800" b="1" dirty="0">
                <a:solidFill>
                  <a:schemeClr val="bg2"/>
                </a:solidFill>
              </a:rPr>
              <a:t>På de næste sider kan du læse mere om, hvordan de enkelte dele af materialet kan bruges. </a:t>
            </a:r>
          </a:p>
          <a:p>
            <a:pPr marL="0" indent="0">
              <a:buNone/>
            </a:pPr>
            <a:endParaRPr lang="da-DK" sz="1800" b="1" dirty="0">
              <a:solidFill>
                <a:schemeClr val="bg2"/>
              </a:solidFill>
            </a:endParaRPr>
          </a:p>
          <a:p>
            <a:endParaRPr lang="da-DK" sz="1600" dirty="0">
              <a:solidFill>
                <a:schemeClr val="bg2"/>
              </a:solidFill>
            </a:endParaRPr>
          </a:p>
          <a:p>
            <a:endParaRPr lang="da-DK" dirty="0">
              <a:solidFill>
                <a:schemeClr val="bg2"/>
              </a:solidFill>
            </a:endParaRPr>
          </a:p>
        </p:txBody>
      </p:sp>
      <p:grpSp>
        <p:nvGrpSpPr>
          <p:cNvPr id="8" name="Gruppe 7">
            <a:extLst>
              <a:ext uri="{FF2B5EF4-FFF2-40B4-BE49-F238E27FC236}">
                <a16:creationId xmlns:a16="http://schemas.microsoft.com/office/drawing/2014/main" id="{51C7114B-F126-DD35-2F97-120C0BC8A804}"/>
              </a:ext>
            </a:extLst>
          </p:cNvPr>
          <p:cNvGrpSpPr/>
          <p:nvPr/>
        </p:nvGrpSpPr>
        <p:grpSpPr>
          <a:xfrm>
            <a:off x="529792" y="6039956"/>
            <a:ext cx="4139846" cy="746931"/>
            <a:chOff x="584811" y="6039956"/>
            <a:chExt cx="4139846" cy="746931"/>
          </a:xfrm>
        </p:grpSpPr>
        <p:pic>
          <p:nvPicPr>
            <p:cNvPr id="5" name="Billede 4">
              <a:extLst>
                <a:ext uri="{FF2B5EF4-FFF2-40B4-BE49-F238E27FC236}">
                  <a16:creationId xmlns:a16="http://schemas.microsoft.com/office/drawing/2014/main" id="{336DACB8-F7E1-30DB-533E-ECE8AA4519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7609" y="6289750"/>
              <a:ext cx="531044" cy="313798"/>
            </a:xfrm>
            <a:prstGeom prst="rect">
              <a:avLst/>
            </a:prstGeom>
          </p:spPr>
        </p:pic>
        <p:pic>
          <p:nvPicPr>
            <p:cNvPr id="6" name="Billede 5">
              <a:extLst>
                <a:ext uri="{FF2B5EF4-FFF2-40B4-BE49-F238E27FC236}">
                  <a16:creationId xmlns:a16="http://schemas.microsoft.com/office/drawing/2014/main" id="{1FBEBE89-CA58-ECD2-8074-149B8734AC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9226" y="6263012"/>
              <a:ext cx="1288733" cy="523875"/>
            </a:xfrm>
            <a:prstGeom prst="rect">
              <a:avLst/>
            </a:prstGeom>
          </p:spPr>
        </p:pic>
        <p:sp>
          <p:nvSpPr>
            <p:cNvPr id="7" name="Pladsholder til tekst 5">
              <a:extLst>
                <a:ext uri="{FF2B5EF4-FFF2-40B4-BE49-F238E27FC236}">
                  <a16:creationId xmlns:a16="http://schemas.microsoft.com/office/drawing/2014/main" id="{B8A8F81D-0C37-AB63-9B89-2455A15094AB}"/>
                </a:ext>
              </a:extLst>
            </p:cNvPr>
            <p:cNvSpPr txBox="1">
              <a:spLocks/>
            </p:cNvSpPr>
            <p:nvPr/>
          </p:nvSpPr>
          <p:spPr>
            <a:xfrm>
              <a:off x="584811" y="6039956"/>
              <a:ext cx="4139846" cy="263074"/>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spcAft>
                  <a:spcPts val="600"/>
                </a:spcAft>
                <a:buFont typeface="Arial"/>
                <a:buNone/>
                <a:defRPr lang="da-DK" sz="2000" b="1" kern="1200" dirty="0">
                  <a:solidFill>
                    <a:schemeClr val="bg2"/>
                  </a:solidFill>
                  <a:latin typeface="+mn-lt"/>
                  <a:ea typeface="+mn-ea"/>
                  <a:cs typeface="+mn-cs"/>
                </a:defRPr>
              </a:lvl1pPr>
              <a:lvl2pPr marL="252000" indent="0" algn="l" defTabSz="914400" rtl="0" eaLnBrk="1" latinLnBrk="0" hangingPunct="1">
                <a:lnSpc>
                  <a:spcPct val="105000"/>
                </a:lnSpc>
                <a:spcBef>
                  <a:spcPts val="0"/>
                </a:spcBef>
                <a:spcAft>
                  <a:spcPts val="600"/>
                </a:spcAft>
                <a:buFont typeface="Arial"/>
                <a:buNone/>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900" b="0" dirty="0">
                  <a:solidFill>
                    <a:srgbClr val="ADADAD"/>
                  </a:solidFill>
                </a:rPr>
                <a:t>SPONSORED BY</a:t>
              </a:r>
            </a:p>
          </p:txBody>
        </p:sp>
      </p:grpSp>
      <p:pic>
        <p:nvPicPr>
          <p:cNvPr id="11" name="Billede 10">
            <a:extLst>
              <a:ext uri="{FF2B5EF4-FFF2-40B4-BE49-F238E27FC236}">
                <a16:creationId xmlns:a16="http://schemas.microsoft.com/office/drawing/2014/main" id="{1CA435CD-C0B1-3AEF-48BA-7EBBFBA0DD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373"/>
          <a:stretch/>
        </p:blipFill>
        <p:spPr>
          <a:xfrm flipH="1">
            <a:off x="9128706" y="1195056"/>
            <a:ext cx="3061701" cy="4612385"/>
          </a:xfrm>
          <a:prstGeom prst="rect">
            <a:avLst/>
          </a:prstGeom>
        </p:spPr>
      </p:pic>
      <p:sp>
        <p:nvSpPr>
          <p:cNvPr id="9" name="Tekstfelt 8">
            <a:extLst>
              <a:ext uri="{FF2B5EF4-FFF2-40B4-BE49-F238E27FC236}">
                <a16:creationId xmlns:a16="http://schemas.microsoft.com/office/drawing/2014/main" id="{438AA37A-F02E-CFA0-7831-15B801533B07}"/>
              </a:ext>
            </a:extLst>
          </p:cNvPr>
          <p:cNvSpPr txBox="1"/>
          <p:nvPr/>
        </p:nvSpPr>
        <p:spPr>
          <a:xfrm>
            <a:off x="1240582" y="2625302"/>
            <a:ext cx="6647543" cy="1748236"/>
          </a:xfrm>
          <a:prstGeom prst="rect">
            <a:avLst/>
          </a:prstGeom>
          <a:noFill/>
        </p:spPr>
        <p:txBody>
          <a:bodyPr wrap="square" lIns="0" tIns="0" rIns="0" bIns="0" rtlCol="0">
            <a:spAutoFit/>
          </a:bodyPr>
          <a:lstStyle/>
          <a:p>
            <a:pPr marL="0" marR="0" lvl="0" indent="0" algn="l" defTabSz="914400" rtl="0" eaLnBrk="1" fontAlgn="auto" latinLnBrk="0" hangingPunct="1">
              <a:lnSpc>
                <a:spcPct val="94000"/>
              </a:lnSpc>
              <a:spcBef>
                <a:spcPts val="0"/>
              </a:spcBef>
              <a:spcAft>
                <a:spcPts val="600"/>
              </a:spcAft>
              <a:buClrTx/>
              <a:buSzTx/>
              <a:buFont typeface="Arial"/>
              <a:buNone/>
              <a:tabLst/>
              <a:defRPr/>
            </a:pPr>
            <a:r>
              <a:rPr kumimoji="0" lang="da-DK" sz="1800" b="0" i="0" u="none" strike="noStrike" kern="1200" cap="none" spc="0" normalizeH="0" baseline="0" noProof="0" dirty="0">
                <a:ln>
                  <a:noFill/>
                </a:ln>
                <a:solidFill>
                  <a:srgbClr val="FFFFFF"/>
                </a:solidFill>
                <a:effectLst/>
                <a:uLnTx/>
                <a:uFillTx/>
                <a:latin typeface="Arial"/>
                <a:ea typeface="+mn-ea"/>
                <a:cs typeface="+mn-cs"/>
              </a:rPr>
              <a:t>I </a:t>
            </a:r>
            <a:r>
              <a:rPr lang="da-DK" dirty="0">
                <a:solidFill>
                  <a:srgbClr val="FFFFFF"/>
                </a:solidFill>
                <a:latin typeface="Arial"/>
              </a:rPr>
              <a:t>venstre</a:t>
            </a:r>
            <a:r>
              <a:rPr kumimoji="0" lang="da-DK" sz="1800" b="0" i="0" u="none" strike="noStrike" kern="1200" cap="none" spc="0" normalizeH="0" baseline="0" noProof="0" dirty="0">
                <a:ln>
                  <a:noFill/>
                </a:ln>
                <a:solidFill>
                  <a:srgbClr val="FFFFFF"/>
                </a:solidFill>
                <a:effectLst/>
                <a:uLnTx/>
                <a:uFillTx/>
                <a:latin typeface="Arial"/>
                <a:ea typeface="+mn-ea"/>
                <a:cs typeface="+mn-cs"/>
              </a:rPr>
              <a:t> kolonne kan du læse om materialerne </a:t>
            </a:r>
            <a:br>
              <a:rPr kumimoji="0" lang="da-DK" sz="1800" b="0" i="0" u="none" strike="noStrike" kern="1200" cap="none" spc="0" normalizeH="0" baseline="0" noProof="0" dirty="0">
                <a:ln>
                  <a:noFill/>
                </a:ln>
                <a:solidFill>
                  <a:srgbClr val="FFFFFF"/>
                </a:solidFill>
                <a:effectLst/>
                <a:uLnTx/>
                <a:uFillTx/>
                <a:latin typeface="Arial"/>
                <a:ea typeface="+mn-ea"/>
                <a:cs typeface="+mn-cs"/>
              </a:rPr>
            </a:br>
            <a:r>
              <a:rPr kumimoji="0" lang="da-DK" sz="1800" b="0" i="0" u="none" strike="noStrike" kern="1200" cap="none" spc="0" normalizeH="0" baseline="0" noProof="0" dirty="0">
                <a:ln>
                  <a:noFill/>
                </a:ln>
                <a:solidFill>
                  <a:srgbClr val="FFFFFF"/>
                </a:solidFill>
                <a:effectLst/>
                <a:uLnTx/>
                <a:uFillTx/>
                <a:latin typeface="Arial"/>
                <a:ea typeface="+mn-ea"/>
                <a:cs typeface="+mn-cs"/>
              </a:rPr>
              <a:t>og formålet med dem. </a:t>
            </a:r>
          </a:p>
          <a:p>
            <a:pPr marL="0" marR="0" lvl="0" indent="0" algn="l" defTabSz="914400" rtl="0" eaLnBrk="1" fontAlgn="auto" latinLnBrk="0" hangingPunct="1">
              <a:lnSpc>
                <a:spcPct val="94000"/>
              </a:lnSpc>
              <a:spcBef>
                <a:spcPts val="0"/>
              </a:spcBef>
              <a:spcAft>
                <a:spcPts val="600"/>
              </a:spcAft>
              <a:buClrTx/>
              <a:buSzTx/>
              <a:buFont typeface="Arial"/>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94000"/>
              </a:lnSpc>
              <a:spcBef>
                <a:spcPts val="0"/>
              </a:spcBef>
              <a:spcAft>
                <a:spcPts val="600"/>
              </a:spcAft>
              <a:buClrTx/>
              <a:buSzTx/>
              <a:buFont typeface="Arial"/>
              <a:buNone/>
              <a:tabLst/>
              <a:defRPr/>
            </a:pPr>
            <a:r>
              <a:rPr kumimoji="0" lang="da-DK" sz="1800" b="0" i="0" u="none" strike="noStrike" kern="1200" cap="none" spc="0" normalizeH="0" baseline="0" noProof="0" dirty="0">
                <a:ln>
                  <a:noFill/>
                </a:ln>
                <a:solidFill>
                  <a:srgbClr val="FFFFFF"/>
                </a:solidFill>
                <a:effectLst/>
                <a:uLnTx/>
                <a:uFillTx/>
                <a:latin typeface="Arial"/>
                <a:ea typeface="+mn-ea"/>
                <a:cs typeface="+mn-cs"/>
              </a:rPr>
              <a:t>I </a:t>
            </a:r>
            <a:r>
              <a:rPr lang="da-DK" dirty="0">
                <a:solidFill>
                  <a:srgbClr val="FFFFFF"/>
                </a:solidFill>
                <a:latin typeface="Arial"/>
              </a:rPr>
              <a:t>højre kolonne</a:t>
            </a:r>
            <a:r>
              <a:rPr kumimoji="0" lang="da-DK" sz="1800" b="0" i="0" u="none" strike="noStrike" kern="1200" cap="none" spc="0" normalizeH="0" baseline="0" noProof="0" dirty="0">
                <a:ln>
                  <a:noFill/>
                </a:ln>
                <a:solidFill>
                  <a:srgbClr val="FFFFFF"/>
                </a:solidFill>
                <a:effectLst/>
                <a:uLnTx/>
                <a:uFillTx/>
                <a:latin typeface="Arial"/>
                <a:ea typeface="+mn-ea"/>
                <a:cs typeface="+mn-cs"/>
              </a:rPr>
              <a:t> er der forslag til, hvordan du kan bruge materialet, og hvad du skal være opmærksom på, når du bruger det.</a:t>
            </a:r>
          </a:p>
          <a:p>
            <a:endParaRPr lang="da-DK" sz="1400" dirty="0" err="1"/>
          </a:p>
        </p:txBody>
      </p:sp>
      <p:sp>
        <p:nvSpPr>
          <p:cNvPr id="13" name="Ellipse 12">
            <a:extLst>
              <a:ext uri="{FF2B5EF4-FFF2-40B4-BE49-F238E27FC236}">
                <a16:creationId xmlns:a16="http://schemas.microsoft.com/office/drawing/2014/main" id="{B33B3751-0ADD-72C5-A972-20FA754AB13F}"/>
              </a:ext>
            </a:extLst>
          </p:cNvPr>
          <p:cNvSpPr/>
          <p:nvPr/>
        </p:nvSpPr>
        <p:spPr>
          <a:xfrm>
            <a:off x="522032" y="2564958"/>
            <a:ext cx="514972" cy="51497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4" name="Ellipse 13">
            <a:extLst>
              <a:ext uri="{FF2B5EF4-FFF2-40B4-BE49-F238E27FC236}">
                <a16:creationId xmlns:a16="http://schemas.microsoft.com/office/drawing/2014/main" id="{90CBEC4E-80DB-EF1C-16C1-2A756394F0CF}"/>
              </a:ext>
            </a:extLst>
          </p:cNvPr>
          <p:cNvSpPr/>
          <p:nvPr/>
        </p:nvSpPr>
        <p:spPr>
          <a:xfrm>
            <a:off x="522032" y="3485559"/>
            <a:ext cx="514972" cy="51497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5" name="Tekstfelt 14">
            <a:extLst>
              <a:ext uri="{FF2B5EF4-FFF2-40B4-BE49-F238E27FC236}">
                <a16:creationId xmlns:a16="http://schemas.microsoft.com/office/drawing/2014/main" id="{180BE36C-117D-56D1-F928-E660F0EB47F8}"/>
              </a:ext>
            </a:extLst>
          </p:cNvPr>
          <p:cNvSpPr txBox="1"/>
          <p:nvPr/>
        </p:nvSpPr>
        <p:spPr>
          <a:xfrm>
            <a:off x="710435" y="2679824"/>
            <a:ext cx="449943" cy="276999"/>
          </a:xfrm>
          <a:prstGeom prst="rect">
            <a:avLst/>
          </a:prstGeom>
          <a:noFill/>
        </p:spPr>
        <p:txBody>
          <a:bodyPr wrap="square" lIns="0" tIns="0" rIns="0" bIns="0" rtlCol="0">
            <a:spAutoFit/>
          </a:bodyPr>
          <a:lstStyle/>
          <a:p>
            <a:r>
              <a:rPr kumimoji="0" lang="da-DK" sz="1800" b="1" i="0" u="none" strike="noStrike" kern="1200" cap="none" spc="0" normalizeH="0" baseline="0" noProof="0" dirty="0">
                <a:ln>
                  <a:noFill/>
                </a:ln>
                <a:solidFill>
                  <a:srgbClr val="FFFFFF"/>
                </a:solidFill>
                <a:effectLst/>
                <a:uLnTx/>
                <a:uFillTx/>
                <a:latin typeface="Arial"/>
                <a:ea typeface="+mn-ea"/>
                <a:cs typeface="+mn-cs"/>
              </a:rPr>
              <a:t>1</a:t>
            </a:r>
            <a:endParaRPr lang="da-DK" sz="1400" dirty="0"/>
          </a:p>
        </p:txBody>
      </p:sp>
      <p:sp>
        <p:nvSpPr>
          <p:cNvPr id="16" name="Tekstfelt 15">
            <a:extLst>
              <a:ext uri="{FF2B5EF4-FFF2-40B4-BE49-F238E27FC236}">
                <a16:creationId xmlns:a16="http://schemas.microsoft.com/office/drawing/2014/main" id="{F18E48FD-7F18-BBAE-DC1A-C801FA2503F0}"/>
              </a:ext>
            </a:extLst>
          </p:cNvPr>
          <p:cNvSpPr txBox="1"/>
          <p:nvPr/>
        </p:nvSpPr>
        <p:spPr>
          <a:xfrm>
            <a:off x="720945" y="3613669"/>
            <a:ext cx="449943" cy="276999"/>
          </a:xfrm>
          <a:prstGeom prst="rect">
            <a:avLst/>
          </a:prstGeom>
          <a:noFill/>
        </p:spPr>
        <p:txBody>
          <a:bodyPr wrap="square" lIns="0" tIns="0" rIns="0" bIns="0" rtlCol="0">
            <a:spAutoFit/>
          </a:bodyPr>
          <a:lstStyle/>
          <a:p>
            <a:r>
              <a:rPr kumimoji="0" lang="da-DK" sz="1800" b="1" i="0" u="none" strike="noStrike" kern="1200" cap="none" spc="0" normalizeH="0" baseline="0" noProof="0" dirty="0">
                <a:ln>
                  <a:noFill/>
                </a:ln>
                <a:solidFill>
                  <a:srgbClr val="FFFFFF"/>
                </a:solidFill>
                <a:effectLst/>
                <a:uLnTx/>
                <a:uFillTx/>
                <a:latin typeface="Arial"/>
                <a:ea typeface="+mn-ea"/>
                <a:cs typeface="+mn-cs"/>
              </a:rPr>
              <a:t>2</a:t>
            </a:r>
            <a:endParaRPr lang="da-DK" sz="1400" dirty="0"/>
          </a:p>
        </p:txBody>
      </p:sp>
    </p:spTree>
    <p:extLst>
      <p:ext uri="{BB962C8B-B14F-4D97-AF65-F5344CB8AC3E}">
        <p14:creationId xmlns:p14="http://schemas.microsoft.com/office/powerpoint/2010/main" val="173303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9ADE171-FB61-954A-24E3-209443533B82}"/>
              </a:ext>
            </a:extLst>
          </p:cNvPr>
          <p:cNvSpPr/>
          <p:nvPr/>
        </p:nvSpPr>
        <p:spPr>
          <a:xfrm>
            <a:off x="0" y="1195057"/>
            <a:ext cx="12190411" cy="461727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 name="Titel 1">
            <a:extLst>
              <a:ext uri="{FF2B5EF4-FFF2-40B4-BE49-F238E27FC236}">
                <a16:creationId xmlns:a16="http://schemas.microsoft.com/office/drawing/2014/main" id="{DABDD2F9-D578-4D8A-97FE-5C89420F413E}"/>
              </a:ext>
            </a:extLst>
          </p:cNvPr>
          <p:cNvSpPr>
            <a:spLocks noGrp="1"/>
          </p:cNvSpPr>
          <p:nvPr>
            <p:ph type="title"/>
          </p:nvPr>
        </p:nvSpPr>
        <p:spPr/>
        <p:txBody>
          <a:bodyPr/>
          <a:lstStyle/>
          <a:p>
            <a:r>
              <a:rPr lang="da-DK" dirty="0"/>
              <a:t>Infografik</a:t>
            </a:r>
          </a:p>
        </p:txBody>
      </p:sp>
      <p:grpSp>
        <p:nvGrpSpPr>
          <p:cNvPr id="8" name="Gruppe 7">
            <a:extLst>
              <a:ext uri="{FF2B5EF4-FFF2-40B4-BE49-F238E27FC236}">
                <a16:creationId xmlns:a16="http://schemas.microsoft.com/office/drawing/2014/main" id="{51C7114B-F126-DD35-2F97-120C0BC8A804}"/>
              </a:ext>
            </a:extLst>
          </p:cNvPr>
          <p:cNvGrpSpPr/>
          <p:nvPr/>
        </p:nvGrpSpPr>
        <p:grpSpPr>
          <a:xfrm>
            <a:off x="529792" y="6039956"/>
            <a:ext cx="4139846" cy="746931"/>
            <a:chOff x="584811" y="6039956"/>
            <a:chExt cx="4139846" cy="746931"/>
          </a:xfrm>
        </p:grpSpPr>
        <p:pic>
          <p:nvPicPr>
            <p:cNvPr id="5" name="Billede 4">
              <a:extLst>
                <a:ext uri="{FF2B5EF4-FFF2-40B4-BE49-F238E27FC236}">
                  <a16:creationId xmlns:a16="http://schemas.microsoft.com/office/drawing/2014/main" id="{336DACB8-F7E1-30DB-533E-ECE8AA4519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7609" y="6289750"/>
              <a:ext cx="531044" cy="313798"/>
            </a:xfrm>
            <a:prstGeom prst="rect">
              <a:avLst/>
            </a:prstGeom>
          </p:spPr>
        </p:pic>
        <p:pic>
          <p:nvPicPr>
            <p:cNvPr id="6" name="Billede 5">
              <a:extLst>
                <a:ext uri="{FF2B5EF4-FFF2-40B4-BE49-F238E27FC236}">
                  <a16:creationId xmlns:a16="http://schemas.microsoft.com/office/drawing/2014/main" id="{1FBEBE89-CA58-ECD2-8074-149B8734AC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9226" y="6263012"/>
              <a:ext cx="1288733" cy="523875"/>
            </a:xfrm>
            <a:prstGeom prst="rect">
              <a:avLst/>
            </a:prstGeom>
          </p:spPr>
        </p:pic>
        <p:sp>
          <p:nvSpPr>
            <p:cNvPr id="7" name="Pladsholder til tekst 5">
              <a:extLst>
                <a:ext uri="{FF2B5EF4-FFF2-40B4-BE49-F238E27FC236}">
                  <a16:creationId xmlns:a16="http://schemas.microsoft.com/office/drawing/2014/main" id="{B8A8F81D-0C37-AB63-9B89-2455A15094AB}"/>
                </a:ext>
              </a:extLst>
            </p:cNvPr>
            <p:cNvSpPr txBox="1">
              <a:spLocks/>
            </p:cNvSpPr>
            <p:nvPr/>
          </p:nvSpPr>
          <p:spPr>
            <a:xfrm>
              <a:off x="584811" y="6039956"/>
              <a:ext cx="4139846" cy="263074"/>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spcAft>
                  <a:spcPts val="600"/>
                </a:spcAft>
                <a:buFont typeface="Arial"/>
                <a:buNone/>
                <a:defRPr lang="da-DK" sz="2000" b="1" kern="1200" dirty="0">
                  <a:solidFill>
                    <a:schemeClr val="bg2"/>
                  </a:solidFill>
                  <a:latin typeface="+mn-lt"/>
                  <a:ea typeface="+mn-ea"/>
                  <a:cs typeface="+mn-cs"/>
                </a:defRPr>
              </a:lvl1pPr>
              <a:lvl2pPr marL="252000" indent="0" algn="l" defTabSz="914400" rtl="0" eaLnBrk="1" latinLnBrk="0" hangingPunct="1">
                <a:lnSpc>
                  <a:spcPct val="105000"/>
                </a:lnSpc>
                <a:spcBef>
                  <a:spcPts val="0"/>
                </a:spcBef>
                <a:spcAft>
                  <a:spcPts val="600"/>
                </a:spcAft>
                <a:buFont typeface="Arial"/>
                <a:buNone/>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900" b="0" dirty="0">
                  <a:solidFill>
                    <a:srgbClr val="ADADAD"/>
                  </a:solidFill>
                </a:rPr>
                <a:t>SPONSORED BY</a:t>
              </a:r>
            </a:p>
          </p:txBody>
        </p:sp>
      </p:grpSp>
      <p:graphicFrame>
        <p:nvGraphicFramePr>
          <p:cNvPr id="12" name="Tabel 12">
            <a:extLst>
              <a:ext uri="{FF2B5EF4-FFF2-40B4-BE49-F238E27FC236}">
                <a16:creationId xmlns:a16="http://schemas.microsoft.com/office/drawing/2014/main" id="{71DC2557-F566-5610-76F3-17B88B998B4E}"/>
              </a:ext>
            </a:extLst>
          </p:cNvPr>
          <p:cNvGraphicFramePr>
            <a:graphicFrameLocks noGrp="1"/>
          </p:cNvGraphicFramePr>
          <p:nvPr>
            <p:ph sz="quarter" idx="21"/>
            <p:extLst>
              <p:ext uri="{D42A27DB-BD31-4B8C-83A1-F6EECF244321}">
                <p14:modId xmlns:p14="http://schemas.microsoft.com/office/powerpoint/2010/main" val="2736480291"/>
              </p:ext>
            </p:extLst>
          </p:nvPr>
        </p:nvGraphicFramePr>
        <p:xfrm>
          <a:off x="542924" y="1195056"/>
          <a:ext cx="11237272" cy="4617269"/>
        </p:xfrm>
        <a:graphic>
          <a:graphicData uri="http://schemas.openxmlformats.org/drawingml/2006/table">
            <a:tbl>
              <a:tblPr firstRow="1" bandRow="1">
                <a:tableStyleId>{5C22544A-7EE6-4342-B048-85BDC9FD1C3A}</a:tableStyleId>
              </a:tblPr>
              <a:tblGrid>
                <a:gridCol w="9424693">
                  <a:extLst>
                    <a:ext uri="{9D8B030D-6E8A-4147-A177-3AD203B41FA5}">
                      <a16:colId xmlns:a16="http://schemas.microsoft.com/office/drawing/2014/main" val="2599835221"/>
                    </a:ext>
                  </a:extLst>
                </a:gridCol>
                <a:gridCol w="1812579">
                  <a:extLst>
                    <a:ext uri="{9D8B030D-6E8A-4147-A177-3AD203B41FA5}">
                      <a16:colId xmlns:a16="http://schemas.microsoft.com/office/drawing/2014/main" val="2938676595"/>
                    </a:ext>
                  </a:extLst>
                </a:gridCol>
              </a:tblGrid>
              <a:tr h="490329">
                <a:tc>
                  <a:txBody>
                    <a:bodyPr/>
                    <a:lstStyle/>
                    <a:p>
                      <a:r>
                        <a:rPr lang="da-DK" sz="1200" b="1" kern="1200" dirty="0">
                          <a:solidFill>
                            <a:schemeClr val="lt1"/>
                          </a:solidFill>
                          <a:effectLst/>
                          <a:latin typeface="+mn-lt"/>
                          <a:ea typeface="+mn-ea"/>
                          <a:cs typeface="+mn-cs"/>
                        </a:rPr>
                        <a:t>Aktivitet</a:t>
                      </a:r>
                    </a:p>
                    <a:p>
                      <a:r>
                        <a:rPr lang="da-DK" sz="1200" b="0" kern="1200" dirty="0">
                          <a:solidFill>
                            <a:schemeClr val="lt1"/>
                          </a:solidFill>
                          <a:effectLst/>
                          <a:latin typeface="+mn-lt"/>
                          <a:ea typeface="+mn-ea"/>
                          <a:cs typeface="+mn-cs"/>
                        </a:rPr>
                        <a:t>Beskrivelse af materiale og formål</a:t>
                      </a:r>
                      <a:endParaRPr lang="da-DK" sz="1200" b="0" dirty="0"/>
                    </a:p>
                  </a:txBody>
                  <a:tcPr anchor="ctr">
                    <a:solidFill>
                      <a:schemeClr val="tx2"/>
                    </a:solidFill>
                  </a:tcPr>
                </a:tc>
                <a:tc>
                  <a:txBody>
                    <a:bodyPr/>
                    <a:lstStyle/>
                    <a:p>
                      <a:pPr marL="228600" indent="-228600">
                        <a:lnSpc>
                          <a:spcPts val="1400"/>
                        </a:lnSpc>
                        <a:tabLst>
                          <a:tab pos="228600" algn="l"/>
                          <a:tab pos="828040" algn="l"/>
                        </a:tabLst>
                      </a:pPr>
                      <a:r>
                        <a:rPr lang="da-DK"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Proces</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lnSpc>
                          <a:spcPts val="1400"/>
                        </a:lnSpc>
                        <a:tabLst>
                          <a:tab pos="228600" algn="l"/>
                          <a:tab pos="828040" algn="l"/>
                        </a:tabLst>
                      </a:pPr>
                      <a:endParaRPr lang="da-DK"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1556860896"/>
                  </a:ext>
                </a:extLst>
              </a:tr>
              <a:tr h="4126940">
                <a:tc>
                  <a:txBody>
                    <a:bodyPr/>
                    <a:lstStyle/>
                    <a:p>
                      <a:r>
                        <a:rPr lang="da-DK" sz="1050" kern="1200" dirty="0">
                          <a:solidFill>
                            <a:schemeClr val="dk1"/>
                          </a:solidFill>
                          <a:effectLst/>
                          <a:latin typeface="+mn-lt"/>
                          <a:ea typeface="+mn-ea"/>
                          <a:cs typeface="+mn-cs"/>
                        </a:rPr>
                        <a:t>Formålet med infografikken er at visualisere udledningen af drivhusgasser fra landbrugsbedrifter. Infografikken har landbrugsskolen fået som en stor plakat, som et foldet A3 (2 stk.) og den findes også i lærerens PowerPoint med noter, der hedder ”</a:t>
                      </a:r>
                      <a:r>
                        <a:rPr lang="da-DK" sz="1050" kern="1200" dirty="0" err="1">
                          <a:solidFill>
                            <a:schemeClr val="dk1"/>
                          </a:solidFill>
                          <a:effectLst/>
                          <a:latin typeface="+mn-lt"/>
                          <a:ea typeface="+mn-ea"/>
                          <a:cs typeface="+mn-cs"/>
                        </a:rPr>
                        <a:t>ESGreen</a:t>
                      </a:r>
                      <a:r>
                        <a:rPr lang="da-DK" sz="1050" kern="1200" dirty="0">
                          <a:solidFill>
                            <a:schemeClr val="dk1"/>
                          </a:solidFill>
                          <a:effectLst/>
                          <a:latin typeface="+mn-lt"/>
                          <a:ea typeface="+mn-ea"/>
                          <a:cs typeface="+mn-cs"/>
                        </a:rPr>
                        <a:t> Tool – landbrugets udledninger”. Nedenfor er en kort beskrivelse af, hvad du ser på infografikken.</a:t>
                      </a:r>
                    </a:p>
                    <a:p>
                      <a:r>
                        <a:rPr lang="da-DK" sz="1050" kern="1200" dirty="0">
                          <a:solidFill>
                            <a:schemeClr val="dk1"/>
                          </a:solidFill>
                          <a:effectLst/>
                          <a:latin typeface="+mn-lt"/>
                          <a:ea typeface="+mn-ea"/>
                          <a:cs typeface="+mn-cs"/>
                        </a:rPr>
                        <a:t> </a:t>
                      </a:r>
                    </a:p>
                    <a:p>
                      <a:r>
                        <a:rPr lang="da-DK" sz="1050" b="1" kern="1200" cap="all" dirty="0">
                          <a:solidFill>
                            <a:schemeClr val="dk1"/>
                          </a:solidFill>
                          <a:effectLst/>
                          <a:latin typeface="+mn-lt"/>
                          <a:ea typeface="+mn-ea"/>
                          <a:cs typeface="+mn-cs"/>
                        </a:rPr>
                        <a:t>Import til bedriften: </a:t>
                      </a:r>
                      <a:r>
                        <a:rPr lang="da-DK" sz="1050" kern="1200" dirty="0">
                          <a:solidFill>
                            <a:schemeClr val="dk1"/>
                          </a:solidFill>
                          <a:effectLst/>
                          <a:latin typeface="+mn-lt"/>
                          <a:ea typeface="+mn-ea"/>
                          <a:cs typeface="+mn-cs"/>
                        </a:rPr>
                        <a:t>Når landmanden indkøber bl.a. handelsgødning og foder, vil der være en udledning af drivhusgasser, som stammer fra produktionen og transporten af varerne, som inkluderes i bedriftens klimaaftryk.</a:t>
                      </a:r>
                    </a:p>
                    <a:p>
                      <a:r>
                        <a:rPr lang="da-DK" sz="1050" kern="1200" dirty="0">
                          <a:solidFill>
                            <a:schemeClr val="dk1"/>
                          </a:solidFill>
                          <a:effectLst/>
                          <a:latin typeface="+mn-lt"/>
                          <a:ea typeface="+mn-ea"/>
                          <a:cs typeface="+mn-cs"/>
                        </a:rPr>
                        <a:t> </a:t>
                      </a:r>
                    </a:p>
                    <a:p>
                      <a:r>
                        <a:rPr lang="da-DK" sz="1050" b="1" kern="1200" cap="all" dirty="0">
                          <a:solidFill>
                            <a:schemeClr val="dk1"/>
                          </a:solidFill>
                          <a:effectLst/>
                          <a:latin typeface="+mn-lt"/>
                          <a:ea typeface="+mn-ea"/>
                          <a:cs typeface="+mn-cs"/>
                        </a:rPr>
                        <a:t>Bedriftsaftryk: </a:t>
                      </a:r>
                      <a:r>
                        <a:rPr lang="da-DK" sz="1050" kern="1200" dirty="0">
                          <a:solidFill>
                            <a:schemeClr val="dk1"/>
                          </a:solidFill>
                          <a:effectLst/>
                          <a:latin typeface="+mn-lt"/>
                          <a:ea typeface="+mn-ea"/>
                          <a:cs typeface="+mn-cs"/>
                        </a:rPr>
                        <a:t>Den udledning af drivhusgasser, som inkluderes i bedriftens aftryk, er koblet til enten markdrift eller dyrehold. Den største udledning af drivhusgasser fra markdriften stammer fra udbringning af kvælstofgødning. Bakterier i jorden omdanner ammonium fra gødningen til nitrat (i iltrige, tørre jorde) og videre til frit kvælstof (i iltfrie, våde jorde), hvilket frigiver lattergas. Den største udledning af lattergas sker ved omdannelsen fra nitrat til frit kvælstof – dvs. at udledningen er størst i iltfrie, våde marker. Lattergas udledes også, når organisk materiale (fx afgrøderester) nedbrydes i jorden. Kulstofrige jorde frigiver store mængder CO</a:t>
                      </a:r>
                      <a:r>
                        <a:rPr lang="da-DK" sz="1050" kern="1200" baseline="-25000" dirty="0">
                          <a:solidFill>
                            <a:schemeClr val="dk1"/>
                          </a:solidFill>
                          <a:effectLst/>
                          <a:latin typeface="+mn-lt"/>
                          <a:ea typeface="+mn-ea"/>
                          <a:cs typeface="+mn-cs"/>
                        </a:rPr>
                        <a:t>2, </a:t>
                      </a:r>
                      <a:r>
                        <a:rPr lang="da-DK" sz="1050" kern="1200" dirty="0">
                          <a:solidFill>
                            <a:schemeClr val="dk1"/>
                          </a:solidFill>
                          <a:effectLst/>
                          <a:latin typeface="+mn-lt"/>
                          <a:ea typeface="+mn-ea"/>
                          <a:cs typeface="+mn-cs"/>
                        </a:rPr>
                        <a:t>ved bakteriel omsætning, når der er ilt til stede i jorden. Derudover bidrager markarbejdet også til bedriftens klimaaftryk, idet maskiner, der bruges til dyrkning af jorden, forbruger brændstof og dermed udleder drivhusgasser. De primære drivhusgasser, der udledes fra husdyrene på en bedrift, er metan og lattergas. Gasserne udledes fra dyrenes fordøjelse og gylle, og der vil være større eller mindre udledning afhængig af hvilken type dyr, der holdes.</a:t>
                      </a:r>
                    </a:p>
                    <a:p>
                      <a:r>
                        <a:rPr lang="da-DK" sz="1050" kern="1200" dirty="0">
                          <a:solidFill>
                            <a:schemeClr val="dk1"/>
                          </a:solidFill>
                          <a:effectLst/>
                          <a:latin typeface="+mn-lt"/>
                          <a:ea typeface="+mn-ea"/>
                          <a:cs typeface="+mn-cs"/>
                        </a:rPr>
                        <a:t> </a:t>
                      </a:r>
                    </a:p>
                    <a:p>
                      <a:r>
                        <a:rPr lang="da-DK" sz="1050" b="1" kern="1200" cap="all" dirty="0">
                          <a:solidFill>
                            <a:schemeClr val="dk1"/>
                          </a:solidFill>
                          <a:effectLst/>
                          <a:latin typeface="+mn-lt"/>
                          <a:ea typeface="+mn-ea"/>
                          <a:cs typeface="+mn-cs"/>
                        </a:rPr>
                        <a:t>Energi: </a:t>
                      </a:r>
                      <a:r>
                        <a:rPr lang="da-DK" sz="1050" kern="1200" dirty="0">
                          <a:solidFill>
                            <a:schemeClr val="dk1"/>
                          </a:solidFill>
                          <a:effectLst/>
                          <a:latin typeface="+mn-lt"/>
                          <a:ea typeface="+mn-ea"/>
                          <a:cs typeface="+mn-cs"/>
                        </a:rPr>
                        <a:t>Energi, som produceres eksternt og leveres til bedriften, indgår ikke i bedriftsaftrykket. </a:t>
                      </a:r>
                    </a:p>
                    <a:p>
                      <a:r>
                        <a:rPr lang="da-DK" sz="1050" kern="1200" dirty="0">
                          <a:solidFill>
                            <a:schemeClr val="dk1"/>
                          </a:solidFill>
                          <a:effectLst/>
                          <a:latin typeface="+mn-lt"/>
                          <a:ea typeface="+mn-ea"/>
                          <a:cs typeface="+mn-cs"/>
                        </a:rPr>
                        <a:t> </a:t>
                      </a:r>
                    </a:p>
                    <a:p>
                      <a:r>
                        <a:rPr lang="da-DK" sz="1050" b="1" kern="1200" cap="all" dirty="0">
                          <a:solidFill>
                            <a:schemeClr val="dk1"/>
                          </a:solidFill>
                          <a:effectLst/>
                          <a:latin typeface="+mn-lt"/>
                          <a:ea typeface="+mn-ea"/>
                          <a:cs typeface="+mn-cs"/>
                        </a:rPr>
                        <a:t>Produktaftryk: </a:t>
                      </a:r>
                      <a:r>
                        <a:rPr lang="da-DK" sz="1050" kern="1200" dirty="0">
                          <a:solidFill>
                            <a:schemeClr val="dk1"/>
                          </a:solidFill>
                          <a:effectLst/>
                          <a:latin typeface="+mn-lt"/>
                          <a:ea typeface="+mn-ea"/>
                          <a:cs typeface="+mn-cs"/>
                        </a:rPr>
                        <a:t>Produktaftrykket er et udtryk for den udledning, der er forbundet med produktionen af f.eks. ét kg mælk eller et kg korn. </a:t>
                      </a:r>
                      <a:br>
                        <a:rPr lang="da-DK" sz="1050" kern="1200" dirty="0">
                          <a:solidFill>
                            <a:schemeClr val="dk1"/>
                          </a:solidFill>
                          <a:effectLst/>
                          <a:latin typeface="+mn-lt"/>
                          <a:ea typeface="+mn-ea"/>
                          <a:cs typeface="+mn-cs"/>
                        </a:rPr>
                      </a:br>
                      <a:r>
                        <a:rPr lang="da-DK" sz="1050" kern="1200" dirty="0">
                          <a:solidFill>
                            <a:schemeClr val="dk1"/>
                          </a:solidFill>
                          <a:effectLst/>
                          <a:latin typeface="+mn-lt"/>
                          <a:ea typeface="+mn-ea"/>
                          <a:cs typeface="+mn-cs"/>
                        </a:rPr>
                        <a:t>Både import til bedriften samt bedriftsaftrykket er afspejlet i denne værdi. </a:t>
                      </a:r>
                    </a:p>
                    <a:p>
                      <a:r>
                        <a:rPr lang="da-DK" sz="1050" kern="1200" dirty="0">
                          <a:solidFill>
                            <a:schemeClr val="dk1"/>
                          </a:solidFill>
                          <a:effectLst/>
                          <a:latin typeface="+mn-lt"/>
                          <a:ea typeface="+mn-ea"/>
                          <a:cs typeface="+mn-cs"/>
                        </a:rPr>
                        <a:t> </a:t>
                      </a:r>
                    </a:p>
                    <a:p>
                      <a:r>
                        <a:rPr lang="da-DK" sz="1050" b="1" kern="1200" cap="all" dirty="0">
                          <a:solidFill>
                            <a:schemeClr val="dk1"/>
                          </a:solidFill>
                          <a:effectLst/>
                          <a:latin typeface="+mn-lt"/>
                          <a:ea typeface="+mn-ea"/>
                          <a:cs typeface="+mn-cs"/>
                        </a:rPr>
                        <a:t>Cirkeldiagrammer: </a:t>
                      </a:r>
                      <a:r>
                        <a:rPr lang="da-DK" sz="1050" kern="1200" dirty="0">
                          <a:solidFill>
                            <a:schemeClr val="dk1"/>
                          </a:solidFill>
                          <a:effectLst/>
                          <a:latin typeface="+mn-lt"/>
                          <a:ea typeface="+mn-ea"/>
                          <a:cs typeface="+mn-cs"/>
                        </a:rPr>
                        <a:t>Hvert cirkeldiagram beskriver, hvor stor en del af udledningen af drivhusgasser en enkelt kilde udgør af den samlede udledning af drivhusgasser for hhv. Mark, Mark/Økologi, Fjerkræ, Kvæg og Gris. I cirkeldiagrammet for marken, kan du fx se, at en stor del af udledningerne stammer fra N-gødning, mens en lille del udledes fra forbrug af kalk. I cirkeldiagrammet for dyreproduktion fylder udledningen fra foder og fordøjelse en del, men hvor stor en del af den samlede udledning, den enkelte kilde står for, afhænger af dyretypen.</a:t>
                      </a:r>
                      <a:endParaRPr lang="da-DK" sz="1050" dirty="0"/>
                    </a:p>
                  </a:txBody>
                  <a:tcPr>
                    <a:solidFill>
                      <a:schemeClr val="accent3">
                        <a:lumMod val="60000"/>
                        <a:lumOff val="40000"/>
                      </a:schemeClr>
                    </a:solidFill>
                  </a:tcPr>
                </a:tc>
                <a:tc>
                  <a:txBody>
                    <a:bodyPr/>
                    <a:lstStyle/>
                    <a:p>
                      <a:r>
                        <a:rPr lang="da-DK" sz="950" kern="1200" dirty="0">
                          <a:solidFill>
                            <a:schemeClr val="dk1"/>
                          </a:solidFill>
                          <a:effectLst/>
                          <a:latin typeface="+mn-lt"/>
                          <a:ea typeface="+mn-ea"/>
                          <a:cs typeface="+mn-cs"/>
                        </a:rPr>
                        <a:t>Hvis de studerende ikke har et forhåndskendskab til drivhusgasser i landbruget, så gennemgå infografikken i et roligt tempo trin for trin, fx med udgangspunkt i beskrivelsen i venstre kolonne.</a:t>
                      </a:r>
                    </a:p>
                    <a:p>
                      <a:r>
                        <a:rPr lang="da-DK" sz="950" kern="1200" dirty="0">
                          <a:solidFill>
                            <a:schemeClr val="dk1"/>
                          </a:solidFill>
                          <a:effectLst/>
                          <a:latin typeface="+mn-lt"/>
                          <a:ea typeface="+mn-ea"/>
                          <a:cs typeface="+mn-cs"/>
                        </a:rPr>
                        <a:t> </a:t>
                      </a:r>
                    </a:p>
                    <a:p>
                      <a:r>
                        <a:rPr lang="da-DK" sz="950" kern="1200" dirty="0">
                          <a:solidFill>
                            <a:schemeClr val="dk1"/>
                          </a:solidFill>
                          <a:effectLst/>
                          <a:latin typeface="+mn-lt"/>
                          <a:ea typeface="+mn-ea"/>
                          <a:cs typeface="+mn-cs"/>
                        </a:rPr>
                        <a:t>Lad gerne de studerende kigge på infografikken, mens I samtaler om den.</a:t>
                      </a:r>
                    </a:p>
                    <a:p>
                      <a:endParaRPr lang="da-DK" sz="950" kern="1200" dirty="0">
                        <a:solidFill>
                          <a:schemeClr val="dk1"/>
                        </a:solidFill>
                        <a:effectLst/>
                        <a:latin typeface="+mn-lt"/>
                        <a:ea typeface="+mn-ea"/>
                        <a:cs typeface="+mn-cs"/>
                      </a:endParaRPr>
                    </a:p>
                    <a:p>
                      <a:r>
                        <a:rPr lang="da-DK" sz="950" kern="1200" dirty="0">
                          <a:solidFill>
                            <a:schemeClr val="dk1"/>
                          </a:solidFill>
                          <a:effectLst/>
                          <a:latin typeface="+mn-lt"/>
                          <a:ea typeface="+mn-ea"/>
                          <a:cs typeface="+mn-cs"/>
                        </a:rPr>
                        <a:t>Gennemgangen giver forhåbentlig anledning til spørgsmål og en dialog om klima.</a:t>
                      </a:r>
                    </a:p>
                    <a:p>
                      <a:r>
                        <a:rPr lang="da-DK" sz="950" kern="1200" dirty="0">
                          <a:solidFill>
                            <a:schemeClr val="dk1"/>
                          </a:solidFill>
                          <a:effectLst/>
                          <a:latin typeface="+mn-lt"/>
                          <a:ea typeface="+mn-ea"/>
                          <a:cs typeface="+mn-cs"/>
                        </a:rPr>
                        <a:t> </a:t>
                      </a:r>
                    </a:p>
                    <a:p>
                      <a:r>
                        <a:rPr lang="da-DK" sz="950" kern="1200" dirty="0">
                          <a:solidFill>
                            <a:schemeClr val="dk1"/>
                          </a:solidFill>
                          <a:effectLst/>
                          <a:latin typeface="+mn-lt"/>
                          <a:ea typeface="+mn-ea"/>
                          <a:cs typeface="+mn-cs"/>
                        </a:rPr>
                        <a:t>Efter gennemgangen beder du de studerende drøfte infografikken to og to eller tre og tre i relation til bedrifter de kender F.eks. ud fra spørgsmålet:  </a:t>
                      </a:r>
                    </a:p>
                    <a:p>
                      <a:endParaRPr lang="da-DK" sz="950" kern="1200" dirty="0">
                        <a:solidFill>
                          <a:schemeClr val="dk1"/>
                        </a:solidFill>
                        <a:effectLst/>
                        <a:latin typeface="+mn-lt"/>
                        <a:ea typeface="+mn-ea"/>
                        <a:cs typeface="+mn-cs"/>
                      </a:endParaRPr>
                    </a:p>
                    <a:p>
                      <a:r>
                        <a:rPr lang="da-DK" sz="950" kern="1200" dirty="0">
                          <a:solidFill>
                            <a:schemeClr val="dk1"/>
                          </a:solidFill>
                          <a:effectLst/>
                          <a:latin typeface="+mn-lt"/>
                          <a:ea typeface="+mn-ea"/>
                          <a:cs typeface="+mn-cs"/>
                        </a:rPr>
                        <a:t>Hvilke drivhusgasser er de væsentligste på den bedrift?</a:t>
                      </a:r>
                      <a:endParaRPr lang="da-DK" sz="950" dirty="0"/>
                    </a:p>
                  </a:txBody>
                  <a:tcPr>
                    <a:solidFill>
                      <a:schemeClr val="accent1">
                        <a:lumMod val="40000"/>
                        <a:lumOff val="60000"/>
                      </a:schemeClr>
                    </a:solidFill>
                  </a:tcPr>
                </a:tc>
                <a:extLst>
                  <a:ext uri="{0D108BD9-81ED-4DB2-BD59-A6C34878D82A}">
                    <a16:rowId xmlns:a16="http://schemas.microsoft.com/office/drawing/2014/main" val="2303169864"/>
                  </a:ext>
                </a:extLst>
              </a:tr>
            </a:tbl>
          </a:graphicData>
        </a:graphic>
      </p:graphicFrame>
    </p:spTree>
    <p:extLst>
      <p:ext uri="{BB962C8B-B14F-4D97-AF65-F5344CB8AC3E}">
        <p14:creationId xmlns:p14="http://schemas.microsoft.com/office/powerpoint/2010/main" val="244687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9ADE171-FB61-954A-24E3-209443533B82}"/>
              </a:ext>
            </a:extLst>
          </p:cNvPr>
          <p:cNvSpPr/>
          <p:nvPr/>
        </p:nvSpPr>
        <p:spPr>
          <a:xfrm>
            <a:off x="0" y="1195057"/>
            <a:ext cx="12190411" cy="461727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 name="Titel 1">
            <a:extLst>
              <a:ext uri="{FF2B5EF4-FFF2-40B4-BE49-F238E27FC236}">
                <a16:creationId xmlns:a16="http://schemas.microsoft.com/office/drawing/2014/main" id="{DABDD2F9-D578-4D8A-97FE-5C89420F413E}"/>
              </a:ext>
            </a:extLst>
          </p:cNvPr>
          <p:cNvSpPr>
            <a:spLocks noGrp="1"/>
          </p:cNvSpPr>
          <p:nvPr>
            <p:ph type="title"/>
          </p:nvPr>
        </p:nvSpPr>
        <p:spPr/>
        <p:txBody>
          <a:bodyPr/>
          <a:lstStyle/>
          <a:p>
            <a:r>
              <a:rPr lang="da-DK" dirty="0"/>
              <a:t>Dialogspørgsmål</a:t>
            </a:r>
          </a:p>
        </p:txBody>
      </p:sp>
      <p:grpSp>
        <p:nvGrpSpPr>
          <p:cNvPr id="8" name="Gruppe 7">
            <a:extLst>
              <a:ext uri="{FF2B5EF4-FFF2-40B4-BE49-F238E27FC236}">
                <a16:creationId xmlns:a16="http://schemas.microsoft.com/office/drawing/2014/main" id="{51C7114B-F126-DD35-2F97-120C0BC8A804}"/>
              </a:ext>
            </a:extLst>
          </p:cNvPr>
          <p:cNvGrpSpPr/>
          <p:nvPr/>
        </p:nvGrpSpPr>
        <p:grpSpPr>
          <a:xfrm>
            <a:off x="529792" y="6039956"/>
            <a:ext cx="4139846" cy="746931"/>
            <a:chOff x="584811" y="6039956"/>
            <a:chExt cx="4139846" cy="746931"/>
          </a:xfrm>
        </p:grpSpPr>
        <p:pic>
          <p:nvPicPr>
            <p:cNvPr id="5" name="Billede 4">
              <a:extLst>
                <a:ext uri="{FF2B5EF4-FFF2-40B4-BE49-F238E27FC236}">
                  <a16:creationId xmlns:a16="http://schemas.microsoft.com/office/drawing/2014/main" id="{336DACB8-F7E1-30DB-533E-ECE8AA4519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7609" y="6289750"/>
              <a:ext cx="531044" cy="313798"/>
            </a:xfrm>
            <a:prstGeom prst="rect">
              <a:avLst/>
            </a:prstGeom>
          </p:spPr>
        </p:pic>
        <p:pic>
          <p:nvPicPr>
            <p:cNvPr id="6" name="Billede 5">
              <a:extLst>
                <a:ext uri="{FF2B5EF4-FFF2-40B4-BE49-F238E27FC236}">
                  <a16:creationId xmlns:a16="http://schemas.microsoft.com/office/drawing/2014/main" id="{1FBEBE89-CA58-ECD2-8074-149B8734AC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9226" y="6263012"/>
              <a:ext cx="1288733" cy="523875"/>
            </a:xfrm>
            <a:prstGeom prst="rect">
              <a:avLst/>
            </a:prstGeom>
          </p:spPr>
        </p:pic>
        <p:sp>
          <p:nvSpPr>
            <p:cNvPr id="7" name="Pladsholder til tekst 5">
              <a:extLst>
                <a:ext uri="{FF2B5EF4-FFF2-40B4-BE49-F238E27FC236}">
                  <a16:creationId xmlns:a16="http://schemas.microsoft.com/office/drawing/2014/main" id="{B8A8F81D-0C37-AB63-9B89-2455A15094AB}"/>
                </a:ext>
              </a:extLst>
            </p:cNvPr>
            <p:cNvSpPr txBox="1">
              <a:spLocks/>
            </p:cNvSpPr>
            <p:nvPr/>
          </p:nvSpPr>
          <p:spPr>
            <a:xfrm>
              <a:off x="584811" y="6039956"/>
              <a:ext cx="4139846" cy="263074"/>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spcAft>
                  <a:spcPts val="600"/>
                </a:spcAft>
                <a:buFont typeface="Arial"/>
                <a:buNone/>
                <a:defRPr lang="da-DK" sz="2000" b="1" kern="1200" dirty="0">
                  <a:solidFill>
                    <a:schemeClr val="bg2"/>
                  </a:solidFill>
                  <a:latin typeface="+mn-lt"/>
                  <a:ea typeface="+mn-ea"/>
                  <a:cs typeface="+mn-cs"/>
                </a:defRPr>
              </a:lvl1pPr>
              <a:lvl2pPr marL="252000" indent="0" algn="l" defTabSz="914400" rtl="0" eaLnBrk="1" latinLnBrk="0" hangingPunct="1">
                <a:lnSpc>
                  <a:spcPct val="105000"/>
                </a:lnSpc>
                <a:spcBef>
                  <a:spcPts val="0"/>
                </a:spcBef>
                <a:spcAft>
                  <a:spcPts val="600"/>
                </a:spcAft>
                <a:buFont typeface="Arial"/>
                <a:buNone/>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900" b="0" dirty="0">
                  <a:solidFill>
                    <a:srgbClr val="ADADAD"/>
                  </a:solidFill>
                </a:rPr>
                <a:t>SPONSORED BY</a:t>
              </a:r>
            </a:p>
          </p:txBody>
        </p:sp>
      </p:grpSp>
      <p:graphicFrame>
        <p:nvGraphicFramePr>
          <p:cNvPr id="12" name="Tabel 12">
            <a:extLst>
              <a:ext uri="{FF2B5EF4-FFF2-40B4-BE49-F238E27FC236}">
                <a16:creationId xmlns:a16="http://schemas.microsoft.com/office/drawing/2014/main" id="{71DC2557-F566-5610-76F3-17B88B998B4E}"/>
              </a:ext>
            </a:extLst>
          </p:cNvPr>
          <p:cNvGraphicFramePr>
            <a:graphicFrameLocks noGrp="1"/>
          </p:cNvGraphicFramePr>
          <p:nvPr>
            <p:ph sz="quarter" idx="21"/>
            <p:extLst>
              <p:ext uri="{D42A27DB-BD31-4B8C-83A1-F6EECF244321}">
                <p14:modId xmlns:p14="http://schemas.microsoft.com/office/powerpoint/2010/main" val="3731140936"/>
              </p:ext>
            </p:extLst>
          </p:nvPr>
        </p:nvGraphicFramePr>
        <p:xfrm>
          <a:off x="542924" y="1195056"/>
          <a:ext cx="11052445" cy="4617269"/>
        </p:xfrm>
        <a:graphic>
          <a:graphicData uri="http://schemas.openxmlformats.org/drawingml/2006/table">
            <a:tbl>
              <a:tblPr firstRow="1" bandRow="1">
                <a:tableStyleId>{5C22544A-7EE6-4342-B048-85BDC9FD1C3A}</a:tableStyleId>
              </a:tblPr>
              <a:tblGrid>
                <a:gridCol w="9302225">
                  <a:extLst>
                    <a:ext uri="{9D8B030D-6E8A-4147-A177-3AD203B41FA5}">
                      <a16:colId xmlns:a16="http://schemas.microsoft.com/office/drawing/2014/main" val="2599835221"/>
                    </a:ext>
                  </a:extLst>
                </a:gridCol>
                <a:gridCol w="1750220">
                  <a:extLst>
                    <a:ext uri="{9D8B030D-6E8A-4147-A177-3AD203B41FA5}">
                      <a16:colId xmlns:a16="http://schemas.microsoft.com/office/drawing/2014/main" val="2638830692"/>
                    </a:ext>
                  </a:extLst>
                </a:gridCol>
              </a:tblGrid>
              <a:tr h="490329">
                <a:tc>
                  <a:txBody>
                    <a:bodyPr/>
                    <a:lstStyle/>
                    <a:p>
                      <a:r>
                        <a:rPr lang="da-DK" sz="1200" b="1" kern="1200" dirty="0">
                          <a:solidFill>
                            <a:schemeClr val="lt1"/>
                          </a:solidFill>
                          <a:effectLst/>
                          <a:latin typeface="+mn-lt"/>
                          <a:ea typeface="+mn-ea"/>
                          <a:cs typeface="+mn-cs"/>
                        </a:rPr>
                        <a:t>Aktivitet</a:t>
                      </a:r>
                    </a:p>
                    <a:p>
                      <a:r>
                        <a:rPr lang="da-DK" sz="1200" b="0" kern="1200" dirty="0">
                          <a:solidFill>
                            <a:schemeClr val="lt1"/>
                          </a:solidFill>
                          <a:effectLst/>
                          <a:latin typeface="+mn-lt"/>
                          <a:ea typeface="+mn-ea"/>
                          <a:cs typeface="+mn-cs"/>
                        </a:rPr>
                        <a:t>Beskrivelse af materiale og formål</a:t>
                      </a:r>
                      <a:endParaRPr lang="da-DK" sz="1200" b="0" dirty="0"/>
                    </a:p>
                  </a:txBody>
                  <a:tcPr anchor="ctr">
                    <a:solidFill>
                      <a:schemeClr val="tx2"/>
                    </a:solidFill>
                  </a:tcPr>
                </a:tc>
                <a:tc>
                  <a:txBody>
                    <a:bodyPr/>
                    <a:lstStyle/>
                    <a:p>
                      <a:pPr marL="228600" indent="-228600">
                        <a:lnSpc>
                          <a:spcPts val="1400"/>
                        </a:lnSpc>
                        <a:tabLst>
                          <a:tab pos="228600" algn="l"/>
                          <a:tab pos="828040" algn="l"/>
                        </a:tabLst>
                      </a:pPr>
                      <a:r>
                        <a:rPr lang="da-DK"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Proces</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lnSpc>
                          <a:spcPts val="1400"/>
                        </a:lnSpc>
                        <a:tabLst>
                          <a:tab pos="228600" algn="l"/>
                          <a:tab pos="828040" algn="l"/>
                        </a:tabLst>
                      </a:pPr>
                      <a:endParaRPr lang="da-DK"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1556860896"/>
                  </a:ext>
                </a:extLst>
              </a:tr>
              <a:tr h="4126940">
                <a:tc>
                  <a:txBody>
                    <a:bodyPr/>
                    <a:lstStyle/>
                    <a:p>
                      <a:pPr lvl="0"/>
                      <a:r>
                        <a:rPr lang="da-DK" sz="1050" kern="1200" dirty="0">
                          <a:solidFill>
                            <a:schemeClr val="dk1"/>
                          </a:solidFill>
                          <a:effectLst/>
                          <a:latin typeface="+mn-lt"/>
                          <a:ea typeface="+mn-ea"/>
                          <a:cs typeface="+mn-cs"/>
                        </a:rPr>
                        <a:t>Nedenstående spørgsmål kan du bruge, som oplæg til drøftelse i undervisningen.</a:t>
                      </a:r>
                    </a:p>
                    <a:p>
                      <a:pPr lvl="0"/>
                      <a:r>
                        <a:rPr lang="da-DK" sz="1050" kern="1200" dirty="0">
                          <a:solidFill>
                            <a:schemeClr val="dk1"/>
                          </a:solidFill>
                          <a:effectLst/>
                          <a:latin typeface="+mn-lt"/>
                          <a:ea typeface="+mn-ea"/>
                          <a:cs typeface="+mn-cs"/>
                        </a:rPr>
                        <a:t> </a:t>
                      </a:r>
                    </a:p>
                    <a:p>
                      <a:r>
                        <a:rPr lang="da-DK" sz="1050" kern="1200" dirty="0">
                          <a:solidFill>
                            <a:schemeClr val="dk1"/>
                          </a:solidFill>
                          <a:effectLst/>
                          <a:latin typeface="+mn-lt"/>
                          <a:ea typeface="+mn-ea"/>
                          <a:cs typeface="+mn-cs"/>
                        </a:rPr>
                        <a:t>Formålet med spørgsmålene er at lægge op til en drøftelse, der både fortæller dig noget om, hvor de studerende står ift. klimadagsordnen, og samtidig inspirere dem til at handle.</a:t>
                      </a:r>
                    </a:p>
                    <a:p>
                      <a:endParaRPr lang="da-DK" sz="105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b="1" kern="1200" dirty="0">
                          <a:solidFill>
                            <a:schemeClr val="dk1"/>
                          </a:solidFill>
                          <a:effectLst/>
                          <a:latin typeface="+mn-lt"/>
                          <a:ea typeface="+mn-ea"/>
                          <a:cs typeface="+mn-cs"/>
                        </a:rPr>
                        <a:t>Bliver klima en konkurrencefordel for dansk landbrug?</a:t>
                      </a:r>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 </a:t>
                      </a:r>
                    </a:p>
                    <a:p>
                      <a:pPr marL="171450" lvl="0" indent="-171450">
                        <a:buFont typeface="Arial" panose="020B0604020202020204" pitchFamily="34" charset="0"/>
                        <a:buChar char="•"/>
                      </a:pPr>
                      <a:r>
                        <a:rPr lang="da-DK" sz="1050" b="1" kern="1200" dirty="0">
                          <a:solidFill>
                            <a:schemeClr val="dk1"/>
                          </a:solidFill>
                          <a:effectLst/>
                          <a:latin typeface="+mn-lt"/>
                          <a:ea typeface="+mn-ea"/>
                          <a:cs typeface="+mn-cs"/>
                        </a:rPr>
                        <a:t>Hvilke forventninger har du til kommende krav fra forskellige interessenter (fx politikere, forbrugere, andelsselskaber og andre virksomheder mv.) på klimaområdet? </a:t>
                      </a:r>
                    </a:p>
                    <a:p>
                      <a:pPr marL="171450" lvl="0" indent="-171450">
                        <a:buFont typeface="Arial" panose="020B0604020202020204" pitchFamily="34" charset="0"/>
                        <a:buChar char="•"/>
                      </a:pPr>
                      <a:endParaRPr lang="da-DK" sz="1050" b="1" kern="1200" dirty="0">
                        <a:solidFill>
                          <a:schemeClr val="dk1"/>
                        </a:solidFill>
                        <a:effectLst/>
                        <a:latin typeface="+mn-lt"/>
                        <a:ea typeface="+mn-ea"/>
                        <a:cs typeface="+mn-cs"/>
                      </a:endParaRPr>
                    </a:p>
                    <a:p>
                      <a:pPr marL="171450" lvl="0" indent="-171450">
                        <a:buFont typeface="Arial" panose="020B0604020202020204" pitchFamily="34" charset="0"/>
                        <a:buChar char="•"/>
                      </a:pPr>
                      <a:endParaRPr lang="da-DK" sz="1050" b="1" kern="1200" dirty="0">
                        <a:solidFill>
                          <a:schemeClr val="dk1"/>
                        </a:solidFill>
                        <a:effectLst/>
                        <a:latin typeface="+mn-lt"/>
                        <a:ea typeface="+mn-ea"/>
                        <a:cs typeface="+mn-cs"/>
                      </a:endParaRPr>
                    </a:p>
                    <a:p>
                      <a:pPr marL="0" lvl="0" indent="0">
                        <a:buFont typeface="Arial" panose="020B0604020202020204" pitchFamily="34" charset="0"/>
                        <a:buNone/>
                      </a:pPr>
                      <a:r>
                        <a:rPr lang="da-DK" sz="1050" b="0" kern="1200" dirty="0">
                          <a:solidFill>
                            <a:schemeClr val="dk1"/>
                          </a:solidFill>
                          <a:effectLst/>
                          <a:latin typeface="+mn-lt"/>
                          <a:ea typeface="+mn-ea"/>
                          <a:cs typeface="+mn-cs"/>
                        </a:rPr>
                        <a:t>Nedenstående spørgsmål er relevante at stille, hvis eleverne har en bedrift at arbejde med:</a:t>
                      </a:r>
                    </a:p>
                    <a:p>
                      <a:pPr marL="171450" lvl="0" indent="-171450">
                        <a:buFont typeface="Arial" panose="020B0604020202020204" pitchFamily="34" charset="0"/>
                        <a:buChar char="•"/>
                      </a:pPr>
                      <a:endParaRPr lang="da-DK" sz="1050" b="1" kern="1200" dirty="0">
                        <a:solidFill>
                          <a:schemeClr val="dk1"/>
                        </a:solidFill>
                        <a:effectLst/>
                        <a:latin typeface="+mn-lt"/>
                        <a:ea typeface="+mn-ea"/>
                        <a:cs typeface="+mn-cs"/>
                      </a:endParaRPr>
                    </a:p>
                    <a:p>
                      <a:pPr marL="171450" lvl="0" indent="-171450">
                        <a:buFont typeface="Arial" panose="020B0604020202020204" pitchFamily="34" charset="0"/>
                        <a:buChar char="•"/>
                      </a:pPr>
                      <a:r>
                        <a:rPr lang="da-DK" sz="1050" b="1" kern="1200" dirty="0">
                          <a:solidFill>
                            <a:schemeClr val="dk1"/>
                          </a:solidFill>
                          <a:effectLst/>
                          <a:latin typeface="+mn-lt"/>
                          <a:ea typeface="+mn-ea"/>
                          <a:cs typeface="+mn-cs"/>
                        </a:rPr>
                        <a:t>Hvad tror du, klimakrav kommer til at betyde for din bedrift?</a:t>
                      </a:r>
                      <a:endParaRPr lang="da-DK" sz="1050" kern="1200" dirty="0">
                        <a:solidFill>
                          <a:schemeClr val="dk1"/>
                        </a:solidFill>
                        <a:effectLst/>
                        <a:latin typeface="+mn-lt"/>
                        <a:ea typeface="+mn-ea"/>
                        <a:cs typeface="+mn-cs"/>
                      </a:endParaRPr>
                    </a:p>
                    <a:p>
                      <a:pPr marL="171450" lvl="0" indent="-171450">
                        <a:buFont typeface="Arial" panose="020B0604020202020204" pitchFamily="34" charset="0"/>
                        <a:buChar char="•"/>
                      </a:pPr>
                      <a:endParaRPr lang="da-DK" sz="1050" b="1" kern="1200" dirty="0">
                        <a:solidFill>
                          <a:schemeClr val="dk1"/>
                        </a:solidFill>
                        <a:effectLst/>
                        <a:latin typeface="+mn-lt"/>
                        <a:ea typeface="+mn-ea"/>
                        <a:cs typeface="+mn-cs"/>
                      </a:endParaRPr>
                    </a:p>
                    <a:p>
                      <a:pPr marL="171450" lvl="0" indent="-171450">
                        <a:buFont typeface="Arial" panose="020B0604020202020204" pitchFamily="34" charset="0"/>
                        <a:buChar char="•"/>
                      </a:pPr>
                      <a:r>
                        <a:rPr lang="da-DK" sz="1050" b="1" kern="1200" dirty="0">
                          <a:solidFill>
                            <a:schemeClr val="dk1"/>
                          </a:solidFill>
                          <a:effectLst/>
                          <a:latin typeface="+mn-lt"/>
                          <a:ea typeface="+mn-ea"/>
                          <a:cs typeface="+mn-cs"/>
                        </a:rPr>
                        <a:t>På en skala fra 1-10, hvor motiveret er du for at arbejde med at reducere din bedrifts klimaaftryk?</a:t>
                      </a:r>
                    </a:p>
                    <a:p>
                      <a:pPr marL="171450" lvl="0" indent="-171450">
                        <a:buFont typeface="Arial" panose="020B0604020202020204" pitchFamily="34" charset="0"/>
                        <a:buChar char="•"/>
                      </a:pPr>
                      <a:endParaRPr lang="da-DK" sz="1050" b="1" kern="1200" dirty="0">
                        <a:solidFill>
                          <a:schemeClr val="dk1"/>
                        </a:solidFill>
                        <a:effectLst/>
                        <a:latin typeface="+mn-lt"/>
                        <a:ea typeface="+mn-ea"/>
                        <a:cs typeface="+mn-cs"/>
                      </a:endParaRPr>
                    </a:p>
                    <a:p>
                      <a:pPr marL="171450" lvl="0" indent="-171450">
                        <a:buFont typeface="Arial" panose="020B0604020202020204" pitchFamily="34" charset="0"/>
                        <a:buChar char="•"/>
                      </a:pPr>
                      <a:r>
                        <a:rPr lang="da-DK" sz="1050" b="1" kern="1200" dirty="0">
                          <a:solidFill>
                            <a:schemeClr val="dk1"/>
                          </a:solidFill>
                          <a:effectLst/>
                          <a:latin typeface="+mn-lt"/>
                          <a:ea typeface="+mn-ea"/>
                          <a:cs typeface="+mn-cs"/>
                        </a:rPr>
                        <a:t>På hvilke områder gør du allerede noget i dag for at reducere din bedrifts klimaaftryk? Hvordan har du implementeret det?</a:t>
                      </a:r>
                    </a:p>
                    <a:p>
                      <a:pPr marL="171450" lvl="0" indent="-171450">
                        <a:buFont typeface="Arial" panose="020B0604020202020204" pitchFamily="34" charset="0"/>
                        <a:buChar char="•"/>
                      </a:pPr>
                      <a:endParaRPr lang="da-DK" sz="1050" b="1" kern="1200" dirty="0">
                        <a:solidFill>
                          <a:schemeClr val="dk1"/>
                        </a:solidFill>
                        <a:effectLst/>
                        <a:latin typeface="+mn-lt"/>
                        <a:ea typeface="+mn-ea"/>
                        <a:cs typeface="+mn-cs"/>
                      </a:endParaRPr>
                    </a:p>
                    <a:p>
                      <a:pPr marL="171450" lvl="0" indent="-171450">
                        <a:buFont typeface="Arial" panose="020B0604020202020204" pitchFamily="34" charset="0"/>
                        <a:buChar char="•"/>
                      </a:pPr>
                      <a:r>
                        <a:rPr lang="da-DK" sz="1050" b="1" kern="1200" dirty="0">
                          <a:solidFill>
                            <a:schemeClr val="dk1"/>
                          </a:solidFill>
                          <a:effectLst/>
                          <a:latin typeface="+mn-lt"/>
                          <a:ea typeface="+mn-ea"/>
                          <a:cs typeface="+mn-cs"/>
                        </a:rPr>
                        <a:t>På hvilke områder kan du gøre en indsats? Inden for det næste år? Og inden for de næste tre år?</a:t>
                      </a:r>
                      <a:endParaRPr lang="da-DK" sz="1050" b="1" dirty="0"/>
                    </a:p>
                  </a:txBody>
                  <a:tcPr>
                    <a:solidFill>
                      <a:schemeClr val="accent3">
                        <a:lumMod val="60000"/>
                        <a:lumOff val="40000"/>
                      </a:schemeClr>
                    </a:solidFill>
                  </a:tcPr>
                </a:tc>
                <a:tc>
                  <a:txBody>
                    <a:bodyPr/>
                    <a:lstStyle/>
                    <a:p>
                      <a:r>
                        <a:rPr lang="da-DK" sz="1050" kern="1200" dirty="0">
                          <a:solidFill>
                            <a:schemeClr val="dk1"/>
                          </a:solidFill>
                          <a:effectLst/>
                          <a:latin typeface="+mn-lt"/>
                          <a:ea typeface="+mn-ea"/>
                          <a:cs typeface="+mn-cs"/>
                        </a:rPr>
                        <a:t>Brug spørgsmålene til at spørge ind til, hvordan de studerende forholder sig til klimadagsordenen.</a:t>
                      </a:r>
                    </a:p>
                    <a:p>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Hvis du ønsker større nuancer i svarene kan du bede de studerende om at se onlinekurserne, inden de forholder sig til spørgsmålene. </a:t>
                      </a:r>
                    </a:p>
                    <a:p>
                      <a:endParaRPr lang="da-DK" sz="1050" kern="1200" dirty="0">
                        <a:solidFill>
                          <a:schemeClr val="dk1"/>
                        </a:solidFill>
                        <a:effectLst/>
                        <a:latin typeface="+mn-lt"/>
                        <a:ea typeface="+mn-ea"/>
                        <a:cs typeface="+mn-cs"/>
                        <a:hlinkClick r:id="rId4"/>
                      </a:endParaRPr>
                    </a:p>
                    <a:p>
                      <a:r>
                        <a:rPr lang="da-DK" sz="1050" kern="1200" dirty="0">
                          <a:solidFill>
                            <a:schemeClr val="dk1"/>
                          </a:solidFill>
                          <a:effectLst/>
                          <a:latin typeface="+mn-lt"/>
                          <a:ea typeface="+mn-ea"/>
                          <a:cs typeface="+mn-cs"/>
                          <a:hlinkClick r:id="rId4"/>
                        </a:rPr>
                        <a:t>Onlinekurserne om klimaaftryk og </a:t>
                      </a:r>
                      <a:r>
                        <a:rPr lang="da-DK" sz="1050" kern="1200" dirty="0" err="1">
                          <a:solidFill>
                            <a:schemeClr val="dk1"/>
                          </a:solidFill>
                          <a:effectLst/>
                          <a:latin typeface="+mn-lt"/>
                          <a:ea typeface="+mn-ea"/>
                          <a:cs typeface="+mn-cs"/>
                          <a:hlinkClick r:id="rId4"/>
                        </a:rPr>
                        <a:t>ESGreen</a:t>
                      </a:r>
                      <a:r>
                        <a:rPr lang="da-DK" sz="1050" kern="1200" dirty="0">
                          <a:solidFill>
                            <a:schemeClr val="dk1"/>
                          </a:solidFill>
                          <a:effectLst/>
                          <a:latin typeface="+mn-lt"/>
                          <a:ea typeface="+mn-ea"/>
                          <a:cs typeface="+mn-cs"/>
                          <a:hlinkClick r:id="rId4"/>
                        </a:rPr>
                        <a:t> Tool</a:t>
                      </a:r>
                      <a:r>
                        <a:rPr lang="da-DK" sz="1050" kern="1200" dirty="0">
                          <a:solidFill>
                            <a:schemeClr val="dk1"/>
                          </a:solidFill>
                          <a:effectLst/>
                          <a:latin typeface="+mn-lt"/>
                          <a:ea typeface="+mn-ea"/>
                          <a:cs typeface="+mn-cs"/>
                        </a:rPr>
                        <a:t>.</a:t>
                      </a:r>
                      <a:endParaRPr lang="da-DK" sz="1050" dirty="0"/>
                    </a:p>
                  </a:txBody>
                  <a:tcPr>
                    <a:solidFill>
                      <a:schemeClr val="accent1">
                        <a:lumMod val="60000"/>
                        <a:lumOff val="40000"/>
                      </a:schemeClr>
                    </a:solidFill>
                  </a:tcPr>
                </a:tc>
                <a:extLst>
                  <a:ext uri="{0D108BD9-81ED-4DB2-BD59-A6C34878D82A}">
                    <a16:rowId xmlns:a16="http://schemas.microsoft.com/office/drawing/2014/main" val="2303169864"/>
                  </a:ext>
                </a:extLst>
              </a:tr>
            </a:tbl>
          </a:graphicData>
        </a:graphic>
      </p:graphicFrame>
    </p:spTree>
    <p:extLst>
      <p:ext uri="{BB962C8B-B14F-4D97-AF65-F5344CB8AC3E}">
        <p14:creationId xmlns:p14="http://schemas.microsoft.com/office/powerpoint/2010/main" val="1710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9ADE171-FB61-954A-24E3-209443533B82}"/>
              </a:ext>
            </a:extLst>
          </p:cNvPr>
          <p:cNvSpPr/>
          <p:nvPr/>
        </p:nvSpPr>
        <p:spPr>
          <a:xfrm>
            <a:off x="0" y="1195057"/>
            <a:ext cx="12190411" cy="461727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 name="Titel 1">
            <a:extLst>
              <a:ext uri="{FF2B5EF4-FFF2-40B4-BE49-F238E27FC236}">
                <a16:creationId xmlns:a16="http://schemas.microsoft.com/office/drawing/2014/main" id="{DABDD2F9-D578-4D8A-97FE-5C89420F413E}"/>
              </a:ext>
            </a:extLst>
          </p:cNvPr>
          <p:cNvSpPr>
            <a:spLocks noGrp="1"/>
          </p:cNvSpPr>
          <p:nvPr>
            <p:ph type="title"/>
          </p:nvPr>
        </p:nvSpPr>
        <p:spPr/>
        <p:txBody>
          <a:bodyPr/>
          <a:lstStyle/>
          <a:p>
            <a:r>
              <a:rPr lang="da-DK" dirty="0"/>
              <a:t>Dialogkort</a:t>
            </a:r>
          </a:p>
        </p:txBody>
      </p:sp>
      <p:grpSp>
        <p:nvGrpSpPr>
          <p:cNvPr id="8" name="Gruppe 7">
            <a:extLst>
              <a:ext uri="{FF2B5EF4-FFF2-40B4-BE49-F238E27FC236}">
                <a16:creationId xmlns:a16="http://schemas.microsoft.com/office/drawing/2014/main" id="{51C7114B-F126-DD35-2F97-120C0BC8A804}"/>
              </a:ext>
            </a:extLst>
          </p:cNvPr>
          <p:cNvGrpSpPr/>
          <p:nvPr/>
        </p:nvGrpSpPr>
        <p:grpSpPr>
          <a:xfrm>
            <a:off x="529792" y="6039956"/>
            <a:ext cx="4139846" cy="746931"/>
            <a:chOff x="584811" y="6039956"/>
            <a:chExt cx="4139846" cy="746931"/>
          </a:xfrm>
        </p:grpSpPr>
        <p:pic>
          <p:nvPicPr>
            <p:cNvPr id="5" name="Billede 4">
              <a:extLst>
                <a:ext uri="{FF2B5EF4-FFF2-40B4-BE49-F238E27FC236}">
                  <a16:creationId xmlns:a16="http://schemas.microsoft.com/office/drawing/2014/main" id="{336DACB8-F7E1-30DB-533E-ECE8AA4519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7609" y="6289750"/>
              <a:ext cx="531044" cy="313798"/>
            </a:xfrm>
            <a:prstGeom prst="rect">
              <a:avLst/>
            </a:prstGeom>
          </p:spPr>
        </p:pic>
        <p:pic>
          <p:nvPicPr>
            <p:cNvPr id="6" name="Billede 5">
              <a:extLst>
                <a:ext uri="{FF2B5EF4-FFF2-40B4-BE49-F238E27FC236}">
                  <a16:creationId xmlns:a16="http://schemas.microsoft.com/office/drawing/2014/main" id="{1FBEBE89-CA58-ECD2-8074-149B8734AC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9226" y="6263012"/>
              <a:ext cx="1288733" cy="523875"/>
            </a:xfrm>
            <a:prstGeom prst="rect">
              <a:avLst/>
            </a:prstGeom>
          </p:spPr>
        </p:pic>
        <p:sp>
          <p:nvSpPr>
            <p:cNvPr id="7" name="Pladsholder til tekst 5">
              <a:extLst>
                <a:ext uri="{FF2B5EF4-FFF2-40B4-BE49-F238E27FC236}">
                  <a16:creationId xmlns:a16="http://schemas.microsoft.com/office/drawing/2014/main" id="{B8A8F81D-0C37-AB63-9B89-2455A15094AB}"/>
                </a:ext>
              </a:extLst>
            </p:cNvPr>
            <p:cNvSpPr txBox="1">
              <a:spLocks/>
            </p:cNvSpPr>
            <p:nvPr/>
          </p:nvSpPr>
          <p:spPr>
            <a:xfrm>
              <a:off x="584811" y="6039956"/>
              <a:ext cx="4139846" cy="263074"/>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spcAft>
                  <a:spcPts val="600"/>
                </a:spcAft>
                <a:buFont typeface="Arial"/>
                <a:buNone/>
                <a:defRPr lang="da-DK" sz="2000" b="1" kern="1200" dirty="0">
                  <a:solidFill>
                    <a:schemeClr val="bg2"/>
                  </a:solidFill>
                  <a:latin typeface="+mn-lt"/>
                  <a:ea typeface="+mn-ea"/>
                  <a:cs typeface="+mn-cs"/>
                </a:defRPr>
              </a:lvl1pPr>
              <a:lvl2pPr marL="252000" indent="0" algn="l" defTabSz="914400" rtl="0" eaLnBrk="1" latinLnBrk="0" hangingPunct="1">
                <a:lnSpc>
                  <a:spcPct val="105000"/>
                </a:lnSpc>
                <a:spcBef>
                  <a:spcPts val="0"/>
                </a:spcBef>
                <a:spcAft>
                  <a:spcPts val="600"/>
                </a:spcAft>
                <a:buFont typeface="Arial"/>
                <a:buNone/>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900" b="0" dirty="0">
                  <a:solidFill>
                    <a:srgbClr val="ADADAD"/>
                  </a:solidFill>
                </a:rPr>
                <a:t>SPONSORED BY</a:t>
              </a:r>
            </a:p>
          </p:txBody>
        </p:sp>
      </p:grpSp>
      <p:graphicFrame>
        <p:nvGraphicFramePr>
          <p:cNvPr id="12" name="Tabel 12">
            <a:extLst>
              <a:ext uri="{FF2B5EF4-FFF2-40B4-BE49-F238E27FC236}">
                <a16:creationId xmlns:a16="http://schemas.microsoft.com/office/drawing/2014/main" id="{71DC2557-F566-5610-76F3-17B88B998B4E}"/>
              </a:ext>
            </a:extLst>
          </p:cNvPr>
          <p:cNvGraphicFramePr>
            <a:graphicFrameLocks noGrp="1"/>
          </p:cNvGraphicFramePr>
          <p:nvPr>
            <p:ph sz="quarter" idx="21"/>
            <p:extLst>
              <p:ext uri="{D42A27DB-BD31-4B8C-83A1-F6EECF244321}">
                <p14:modId xmlns:p14="http://schemas.microsoft.com/office/powerpoint/2010/main" val="1166159288"/>
              </p:ext>
            </p:extLst>
          </p:nvPr>
        </p:nvGraphicFramePr>
        <p:xfrm>
          <a:off x="542924" y="1195056"/>
          <a:ext cx="11052445" cy="4617269"/>
        </p:xfrm>
        <a:graphic>
          <a:graphicData uri="http://schemas.openxmlformats.org/drawingml/2006/table">
            <a:tbl>
              <a:tblPr firstRow="1" bandRow="1">
                <a:tableStyleId>{5C22544A-7EE6-4342-B048-85BDC9FD1C3A}</a:tableStyleId>
              </a:tblPr>
              <a:tblGrid>
                <a:gridCol w="4136080">
                  <a:extLst>
                    <a:ext uri="{9D8B030D-6E8A-4147-A177-3AD203B41FA5}">
                      <a16:colId xmlns:a16="http://schemas.microsoft.com/office/drawing/2014/main" val="2599835221"/>
                    </a:ext>
                  </a:extLst>
                </a:gridCol>
                <a:gridCol w="3540868">
                  <a:extLst>
                    <a:ext uri="{9D8B030D-6E8A-4147-A177-3AD203B41FA5}">
                      <a16:colId xmlns:a16="http://schemas.microsoft.com/office/drawing/2014/main" val="1338508111"/>
                    </a:ext>
                  </a:extLst>
                </a:gridCol>
                <a:gridCol w="3375497">
                  <a:extLst>
                    <a:ext uri="{9D8B030D-6E8A-4147-A177-3AD203B41FA5}">
                      <a16:colId xmlns:a16="http://schemas.microsoft.com/office/drawing/2014/main" val="2938676595"/>
                    </a:ext>
                  </a:extLst>
                </a:gridCol>
              </a:tblGrid>
              <a:tr h="490329">
                <a:tc>
                  <a:txBody>
                    <a:bodyPr/>
                    <a:lstStyle/>
                    <a:p>
                      <a:r>
                        <a:rPr lang="da-DK" sz="1200" b="1" kern="1200" dirty="0">
                          <a:solidFill>
                            <a:schemeClr val="lt1"/>
                          </a:solidFill>
                          <a:effectLst/>
                          <a:latin typeface="+mn-lt"/>
                          <a:ea typeface="+mn-ea"/>
                          <a:cs typeface="+mn-cs"/>
                        </a:rPr>
                        <a:t>Aktivitet</a:t>
                      </a:r>
                    </a:p>
                    <a:p>
                      <a:r>
                        <a:rPr lang="da-DK" sz="1200" b="0" kern="1200" dirty="0">
                          <a:solidFill>
                            <a:schemeClr val="lt1"/>
                          </a:solidFill>
                          <a:effectLst/>
                          <a:latin typeface="+mn-lt"/>
                          <a:ea typeface="+mn-ea"/>
                          <a:cs typeface="+mn-cs"/>
                        </a:rPr>
                        <a:t>Beskrivelse af materiale og formål</a:t>
                      </a:r>
                      <a:endParaRPr lang="da-DK" sz="1200" b="0" dirty="0"/>
                    </a:p>
                  </a:txBody>
                  <a:tcPr anchor="ctr">
                    <a:solidFill>
                      <a:schemeClr val="tx2"/>
                    </a:solidFill>
                  </a:tcPr>
                </a:tc>
                <a:tc>
                  <a:txBody>
                    <a:bodyPr/>
                    <a:lstStyle/>
                    <a:p>
                      <a:pPr marL="228600" indent="-228600">
                        <a:lnSpc>
                          <a:spcPts val="1400"/>
                        </a:lnSpc>
                        <a:tabLst>
                          <a:tab pos="228600" algn="l"/>
                          <a:tab pos="828040" algn="l"/>
                        </a:tabLst>
                      </a:pPr>
                      <a:r>
                        <a:rPr lang="da-DK"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Proces</a:t>
                      </a:r>
                    </a:p>
                    <a:p>
                      <a:pPr marL="228600" indent="-228600">
                        <a:lnSpc>
                          <a:spcPts val="1400"/>
                        </a:lnSpc>
                        <a:tabLst>
                          <a:tab pos="228600" algn="l"/>
                          <a:tab pos="828040" algn="l"/>
                        </a:tabLst>
                      </a:pPr>
                      <a:r>
                        <a:rPr lang="da-DK" sz="1200" b="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Produktionsleder</a:t>
                      </a:r>
                      <a:endParaRPr lang="da-DK"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solidFill>
                  </a:tcPr>
                </a:tc>
                <a:tc>
                  <a:txBody>
                    <a:bodyPr/>
                    <a:lstStyle/>
                    <a:p>
                      <a:pPr marL="228600" indent="-228600">
                        <a:lnSpc>
                          <a:spcPts val="1400"/>
                        </a:lnSpc>
                        <a:tabLst>
                          <a:tab pos="228600" algn="l"/>
                          <a:tab pos="828040" algn="l"/>
                        </a:tabLst>
                      </a:pPr>
                      <a:r>
                        <a:rPr lang="da-DK"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Proces</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lnSpc>
                          <a:spcPts val="1400"/>
                        </a:lnSpc>
                        <a:tabLst>
                          <a:tab pos="228600" algn="l"/>
                          <a:tab pos="828040" algn="l"/>
                        </a:tabLst>
                      </a:pPr>
                      <a:r>
                        <a:rPr lang="da-DK" sz="1000" b="0" dirty="0">
                          <a:effectLst/>
                          <a:latin typeface="Arial" panose="020B0604020202020204" pitchFamily="34" charset="0"/>
                          <a:ea typeface="Times New Roman" panose="02020603050405020304" pitchFamily="18" charset="0"/>
                          <a:cs typeface="Times New Roman" panose="02020603050405020304" pitchFamily="18" charset="0"/>
                        </a:rPr>
                        <a:t>Agrarøkonom og Erhvervsakademier</a:t>
                      </a:r>
                    </a:p>
                  </a:txBody>
                  <a:tcPr marL="68580" marR="68580" marT="0" marB="0" anchor="ctr">
                    <a:solidFill>
                      <a:schemeClr val="tx2"/>
                    </a:solidFill>
                  </a:tcPr>
                </a:tc>
                <a:extLst>
                  <a:ext uri="{0D108BD9-81ED-4DB2-BD59-A6C34878D82A}">
                    <a16:rowId xmlns:a16="http://schemas.microsoft.com/office/drawing/2014/main" val="1556860896"/>
                  </a:ext>
                </a:extLst>
              </a:tr>
              <a:tr h="4126940">
                <a:tc>
                  <a:txBody>
                    <a:bodyPr/>
                    <a:lstStyle/>
                    <a:p>
                      <a:pPr lvl="0"/>
                      <a:r>
                        <a:rPr lang="da-DK" sz="1050" kern="1200" dirty="0">
                          <a:solidFill>
                            <a:schemeClr val="dk1"/>
                          </a:solidFill>
                          <a:effectLst/>
                          <a:latin typeface="+mn-lt"/>
                          <a:ea typeface="+mn-ea"/>
                          <a:cs typeface="+mn-cs"/>
                        </a:rPr>
                        <a:t>Der er udarbejdet ét dialogkort for hvert virkemiddel, som findes i </a:t>
                      </a:r>
                      <a:r>
                        <a:rPr lang="da-DK" sz="1050" kern="1200" dirty="0" err="1">
                          <a:solidFill>
                            <a:schemeClr val="dk1"/>
                          </a:solidFill>
                          <a:effectLst/>
                          <a:latin typeface="+mn-lt"/>
                          <a:ea typeface="+mn-ea"/>
                          <a:cs typeface="+mn-cs"/>
                        </a:rPr>
                        <a:t>ESGreen</a:t>
                      </a:r>
                      <a:r>
                        <a:rPr lang="da-DK" sz="1050" kern="1200" dirty="0">
                          <a:solidFill>
                            <a:schemeClr val="dk1"/>
                          </a:solidFill>
                          <a:effectLst/>
                          <a:latin typeface="+mn-lt"/>
                          <a:ea typeface="+mn-ea"/>
                          <a:cs typeface="+mn-cs"/>
                        </a:rPr>
                        <a:t> Tool.</a:t>
                      </a:r>
                    </a:p>
                    <a:p>
                      <a:pPr lvl="0"/>
                      <a:endParaRPr lang="da-DK" sz="1050" kern="1200" dirty="0">
                        <a:solidFill>
                          <a:schemeClr val="dk1"/>
                        </a:solidFill>
                        <a:effectLst/>
                        <a:latin typeface="+mn-lt"/>
                        <a:ea typeface="+mn-ea"/>
                        <a:cs typeface="+mn-cs"/>
                      </a:endParaRPr>
                    </a:p>
                    <a:p>
                      <a:pPr lvl="0"/>
                      <a:r>
                        <a:rPr lang="da-DK" sz="1050" b="1" kern="1200" dirty="0">
                          <a:solidFill>
                            <a:schemeClr val="dk1"/>
                          </a:solidFill>
                          <a:effectLst/>
                          <a:latin typeface="+mn-lt"/>
                          <a:ea typeface="+mn-ea"/>
                          <a:cs typeface="+mn-cs"/>
                        </a:rPr>
                        <a:t>Formålet med dialogkortene </a:t>
                      </a:r>
                      <a:r>
                        <a:rPr lang="da-DK" sz="1050" kern="1200" dirty="0">
                          <a:solidFill>
                            <a:schemeClr val="dk1"/>
                          </a:solidFill>
                          <a:effectLst/>
                          <a:latin typeface="+mn-lt"/>
                          <a:ea typeface="+mn-ea"/>
                          <a:cs typeface="+mn-cs"/>
                        </a:rPr>
                        <a:t>er at visualisere, hvilke virkemidler vi har til at reducere klimaaftrykket i landbruget, og herigennem få en dialog om, hvad landmanden kan gøre for at sænke klimaaftrykket på egen bedrift og hvordan.</a:t>
                      </a:r>
                    </a:p>
                    <a:p>
                      <a:pPr lvl="0"/>
                      <a:endParaRPr lang="da-DK" sz="1050" kern="1200" dirty="0">
                        <a:solidFill>
                          <a:schemeClr val="dk1"/>
                        </a:solidFill>
                        <a:effectLst/>
                        <a:latin typeface="+mn-lt"/>
                        <a:ea typeface="+mn-ea"/>
                        <a:cs typeface="+mn-cs"/>
                      </a:endParaRPr>
                    </a:p>
                    <a:p>
                      <a:pPr lvl="0"/>
                      <a:r>
                        <a:rPr lang="da-DK" sz="1050" b="1" kern="1200" dirty="0">
                          <a:solidFill>
                            <a:schemeClr val="dk1"/>
                          </a:solidFill>
                          <a:effectLst/>
                          <a:latin typeface="+mn-lt"/>
                          <a:ea typeface="+mn-ea"/>
                          <a:cs typeface="+mn-cs"/>
                        </a:rPr>
                        <a:t>For at du kan undervise om tiltagene</a:t>
                      </a:r>
                      <a:r>
                        <a:rPr lang="da-DK" sz="1050" kern="1200" dirty="0">
                          <a:solidFill>
                            <a:schemeClr val="dk1"/>
                          </a:solidFill>
                          <a:effectLst/>
                          <a:latin typeface="+mn-lt"/>
                          <a:ea typeface="+mn-ea"/>
                          <a:cs typeface="+mn-cs"/>
                        </a:rPr>
                        <a:t>, skal du have et indgående kendskab til klima og de tilknyttede fagområder. Det er vigtigt for at undgå implementering af et klimatiltag, der samlet set forringer bedriftens klimaftryk. Et tiltag i én del af produktionen, kan potentielt have afledte, negative effekter i andre dele af produktionen.</a:t>
                      </a:r>
                    </a:p>
                    <a:p>
                      <a:pPr lvl="0"/>
                      <a:endParaRPr lang="da-DK" sz="1050" kern="1200" dirty="0">
                        <a:solidFill>
                          <a:schemeClr val="dk1"/>
                        </a:solidFill>
                        <a:effectLst/>
                        <a:latin typeface="+mn-lt"/>
                        <a:ea typeface="+mn-ea"/>
                        <a:cs typeface="+mn-cs"/>
                      </a:endParaRPr>
                    </a:p>
                    <a:p>
                      <a:pPr lvl="0"/>
                      <a:r>
                        <a:rPr lang="da-DK" sz="1050" b="0" kern="1200" dirty="0">
                          <a:solidFill>
                            <a:schemeClr val="dk1"/>
                          </a:solidFill>
                          <a:effectLst/>
                          <a:latin typeface="+mn-lt"/>
                          <a:ea typeface="+mn-ea"/>
                          <a:cs typeface="+mn-cs"/>
                        </a:rPr>
                        <a:t>På forsiden </a:t>
                      </a:r>
                      <a:r>
                        <a:rPr lang="da-DK" sz="1050" kern="1200" dirty="0">
                          <a:solidFill>
                            <a:schemeClr val="dk1"/>
                          </a:solidFill>
                          <a:effectLst/>
                          <a:latin typeface="+mn-lt"/>
                          <a:ea typeface="+mn-ea"/>
                          <a:cs typeface="+mn-cs"/>
                        </a:rPr>
                        <a:t>af et dialogkort er virkemidlet visualiseret, og du kan læse lidt om klimaeffekt og økonomi. På bagsiden kan du læse ”Sådan virker tiltaget”. For at få mere information om virkemidlet, kan du scanne QR koden og læse mere i virkemiddelkatalogerne.</a:t>
                      </a:r>
                    </a:p>
                  </a:txBody>
                  <a:tcPr>
                    <a:solidFill>
                      <a:schemeClr val="accent3">
                        <a:lumMod val="60000"/>
                        <a:lumOff val="40000"/>
                      </a:schemeClr>
                    </a:solidFill>
                  </a:tcPr>
                </a:tc>
                <a:tc>
                  <a:txBody>
                    <a:bodyPr/>
                    <a:lstStyle/>
                    <a:p>
                      <a:r>
                        <a:rPr lang="da-DK" sz="1050" kern="1200" dirty="0">
                          <a:solidFill>
                            <a:schemeClr val="dk1"/>
                          </a:solidFill>
                          <a:effectLst/>
                          <a:latin typeface="+mn-lt"/>
                          <a:ea typeface="+mn-ea"/>
                          <a:cs typeface="+mn-cs"/>
                        </a:rPr>
                        <a:t>Dialogkortene lægges på bordet. </a:t>
                      </a:r>
                    </a:p>
                    <a:p>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Du kan nu enten:</a:t>
                      </a:r>
                    </a:p>
                    <a:p>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1) Drøfte kortene et for et med hele klassen.</a:t>
                      </a:r>
                    </a:p>
                    <a:p>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2) Lade de studerende individuelt eller i grupper af 2-3 læse og tænke over teksten på kortene. De studerende skal vælge 1-3 virkemidler, som de synes lyder interessante. </a:t>
                      </a:r>
                    </a:p>
                    <a:p>
                      <a:r>
                        <a:rPr lang="da-DK" sz="1050" kern="1200" dirty="0">
                          <a:solidFill>
                            <a:schemeClr val="dk1"/>
                          </a:solidFill>
                          <a:effectLst/>
                          <a:latin typeface="+mn-lt"/>
                          <a:ea typeface="+mn-ea"/>
                          <a:cs typeface="+mn-cs"/>
                        </a:rPr>
                        <a:t>Herefter gennemgår du de udvalgte dialogkort ved, at du fortæller om virkemidlerne og afklarer spørgsmål. Brug evt. samlingen af PowerPoints med noter til formålet.</a:t>
                      </a:r>
                    </a:p>
                    <a:p>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Er der vigtige virkemidler, som ingen har valgt, inddrager du dem ud fra din faglige vurdering. </a:t>
                      </a:r>
                    </a:p>
                    <a:p>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Alternativt til ovenstående, kan du bede de studerende rangere kortene efter "det, de tænker har størst effekt" eller ”det, som nemmest kan implementeres”. Herudfra drøftes barrierer og muligheder for at implementere virkemidlerne.</a:t>
                      </a:r>
                    </a:p>
                    <a:p>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Medbring begge sæt af dialogkort, så flere studerende kan  læse kortene. </a:t>
                      </a:r>
                    </a:p>
                  </a:txBody>
                  <a:tcPr>
                    <a:solidFill>
                      <a:schemeClr val="accent1">
                        <a:lumMod val="40000"/>
                        <a:lumOff val="60000"/>
                      </a:schemeClr>
                    </a:solidFill>
                  </a:tcPr>
                </a:tc>
                <a:tc>
                  <a:txBody>
                    <a:bodyPr/>
                    <a:lstStyle/>
                    <a:p>
                      <a:r>
                        <a:rPr lang="da-DK" sz="1050" kern="1200" dirty="0">
                          <a:solidFill>
                            <a:schemeClr val="dk1"/>
                          </a:solidFill>
                          <a:effectLst/>
                          <a:latin typeface="+mn-lt"/>
                          <a:ea typeface="+mn-ea"/>
                          <a:cs typeface="+mn-cs"/>
                        </a:rPr>
                        <a:t>Du kan bruge dialogkortene, når de studerende har en bedrift, som de arbejder med i deres projekt. </a:t>
                      </a:r>
                    </a:p>
                    <a:p>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Hvis det er en mindre gruppe, kan I køre nedenstående proces i plenum. Er det et større hold er det en fordel, at dele de studerende i grupper, hvor de vælger én bedrift at arbejde med. </a:t>
                      </a:r>
                    </a:p>
                    <a:p>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Hver gruppe får et sæt dialogkort og de studerende skal nu vælge relevante kort, de vil arbejde med. Et for et drøfter de kortene og beslutter, hvilke virkemidler, der er relevante på den enkelte bedrift.</a:t>
                      </a:r>
                    </a:p>
                    <a:p>
                      <a:r>
                        <a:rPr lang="da-DK" sz="1050" kern="1200" dirty="0">
                          <a:solidFill>
                            <a:schemeClr val="dk1"/>
                          </a:solidFill>
                          <a:effectLst/>
                          <a:latin typeface="+mn-lt"/>
                          <a:ea typeface="+mn-ea"/>
                          <a:cs typeface="+mn-cs"/>
                        </a:rPr>
                        <a:t> </a:t>
                      </a:r>
                    </a:p>
                    <a:p>
                      <a:r>
                        <a:rPr lang="da-DK" sz="1050" kern="1200" dirty="0">
                          <a:solidFill>
                            <a:schemeClr val="dk1"/>
                          </a:solidFill>
                          <a:effectLst/>
                          <a:latin typeface="+mn-lt"/>
                          <a:ea typeface="+mn-ea"/>
                          <a:cs typeface="+mn-cs"/>
                        </a:rPr>
                        <a:t>Når de konkluderer, at et virkemiddel </a:t>
                      </a:r>
                      <a:r>
                        <a:rPr lang="da-DK" sz="1050" i="1" u="none" kern="1200" dirty="0">
                          <a:solidFill>
                            <a:schemeClr val="dk1"/>
                          </a:solidFill>
                          <a:effectLst/>
                          <a:latin typeface="+mn-lt"/>
                          <a:ea typeface="+mn-ea"/>
                          <a:cs typeface="+mn-cs"/>
                        </a:rPr>
                        <a:t>ikke</a:t>
                      </a:r>
                      <a:r>
                        <a:rPr lang="da-DK" sz="1050" kern="1200" dirty="0">
                          <a:solidFill>
                            <a:schemeClr val="dk1"/>
                          </a:solidFill>
                          <a:effectLst/>
                          <a:latin typeface="+mn-lt"/>
                          <a:ea typeface="+mn-ea"/>
                          <a:cs typeface="+mn-cs"/>
                        </a:rPr>
                        <a:t> er relevant, lægger de kortet ud til siden.</a:t>
                      </a:r>
                    </a:p>
                    <a:p>
                      <a:r>
                        <a:rPr lang="da-DK" sz="1050" kern="1200" dirty="0">
                          <a:solidFill>
                            <a:schemeClr val="dk1"/>
                          </a:solidFill>
                          <a:effectLst/>
                          <a:latin typeface="+mn-lt"/>
                          <a:ea typeface="+mn-ea"/>
                          <a:cs typeface="+mn-cs"/>
                        </a:rPr>
                        <a:t> </a:t>
                      </a:r>
                    </a:p>
                    <a:p>
                      <a:r>
                        <a:rPr lang="da-DK" sz="1050" kern="1200" dirty="0">
                          <a:solidFill>
                            <a:schemeClr val="dk1"/>
                          </a:solidFill>
                          <a:effectLst/>
                          <a:latin typeface="+mn-lt"/>
                          <a:ea typeface="+mn-ea"/>
                          <a:cs typeface="+mn-cs"/>
                        </a:rPr>
                        <a:t>Når der er 1-3 dialogkort tilbage, stopper processen, og gruppen skal nu bruge de udvalgte kort til nærmere analyse. De kan evt. foretage økonomiske konsekvensberegninger, hvis de er klar til det.</a:t>
                      </a:r>
                    </a:p>
                    <a:p>
                      <a:r>
                        <a:rPr lang="da-DK" sz="1050" kern="1200" dirty="0">
                          <a:solidFill>
                            <a:schemeClr val="dk1"/>
                          </a:solidFill>
                          <a:effectLst/>
                          <a:latin typeface="+mn-lt"/>
                          <a:ea typeface="+mn-ea"/>
                          <a:cs typeface="+mn-cs"/>
                        </a:rPr>
                        <a:t> </a:t>
                      </a:r>
                    </a:p>
                    <a:p>
                      <a:r>
                        <a:rPr lang="da-DK" sz="1050" kern="1200" dirty="0">
                          <a:solidFill>
                            <a:schemeClr val="dk1"/>
                          </a:solidFill>
                          <a:effectLst/>
                          <a:latin typeface="+mn-lt"/>
                          <a:ea typeface="+mn-ea"/>
                          <a:cs typeface="+mn-cs"/>
                        </a:rPr>
                        <a:t>De studerende kan med fordel læse mere i virkemiddelkataloget for at styrke deres viden. </a:t>
                      </a:r>
                      <a:endParaRPr lang="da-DK" sz="1050" dirty="0"/>
                    </a:p>
                  </a:txBody>
                  <a:tcPr>
                    <a:solidFill>
                      <a:schemeClr val="accent1">
                        <a:lumMod val="40000"/>
                        <a:lumOff val="60000"/>
                      </a:schemeClr>
                    </a:solidFill>
                  </a:tcPr>
                </a:tc>
                <a:extLst>
                  <a:ext uri="{0D108BD9-81ED-4DB2-BD59-A6C34878D82A}">
                    <a16:rowId xmlns:a16="http://schemas.microsoft.com/office/drawing/2014/main" val="2303169864"/>
                  </a:ext>
                </a:extLst>
              </a:tr>
            </a:tbl>
          </a:graphicData>
        </a:graphic>
      </p:graphicFrame>
    </p:spTree>
    <p:extLst>
      <p:ext uri="{BB962C8B-B14F-4D97-AF65-F5344CB8AC3E}">
        <p14:creationId xmlns:p14="http://schemas.microsoft.com/office/powerpoint/2010/main" val="9635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9ADE171-FB61-954A-24E3-209443533B82}"/>
              </a:ext>
            </a:extLst>
          </p:cNvPr>
          <p:cNvSpPr/>
          <p:nvPr/>
        </p:nvSpPr>
        <p:spPr>
          <a:xfrm>
            <a:off x="0" y="1195057"/>
            <a:ext cx="12190411" cy="461727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 name="Titel 1">
            <a:extLst>
              <a:ext uri="{FF2B5EF4-FFF2-40B4-BE49-F238E27FC236}">
                <a16:creationId xmlns:a16="http://schemas.microsoft.com/office/drawing/2014/main" id="{DABDD2F9-D578-4D8A-97FE-5C89420F413E}"/>
              </a:ext>
            </a:extLst>
          </p:cNvPr>
          <p:cNvSpPr>
            <a:spLocks noGrp="1"/>
          </p:cNvSpPr>
          <p:nvPr>
            <p:ph type="title"/>
          </p:nvPr>
        </p:nvSpPr>
        <p:spPr/>
        <p:txBody>
          <a:bodyPr/>
          <a:lstStyle/>
          <a:p>
            <a:r>
              <a:rPr lang="da-DK" dirty="0"/>
              <a:t>Virkemiddelkatalogerne</a:t>
            </a:r>
          </a:p>
        </p:txBody>
      </p:sp>
      <p:grpSp>
        <p:nvGrpSpPr>
          <p:cNvPr id="8" name="Gruppe 7">
            <a:extLst>
              <a:ext uri="{FF2B5EF4-FFF2-40B4-BE49-F238E27FC236}">
                <a16:creationId xmlns:a16="http://schemas.microsoft.com/office/drawing/2014/main" id="{51C7114B-F126-DD35-2F97-120C0BC8A804}"/>
              </a:ext>
            </a:extLst>
          </p:cNvPr>
          <p:cNvGrpSpPr/>
          <p:nvPr/>
        </p:nvGrpSpPr>
        <p:grpSpPr>
          <a:xfrm>
            <a:off x="529792" y="6039956"/>
            <a:ext cx="4139846" cy="746931"/>
            <a:chOff x="584811" y="6039956"/>
            <a:chExt cx="4139846" cy="746931"/>
          </a:xfrm>
        </p:grpSpPr>
        <p:pic>
          <p:nvPicPr>
            <p:cNvPr id="5" name="Billede 4">
              <a:extLst>
                <a:ext uri="{FF2B5EF4-FFF2-40B4-BE49-F238E27FC236}">
                  <a16:creationId xmlns:a16="http://schemas.microsoft.com/office/drawing/2014/main" id="{336DACB8-F7E1-30DB-533E-ECE8AA4519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7609" y="6289750"/>
              <a:ext cx="531044" cy="313798"/>
            </a:xfrm>
            <a:prstGeom prst="rect">
              <a:avLst/>
            </a:prstGeom>
          </p:spPr>
        </p:pic>
        <p:pic>
          <p:nvPicPr>
            <p:cNvPr id="6" name="Billede 5">
              <a:extLst>
                <a:ext uri="{FF2B5EF4-FFF2-40B4-BE49-F238E27FC236}">
                  <a16:creationId xmlns:a16="http://schemas.microsoft.com/office/drawing/2014/main" id="{1FBEBE89-CA58-ECD2-8074-149B8734AC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9226" y="6263012"/>
              <a:ext cx="1288733" cy="523875"/>
            </a:xfrm>
            <a:prstGeom prst="rect">
              <a:avLst/>
            </a:prstGeom>
          </p:spPr>
        </p:pic>
        <p:sp>
          <p:nvSpPr>
            <p:cNvPr id="7" name="Pladsholder til tekst 5">
              <a:extLst>
                <a:ext uri="{FF2B5EF4-FFF2-40B4-BE49-F238E27FC236}">
                  <a16:creationId xmlns:a16="http://schemas.microsoft.com/office/drawing/2014/main" id="{B8A8F81D-0C37-AB63-9B89-2455A15094AB}"/>
                </a:ext>
              </a:extLst>
            </p:cNvPr>
            <p:cNvSpPr txBox="1">
              <a:spLocks/>
            </p:cNvSpPr>
            <p:nvPr/>
          </p:nvSpPr>
          <p:spPr>
            <a:xfrm>
              <a:off x="584811" y="6039956"/>
              <a:ext cx="4139846" cy="263074"/>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spcAft>
                  <a:spcPts val="600"/>
                </a:spcAft>
                <a:buFont typeface="Arial"/>
                <a:buNone/>
                <a:defRPr lang="da-DK" sz="2000" b="1" kern="1200" dirty="0">
                  <a:solidFill>
                    <a:schemeClr val="bg2"/>
                  </a:solidFill>
                  <a:latin typeface="+mn-lt"/>
                  <a:ea typeface="+mn-ea"/>
                  <a:cs typeface="+mn-cs"/>
                </a:defRPr>
              </a:lvl1pPr>
              <a:lvl2pPr marL="252000" indent="0" algn="l" defTabSz="914400" rtl="0" eaLnBrk="1" latinLnBrk="0" hangingPunct="1">
                <a:lnSpc>
                  <a:spcPct val="105000"/>
                </a:lnSpc>
                <a:spcBef>
                  <a:spcPts val="0"/>
                </a:spcBef>
                <a:spcAft>
                  <a:spcPts val="600"/>
                </a:spcAft>
                <a:buFont typeface="Arial"/>
                <a:buNone/>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900" b="0" dirty="0">
                  <a:solidFill>
                    <a:srgbClr val="ADADAD"/>
                  </a:solidFill>
                </a:rPr>
                <a:t>SPONSORED BY</a:t>
              </a:r>
            </a:p>
          </p:txBody>
        </p:sp>
      </p:grpSp>
      <p:graphicFrame>
        <p:nvGraphicFramePr>
          <p:cNvPr id="12" name="Tabel 12">
            <a:extLst>
              <a:ext uri="{FF2B5EF4-FFF2-40B4-BE49-F238E27FC236}">
                <a16:creationId xmlns:a16="http://schemas.microsoft.com/office/drawing/2014/main" id="{71DC2557-F566-5610-76F3-17B88B998B4E}"/>
              </a:ext>
            </a:extLst>
          </p:cNvPr>
          <p:cNvGraphicFramePr>
            <a:graphicFrameLocks noGrp="1"/>
          </p:cNvGraphicFramePr>
          <p:nvPr>
            <p:ph sz="quarter" idx="21"/>
            <p:extLst>
              <p:ext uri="{D42A27DB-BD31-4B8C-83A1-F6EECF244321}">
                <p14:modId xmlns:p14="http://schemas.microsoft.com/office/powerpoint/2010/main" val="2630602194"/>
              </p:ext>
            </p:extLst>
          </p:nvPr>
        </p:nvGraphicFramePr>
        <p:xfrm>
          <a:off x="542925" y="1195056"/>
          <a:ext cx="11305364" cy="4617269"/>
        </p:xfrm>
        <a:graphic>
          <a:graphicData uri="http://schemas.openxmlformats.org/drawingml/2006/table">
            <a:tbl>
              <a:tblPr firstRow="1" bandRow="1">
                <a:tableStyleId>{5C22544A-7EE6-4342-B048-85BDC9FD1C3A}</a:tableStyleId>
              </a:tblPr>
              <a:tblGrid>
                <a:gridCol w="8192513">
                  <a:extLst>
                    <a:ext uri="{9D8B030D-6E8A-4147-A177-3AD203B41FA5}">
                      <a16:colId xmlns:a16="http://schemas.microsoft.com/office/drawing/2014/main" val="2599835221"/>
                    </a:ext>
                  </a:extLst>
                </a:gridCol>
                <a:gridCol w="3112851">
                  <a:extLst>
                    <a:ext uri="{9D8B030D-6E8A-4147-A177-3AD203B41FA5}">
                      <a16:colId xmlns:a16="http://schemas.microsoft.com/office/drawing/2014/main" val="2638830692"/>
                    </a:ext>
                  </a:extLst>
                </a:gridCol>
              </a:tblGrid>
              <a:tr h="490329">
                <a:tc>
                  <a:txBody>
                    <a:bodyPr/>
                    <a:lstStyle/>
                    <a:p>
                      <a:r>
                        <a:rPr lang="da-DK" sz="1200" b="1" kern="1200" dirty="0">
                          <a:solidFill>
                            <a:schemeClr val="lt1"/>
                          </a:solidFill>
                          <a:effectLst/>
                          <a:latin typeface="+mn-lt"/>
                          <a:ea typeface="+mn-ea"/>
                          <a:cs typeface="+mn-cs"/>
                        </a:rPr>
                        <a:t>Aktivitet</a:t>
                      </a:r>
                    </a:p>
                    <a:p>
                      <a:r>
                        <a:rPr lang="da-DK" sz="1200" b="0" kern="1200" dirty="0">
                          <a:solidFill>
                            <a:schemeClr val="lt1"/>
                          </a:solidFill>
                          <a:effectLst/>
                          <a:latin typeface="+mn-lt"/>
                          <a:ea typeface="+mn-ea"/>
                          <a:cs typeface="+mn-cs"/>
                        </a:rPr>
                        <a:t>Beskrivelse af materiale og formål</a:t>
                      </a:r>
                      <a:endParaRPr lang="da-DK" sz="1200" b="0" dirty="0"/>
                    </a:p>
                  </a:txBody>
                  <a:tcPr anchor="ctr">
                    <a:solidFill>
                      <a:schemeClr val="tx2"/>
                    </a:solidFill>
                  </a:tcPr>
                </a:tc>
                <a:tc>
                  <a:txBody>
                    <a:bodyPr/>
                    <a:lstStyle/>
                    <a:p>
                      <a:pPr marL="228600" indent="-228600">
                        <a:lnSpc>
                          <a:spcPts val="1400"/>
                        </a:lnSpc>
                        <a:tabLst>
                          <a:tab pos="228600" algn="l"/>
                          <a:tab pos="828040" algn="l"/>
                        </a:tabLst>
                      </a:pPr>
                      <a:r>
                        <a:rPr lang="da-DK"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Proces</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lnSpc>
                          <a:spcPts val="1400"/>
                        </a:lnSpc>
                        <a:tabLst>
                          <a:tab pos="228600" algn="l"/>
                          <a:tab pos="828040" algn="l"/>
                        </a:tabLst>
                      </a:pPr>
                      <a:endParaRPr lang="da-DK"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1556860896"/>
                  </a:ext>
                </a:extLst>
              </a:tr>
              <a:tr h="4126940">
                <a:tc>
                  <a:txBody>
                    <a:bodyPr/>
                    <a:lstStyle/>
                    <a:p>
                      <a:pPr lvl="0"/>
                      <a:r>
                        <a:rPr lang="da-DK" sz="1050" kern="1200" dirty="0">
                          <a:solidFill>
                            <a:schemeClr val="dk1"/>
                          </a:solidFill>
                          <a:effectLst/>
                          <a:latin typeface="+mn-lt"/>
                          <a:ea typeface="+mn-ea"/>
                          <a:cs typeface="+mn-cs"/>
                        </a:rPr>
                        <a:t>I virkemiddelkatalogerne kan de studerende læse meget mere om virkemidlerne, som er præsenteret kortfattet på dialogkortene.</a:t>
                      </a:r>
                    </a:p>
                    <a:p>
                      <a:pPr lvl="0"/>
                      <a:endParaRPr lang="da-DK" sz="1050" kern="1200" dirty="0">
                        <a:solidFill>
                          <a:schemeClr val="dk1"/>
                        </a:solidFill>
                        <a:effectLst/>
                        <a:latin typeface="+mn-lt"/>
                        <a:ea typeface="+mn-ea"/>
                        <a:cs typeface="+mn-cs"/>
                      </a:endParaRPr>
                    </a:p>
                    <a:p>
                      <a:pPr lvl="0"/>
                      <a:r>
                        <a:rPr lang="da-DK" sz="1050" kern="1200" dirty="0">
                          <a:solidFill>
                            <a:schemeClr val="dk1"/>
                          </a:solidFill>
                          <a:effectLst/>
                          <a:latin typeface="+mn-lt"/>
                          <a:ea typeface="+mn-ea"/>
                          <a:cs typeface="+mn-cs"/>
                        </a:rPr>
                        <a:t>Men virkemiddelkatalogerne indeholder også viden om mange andre tiltag, end dem der er beskrevet på dialogkortene – fordi katalogerne dækker hele bæredygtighedsområdet og ikke kun klima.</a:t>
                      </a:r>
                    </a:p>
                    <a:p>
                      <a:pPr lvl="0"/>
                      <a:endParaRPr lang="da-DK" sz="1050" kern="1200" dirty="0">
                        <a:solidFill>
                          <a:schemeClr val="dk1"/>
                        </a:solidFill>
                        <a:effectLst/>
                        <a:latin typeface="+mn-lt"/>
                        <a:ea typeface="+mn-ea"/>
                        <a:cs typeface="+mn-cs"/>
                      </a:endParaRPr>
                    </a:p>
                    <a:p>
                      <a:pPr lvl="0"/>
                      <a:r>
                        <a:rPr lang="da-DK" sz="1050" b="1" kern="1200" dirty="0">
                          <a:solidFill>
                            <a:schemeClr val="dk1"/>
                          </a:solidFill>
                          <a:effectLst/>
                          <a:latin typeface="+mn-lt"/>
                          <a:ea typeface="+mn-ea"/>
                          <a:cs typeface="+mn-cs"/>
                        </a:rPr>
                        <a:t>Katalogerne giver dig inspiration til flere forskellige tiltag, som kan bidrage til bæredygtig udvikling på bedriften inden for emnerne:</a:t>
                      </a:r>
                    </a:p>
                    <a:p>
                      <a:pPr marL="171450" lvl="0" indent="-171450">
                        <a:buFont typeface="Arial" panose="020B0604020202020204" pitchFamily="34" charset="0"/>
                        <a:buChar char="•"/>
                      </a:pPr>
                      <a:r>
                        <a:rPr lang="da-DK" sz="1050" kern="1200" dirty="0">
                          <a:solidFill>
                            <a:schemeClr val="dk1"/>
                          </a:solidFill>
                          <a:effectLst/>
                          <a:latin typeface="+mn-lt"/>
                          <a:ea typeface="+mn-ea"/>
                          <a:cs typeface="+mn-cs"/>
                        </a:rPr>
                        <a:t>Klima</a:t>
                      </a:r>
                    </a:p>
                    <a:p>
                      <a:pPr marL="171450" lvl="0" indent="-171450">
                        <a:buFont typeface="Arial" panose="020B0604020202020204" pitchFamily="34" charset="0"/>
                        <a:buChar char="•"/>
                      </a:pPr>
                      <a:r>
                        <a:rPr lang="da-DK" sz="1050" kern="1200" dirty="0">
                          <a:solidFill>
                            <a:schemeClr val="dk1"/>
                          </a:solidFill>
                          <a:effectLst/>
                          <a:latin typeface="+mn-lt"/>
                          <a:ea typeface="+mn-ea"/>
                          <a:cs typeface="+mn-cs"/>
                        </a:rPr>
                        <a:t>Vand- og luftkvalitet</a:t>
                      </a:r>
                    </a:p>
                    <a:p>
                      <a:pPr marL="171450" lvl="0" indent="-171450">
                        <a:buFont typeface="Arial" panose="020B0604020202020204" pitchFamily="34" charset="0"/>
                        <a:buChar char="•"/>
                      </a:pPr>
                      <a:r>
                        <a:rPr lang="da-DK" sz="1050" kern="1200" dirty="0">
                          <a:solidFill>
                            <a:schemeClr val="dk1"/>
                          </a:solidFill>
                          <a:effectLst/>
                          <a:latin typeface="+mn-lt"/>
                          <a:ea typeface="+mn-ea"/>
                          <a:cs typeface="+mn-cs"/>
                        </a:rPr>
                        <a:t>Biodiversitet </a:t>
                      </a:r>
                    </a:p>
                    <a:p>
                      <a:pPr marL="171450" lvl="0" indent="-171450">
                        <a:buFont typeface="Arial" panose="020B0604020202020204" pitchFamily="34" charset="0"/>
                        <a:buChar char="•"/>
                      </a:pPr>
                      <a:r>
                        <a:rPr lang="da-DK" sz="1050" kern="1200" dirty="0">
                          <a:solidFill>
                            <a:schemeClr val="dk1"/>
                          </a:solidFill>
                          <a:effectLst/>
                          <a:latin typeface="+mn-lt"/>
                          <a:ea typeface="+mn-ea"/>
                          <a:cs typeface="+mn-cs"/>
                        </a:rPr>
                        <a:t>Markjordens frugtbarhed </a:t>
                      </a:r>
                    </a:p>
                    <a:p>
                      <a:pPr marL="171450" lvl="0" indent="-171450">
                        <a:buFont typeface="Arial" panose="020B0604020202020204" pitchFamily="34" charset="0"/>
                        <a:buChar char="•"/>
                      </a:pPr>
                      <a:r>
                        <a:rPr lang="da-DK" sz="1050" kern="1200" dirty="0">
                          <a:solidFill>
                            <a:schemeClr val="dk1"/>
                          </a:solidFill>
                          <a:effectLst/>
                          <a:latin typeface="+mn-lt"/>
                          <a:ea typeface="+mn-ea"/>
                          <a:cs typeface="+mn-cs"/>
                        </a:rPr>
                        <a:t>Husdyrenes sundhed og velfærd</a:t>
                      </a:r>
                    </a:p>
                    <a:p>
                      <a:pPr lvl="0"/>
                      <a:endParaRPr lang="da-DK" sz="1050" kern="1200" dirty="0">
                        <a:solidFill>
                          <a:schemeClr val="dk1"/>
                        </a:solidFill>
                        <a:effectLst/>
                        <a:latin typeface="+mn-lt"/>
                        <a:ea typeface="+mn-ea"/>
                        <a:cs typeface="+mn-cs"/>
                      </a:endParaRPr>
                    </a:p>
                    <a:p>
                      <a:pPr lvl="0"/>
                      <a:r>
                        <a:rPr lang="da-DK" sz="1050" b="1" kern="1200" dirty="0">
                          <a:solidFill>
                            <a:schemeClr val="dk1"/>
                          </a:solidFill>
                          <a:effectLst/>
                          <a:latin typeface="+mn-lt"/>
                          <a:ea typeface="+mn-ea"/>
                          <a:cs typeface="+mn-cs"/>
                        </a:rPr>
                        <a:t>Sådan hænger dialogkortene og virkemiddelkatalogerne sammen:</a:t>
                      </a:r>
                    </a:p>
                    <a:p>
                      <a:pPr marL="171450" lvl="0" indent="-171450">
                        <a:buFont typeface="Arial" panose="020B0604020202020204" pitchFamily="34" charset="0"/>
                        <a:buChar char="•"/>
                      </a:pPr>
                      <a:r>
                        <a:rPr lang="da-DK" sz="1050" kern="1200" dirty="0">
                          <a:solidFill>
                            <a:schemeClr val="dk1"/>
                          </a:solidFill>
                          <a:effectLst/>
                          <a:latin typeface="+mn-lt"/>
                          <a:ea typeface="+mn-ea"/>
                          <a:cs typeface="+mn-cs"/>
                        </a:rPr>
                        <a:t>På dialogkortene og i virkemiddelkatalogerne er der brugt de samme billeder.</a:t>
                      </a:r>
                    </a:p>
                    <a:p>
                      <a:pPr marL="171450" lvl="0" indent="-171450">
                        <a:buFont typeface="Arial" panose="020B0604020202020204" pitchFamily="34" charset="0"/>
                        <a:buChar char="•"/>
                      </a:pPr>
                      <a:r>
                        <a:rPr lang="da-DK" sz="1050" kern="1200" dirty="0">
                          <a:solidFill>
                            <a:schemeClr val="dk1"/>
                          </a:solidFill>
                          <a:effectLst/>
                          <a:latin typeface="+mn-lt"/>
                          <a:ea typeface="+mn-ea"/>
                          <a:cs typeface="+mn-cs"/>
                        </a:rPr>
                        <a:t>Teksten på bagsiden af dialogkortet findes også i det tilsvarende virkemiddelkatalog. Men i kataloget er det suppleret med mere information - fx ”Sådan kommer du i gang”, ”Eksempel” og ”Sideeffekter”.</a:t>
                      </a:r>
                    </a:p>
                    <a:p>
                      <a:pPr marL="171450" lvl="0" indent="-171450">
                        <a:buFont typeface="Arial" panose="020B0604020202020204" pitchFamily="34" charset="0"/>
                        <a:buChar char="•"/>
                      </a:pPr>
                      <a:r>
                        <a:rPr lang="da-DK" sz="1050" kern="1200" dirty="0">
                          <a:solidFill>
                            <a:schemeClr val="dk1"/>
                          </a:solidFill>
                          <a:effectLst/>
                          <a:latin typeface="+mn-lt"/>
                          <a:ea typeface="+mn-ea"/>
                          <a:cs typeface="+mn-cs"/>
                        </a:rPr>
                        <a:t>På bagsiden af dialogkortene henvises til virkemiddelkatalogerne (navn på kataloget). Scanner du </a:t>
                      </a:r>
                      <a:br>
                        <a:rPr lang="da-DK" sz="1050" kern="1200" dirty="0">
                          <a:solidFill>
                            <a:schemeClr val="dk1"/>
                          </a:solidFill>
                          <a:effectLst/>
                          <a:latin typeface="+mn-lt"/>
                          <a:ea typeface="+mn-ea"/>
                          <a:cs typeface="+mn-cs"/>
                        </a:rPr>
                      </a:br>
                      <a:r>
                        <a:rPr lang="da-DK" sz="1050" kern="1200" dirty="0">
                          <a:solidFill>
                            <a:schemeClr val="dk1"/>
                          </a:solidFill>
                          <a:effectLst/>
                          <a:latin typeface="+mn-lt"/>
                          <a:ea typeface="+mn-ea"/>
                          <a:cs typeface="+mn-cs"/>
                        </a:rPr>
                        <a:t>QR-koden med din mobil, kommer du direkte til virkemiddelkataloget. Du kan bruge dit kamera i mobilen til at scanne QR-koden.</a:t>
                      </a:r>
                    </a:p>
                  </a:txBody>
                  <a:tcPr>
                    <a:solidFill>
                      <a:schemeClr val="accent3">
                        <a:lumMod val="60000"/>
                        <a:lumOff val="40000"/>
                      </a:schemeClr>
                    </a:solidFill>
                  </a:tcPr>
                </a:tc>
                <a:tc>
                  <a:txBody>
                    <a:bodyPr/>
                    <a:lstStyle/>
                    <a:p>
                      <a:r>
                        <a:rPr lang="da-DK" sz="1050" kern="1200" dirty="0">
                          <a:solidFill>
                            <a:schemeClr val="dk1"/>
                          </a:solidFill>
                          <a:effectLst/>
                          <a:latin typeface="+mn-lt"/>
                          <a:ea typeface="+mn-ea"/>
                          <a:cs typeface="+mn-cs"/>
                        </a:rPr>
                        <a:t>Virkemiddelkatalogerne bruger du til inspiration og yderligere info ift. virkemidler, som I gerne vil undersøge nærmere.</a:t>
                      </a:r>
                    </a:p>
                    <a:p>
                      <a:endParaRPr lang="da-DK" sz="1050" kern="1200" dirty="0">
                        <a:solidFill>
                          <a:schemeClr val="dk1"/>
                        </a:solidFill>
                        <a:effectLst/>
                        <a:latin typeface="+mn-lt"/>
                        <a:ea typeface="+mn-ea"/>
                        <a:cs typeface="+mn-cs"/>
                      </a:endParaRPr>
                    </a:p>
                    <a:p>
                      <a:r>
                        <a:rPr lang="da-DK" sz="1050" kern="1200" dirty="0">
                          <a:solidFill>
                            <a:schemeClr val="dk1"/>
                          </a:solidFill>
                          <a:effectLst/>
                          <a:latin typeface="+mn-lt"/>
                          <a:ea typeface="+mn-ea"/>
                          <a:cs typeface="+mn-cs"/>
                        </a:rPr>
                        <a:t>De studerende kan bruge katalogerne til at finde mere viden og inspiration til klimavirkemidler. </a:t>
                      </a:r>
                    </a:p>
                    <a:p>
                      <a:endParaRPr lang="da-DK" sz="105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kern="1200" dirty="0">
                          <a:solidFill>
                            <a:schemeClr val="dk1"/>
                          </a:solidFill>
                          <a:effectLst/>
                          <a:latin typeface="+mn-lt"/>
                          <a:ea typeface="+mn-ea"/>
                          <a:cs typeface="+mn-cs"/>
                        </a:rPr>
                        <a:t>Hvis de studerende laver selvstudie med dialogkortene, kan de læse mere om virkemidlerne i virkemiddelkatalogerne. </a:t>
                      </a:r>
                    </a:p>
                    <a:p>
                      <a:endParaRPr lang="da-DK" sz="1100" kern="1200" dirty="0">
                        <a:solidFill>
                          <a:schemeClr val="dk1"/>
                        </a:solidFill>
                        <a:effectLst/>
                        <a:latin typeface="+mn-lt"/>
                        <a:ea typeface="+mn-ea"/>
                        <a:cs typeface="+mn-cs"/>
                      </a:endParaRPr>
                    </a:p>
                  </a:txBody>
                  <a:tcPr>
                    <a:solidFill>
                      <a:schemeClr val="accent1">
                        <a:lumMod val="60000"/>
                        <a:lumOff val="40000"/>
                      </a:schemeClr>
                    </a:solidFill>
                  </a:tcPr>
                </a:tc>
                <a:extLst>
                  <a:ext uri="{0D108BD9-81ED-4DB2-BD59-A6C34878D82A}">
                    <a16:rowId xmlns:a16="http://schemas.microsoft.com/office/drawing/2014/main" val="2303169864"/>
                  </a:ext>
                </a:extLst>
              </a:tr>
            </a:tbl>
          </a:graphicData>
        </a:graphic>
      </p:graphicFrame>
    </p:spTree>
    <p:extLst>
      <p:ext uri="{BB962C8B-B14F-4D97-AF65-F5344CB8AC3E}">
        <p14:creationId xmlns:p14="http://schemas.microsoft.com/office/powerpoint/2010/main" val="2262758438"/>
      </p:ext>
    </p:extLst>
  </p:cSld>
  <p:clrMapOvr>
    <a:masterClrMapping/>
  </p:clrMapOvr>
</p:sld>
</file>

<file path=ppt/theme/theme1.xml><?xml version="1.0" encoding="utf-8"?>
<a:theme xmlns:a="http://schemas.openxmlformats.org/drawingml/2006/main" name="SEGES Innovation">
  <a:themeElements>
    <a:clrScheme name="SEGES PS">
      <a:dk1>
        <a:srgbClr val="000000"/>
      </a:dk1>
      <a:lt1>
        <a:sysClr val="window" lastClr="FFFFFF"/>
      </a:lt1>
      <a:dk2>
        <a:srgbClr val="005521"/>
      </a:dk2>
      <a:lt2>
        <a:srgbClr val="FFFFFF"/>
      </a:lt2>
      <a:accent1>
        <a:srgbClr val="71AE89"/>
      </a:accent1>
      <a:accent2>
        <a:srgbClr val="00435E"/>
      </a:accent2>
      <a:accent3>
        <a:srgbClr val="CECCBB"/>
      </a:accent3>
      <a:accent4>
        <a:srgbClr val="9DDCF9"/>
      </a:accent4>
      <a:accent5>
        <a:srgbClr val="4B3E31"/>
      </a:accent5>
      <a:accent6>
        <a:srgbClr val="EE6C00"/>
      </a:accent6>
      <a:hlink>
        <a:srgbClr val="00435E"/>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I_ny.potx" id="{CA80C423-0A53-439A-8CF1-D8BC8FE5432F}" vid="{41EFF85D-4955-4764-BEA6-4A4110A7AF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1797</Words>
  <Application>Microsoft Office PowerPoint</Application>
  <PresentationFormat>Brugerdefineret</PresentationFormat>
  <Paragraphs>156</Paragraphs>
  <Slides>8</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8</vt:i4>
      </vt:variant>
    </vt:vector>
  </HeadingPairs>
  <TitlesOfParts>
    <vt:vector size="11" baseType="lpstr">
      <vt:lpstr>Arial</vt:lpstr>
      <vt:lpstr>Calibri</vt:lpstr>
      <vt:lpstr>SEGES Innovation</vt:lpstr>
      <vt:lpstr>Lærervejledning, infografik, dialogkort og virkemiddelkatalog   </vt:lpstr>
      <vt:lpstr>Materiale</vt:lpstr>
      <vt:lpstr>Formål og udbytte ved brug af dialogkort i undervisningen</vt:lpstr>
      <vt:lpstr>Drejebog</vt:lpstr>
      <vt:lpstr>Infografik</vt:lpstr>
      <vt:lpstr>Dialogspørgsmål</vt:lpstr>
      <vt:lpstr>Dialogkort</vt:lpstr>
      <vt:lpstr>Virkemiddelkatalogerne</vt:lpstr>
    </vt:vector>
  </TitlesOfParts>
  <Company>SEGES Innovation - Marketing &amp; Fagkommunikation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til  klimamaterialet</dc:title>
  <dc:creator>Fiona Elizabeth Bruce</dc:creator>
  <cp:lastModifiedBy>Lene Overgaard Bruun</cp:lastModifiedBy>
  <cp:revision>33</cp:revision>
  <dcterms:created xsi:type="dcterms:W3CDTF">2022-09-08T08:48:36Z</dcterms:created>
  <dcterms:modified xsi:type="dcterms:W3CDTF">2023-10-03T10:57:19Z</dcterms:modified>
</cp:coreProperties>
</file>