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61" r:id="rId5"/>
    <p:sldId id="259" r:id="rId6"/>
    <p:sldId id="260"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97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08"/>
    <p:restoredTop sz="94646"/>
  </p:normalViewPr>
  <p:slideViewPr>
    <p:cSldViewPr snapToGrid="0">
      <p:cViewPr varScale="1">
        <p:scale>
          <a:sx n="166" d="100"/>
          <a:sy n="166" d="100"/>
        </p:scale>
        <p:origin x="7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91FB5-BB6F-DB44-BD2F-7338DEA7A434}" type="datetimeFigureOut">
              <a:rPr lang="da-DK" smtClean="0"/>
              <a:t>14.05.2024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442F23-63B2-5D49-BA81-55DF36320E1A}" type="slidenum">
              <a:rPr lang="da-DK" smtClean="0"/>
              <a:t>‹nr.›</a:t>
            </a:fld>
            <a:endParaRPr lang="da-DK"/>
          </a:p>
        </p:txBody>
      </p:sp>
    </p:spTree>
    <p:extLst>
      <p:ext uri="{BB962C8B-B14F-4D97-AF65-F5344CB8AC3E}">
        <p14:creationId xmlns:p14="http://schemas.microsoft.com/office/powerpoint/2010/main" val="274951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3442F23-63B2-5D49-BA81-55DF36320E1A}" type="slidenum">
              <a:rPr lang="da-DK" smtClean="0"/>
              <a:t>13</a:t>
            </a:fld>
            <a:endParaRPr lang="da-DK"/>
          </a:p>
        </p:txBody>
      </p:sp>
    </p:spTree>
    <p:extLst>
      <p:ext uri="{BB962C8B-B14F-4D97-AF65-F5344CB8AC3E}">
        <p14:creationId xmlns:p14="http://schemas.microsoft.com/office/powerpoint/2010/main" val="2886893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_01">
    <p:spTree>
      <p:nvGrpSpPr>
        <p:cNvPr id="1" name=""/>
        <p:cNvGrpSpPr/>
        <p:nvPr/>
      </p:nvGrpSpPr>
      <p:grpSpPr>
        <a:xfrm>
          <a:off x="0" y="0"/>
          <a:ext cx="0" cy="0"/>
          <a:chOff x="0" y="0"/>
          <a:chExt cx="0" cy="0"/>
        </a:xfrm>
      </p:grpSpPr>
      <p:sp>
        <p:nvSpPr>
          <p:cNvPr id="21" name="baggrundsfarve">
            <a:extLst>
              <a:ext uri="{FF2B5EF4-FFF2-40B4-BE49-F238E27FC236}">
                <a16:creationId xmlns:a16="http://schemas.microsoft.com/office/drawing/2014/main" id="{FCACADEF-6E4A-C47E-C6C4-B32870DD3D99}"/>
              </a:ext>
            </a:extLst>
          </p:cNvPr>
          <p:cNvSpPr>
            <a:spLocks/>
          </p:cNvSpPr>
          <p:nvPr userDrawn="1"/>
        </p:nvSpPr>
        <p:spPr>
          <a:xfrm>
            <a:off x="0" y="-1"/>
            <a:ext cx="12192000" cy="685800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0" name="BG Billede" descr="Et billede, der indeholder Farverigt, lys/lygte&#10;&#10;Automatisk genereret beskrivelse" hidden="1">
            <a:extLst>
              <a:ext uri="{FF2B5EF4-FFF2-40B4-BE49-F238E27FC236}">
                <a16:creationId xmlns:a16="http://schemas.microsoft.com/office/drawing/2014/main" id="{2A97167E-6CC7-7EF5-F211-406D698BB72E}"/>
              </a:ext>
            </a:extLst>
          </p:cNvPr>
          <p:cNvPicPr>
            <a:picLocks noGrp="1" noRot="1" noChangeAspect="1" noMove="1" noResize="1" noEditPoints="1" noAdjustHandles="1" noChangeArrowheads="1" noChangeShapeType="1" noCrop="1"/>
          </p:cNvPicPr>
          <p:nvPr userDrawn="1"/>
        </p:nvPicPr>
        <p:blipFill>
          <a:blip r:embed="rId2">
            <a:alphaModFix amt="36000"/>
          </a:blip>
          <a:stretch>
            <a:fillRect/>
          </a:stretch>
        </p:blipFill>
        <p:spPr>
          <a:xfrm>
            <a:off x="0" y="22598"/>
            <a:ext cx="12192000" cy="6812802"/>
          </a:xfrm>
          <a:prstGeom prst="rect">
            <a:avLst/>
          </a:prstGeom>
          <a:noFill/>
        </p:spPr>
      </p:pic>
      <p:sp>
        <p:nvSpPr>
          <p:cNvPr id="14" name="baggrund">
            <a:extLst>
              <a:ext uri="{FF2B5EF4-FFF2-40B4-BE49-F238E27FC236}">
                <a16:creationId xmlns:a16="http://schemas.microsoft.com/office/drawing/2014/main" id="{EC49EDEC-BBCE-A94B-B4DF-37623F738807}"/>
              </a:ext>
            </a:extLst>
          </p:cNvPr>
          <p:cNvSpPr>
            <a:spLocks/>
          </p:cNvSpPr>
          <p:nvPr userDrawn="1"/>
        </p:nvSpPr>
        <p:spPr>
          <a:xfrm>
            <a:off x="0" y="0"/>
            <a:ext cx="12192000" cy="889687"/>
          </a:xfrm>
          <a:prstGeom prst="rect">
            <a:avLst/>
          </a:prstGeom>
          <a:solidFill>
            <a:srgbClr val="0997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Verdensmaal" descr="Et billede, der indeholder tekst, logo, Grafik, Font/skrifttype&#10;&#10;Automatisk genereret beskrivelse">
            <a:extLst>
              <a:ext uri="{FF2B5EF4-FFF2-40B4-BE49-F238E27FC236}">
                <a16:creationId xmlns:a16="http://schemas.microsoft.com/office/drawing/2014/main" id="{83CE4259-991C-89FE-48EA-041F84CB7654}"/>
              </a:ext>
            </a:extLst>
          </p:cNvPr>
          <p:cNvPicPr>
            <a:picLocks noChangeAspect="1"/>
          </p:cNvPicPr>
          <p:nvPr userDrawn="1"/>
        </p:nvPicPr>
        <p:blipFill>
          <a:blip r:embed="rId3"/>
          <a:stretch>
            <a:fillRect/>
          </a:stretch>
        </p:blipFill>
        <p:spPr>
          <a:xfrm>
            <a:off x="329514" y="1243914"/>
            <a:ext cx="5333998" cy="5333998"/>
          </a:xfrm>
          <a:prstGeom prst="rect">
            <a:avLst/>
          </a:prstGeom>
        </p:spPr>
      </p:pic>
      <p:sp>
        <p:nvSpPr>
          <p:cNvPr id="11" name="Header left">
            <a:extLst>
              <a:ext uri="{FF2B5EF4-FFF2-40B4-BE49-F238E27FC236}">
                <a16:creationId xmlns:a16="http://schemas.microsoft.com/office/drawing/2014/main" id="{103CDDFB-E8E9-4B94-6436-75B6F338BE10}"/>
              </a:ext>
            </a:extLst>
          </p:cNvPr>
          <p:cNvSpPr txBox="1"/>
          <p:nvPr userDrawn="1"/>
        </p:nvSpPr>
        <p:spPr>
          <a:xfrm>
            <a:off x="222423" y="307886"/>
            <a:ext cx="17628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solidFill>
                  <a:schemeClr val="bg1"/>
                </a:solidFill>
                <a:latin typeface="Calibri" panose="020F0502020204030204" pitchFamily="34" charset="0"/>
                <a:cs typeface="Calibri" panose="020F0502020204030204" pitchFamily="34" charset="0"/>
              </a:rPr>
              <a:t>1HF</a:t>
            </a:r>
            <a:r>
              <a:rPr lang="da-DK" sz="1200" dirty="0">
                <a:solidFill>
                  <a:schemeClr val="bg1"/>
                </a:solidFill>
                <a:latin typeface="Calibri" panose="020F0502020204030204" pitchFamily="34" charset="0"/>
                <a:cs typeface="Calibri" panose="020F0502020204030204" pitchFamily="34" charset="0"/>
              </a:rPr>
              <a:t> | Bæredygtighed</a:t>
            </a:r>
          </a:p>
        </p:txBody>
      </p:sp>
      <p:sp>
        <p:nvSpPr>
          <p:cNvPr id="12" name="Header right">
            <a:extLst>
              <a:ext uri="{FF2B5EF4-FFF2-40B4-BE49-F238E27FC236}">
                <a16:creationId xmlns:a16="http://schemas.microsoft.com/office/drawing/2014/main" id="{48598FD2-2043-C94B-6B37-AFDEC8653BAB}"/>
              </a:ext>
            </a:extLst>
          </p:cNvPr>
          <p:cNvSpPr txBox="1"/>
          <p:nvPr userDrawn="1"/>
        </p:nvSpPr>
        <p:spPr>
          <a:xfrm>
            <a:off x="8830962" y="307885"/>
            <a:ext cx="301504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a-DK" sz="1200" b="1" dirty="0">
                <a:solidFill>
                  <a:schemeClr val="bg1"/>
                </a:solidFill>
                <a:latin typeface="Calibri" panose="020F0502020204030204" pitchFamily="34" charset="0"/>
                <a:cs typeface="Calibri" panose="020F0502020204030204" pitchFamily="34" charset="0"/>
              </a:rPr>
              <a:t>Verdensmål #14</a:t>
            </a:r>
            <a:r>
              <a:rPr lang="da-DK" sz="1200" dirty="0">
                <a:solidFill>
                  <a:schemeClr val="bg1"/>
                </a:solidFill>
                <a:latin typeface="Calibri" panose="020F0502020204030204" pitchFamily="34" charset="0"/>
                <a:cs typeface="Calibri" panose="020F0502020204030204" pitchFamily="34" charset="0"/>
              </a:rPr>
              <a:t> | Livet i haven</a:t>
            </a:r>
          </a:p>
        </p:txBody>
      </p:sp>
    </p:spTree>
    <p:extLst>
      <p:ext uri="{BB962C8B-B14F-4D97-AF65-F5344CB8AC3E}">
        <p14:creationId xmlns:p14="http://schemas.microsoft.com/office/powerpoint/2010/main" val="4138145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2DCC3D-6D38-0530-8021-89C434F7E72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B8EE9073-E020-07FD-3764-71C4C535E0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1A698CA3-7CAB-CEEE-0D1C-698B770D8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8E36B98-4EF8-23F6-0B19-B900C34000A4}"/>
              </a:ext>
            </a:extLst>
          </p:cNvPr>
          <p:cNvSpPr>
            <a:spLocks noGrp="1"/>
          </p:cNvSpPr>
          <p:nvPr>
            <p:ph type="dt" sz="half" idx="10"/>
          </p:nvPr>
        </p:nvSpPr>
        <p:spPr/>
        <p:txBody>
          <a:bodyPr/>
          <a:lstStyle/>
          <a:p>
            <a:fld id="{86E08DFE-673D-2044-BD4A-50F05E66A2C1}" type="datetimeFigureOut">
              <a:rPr lang="da-DK" smtClean="0"/>
              <a:t>14.05.2024</a:t>
            </a:fld>
            <a:endParaRPr lang="da-DK"/>
          </a:p>
        </p:txBody>
      </p:sp>
      <p:sp>
        <p:nvSpPr>
          <p:cNvPr id="6" name="Pladsholder til sidefod 5">
            <a:extLst>
              <a:ext uri="{FF2B5EF4-FFF2-40B4-BE49-F238E27FC236}">
                <a16:creationId xmlns:a16="http://schemas.microsoft.com/office/drawing/2014/main" id="{22A5495C-1832-E85E-37C5-B59F2E13159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3F555F9-6D99-3366-2E84-6FE385345724}"/>
              </a:ext>
            </a:extLst>
          </p:cNvPr>
          <p:cNvSpPr>
            <a:spLocks noGrp="1"/>
          </p:cNvSpPr>
          <p:nvPr>
            <p:ph type="sldNum" sz="quarter" idx="12"/>
          </p:nvPr>
        </p:nvSpPr>
        <p:spPr/>
        <p:txBody>
          <a:bodyPr/>
          <a:lstStyle/>
          <a:p>
            <a:fld id="{8B8329F7-7355-C745-84BC-9749A8A8B1E2}" type="slidenum">
              <a:rPr lang="da-DK" smtClean="0"/>
              <a:t>‹nr.›</a:t>
            </a:fld>
            <a:endParaRPr lang="da-DK"/>
          </a:p>
        </p:txBody>
      </p:sp>
    </p:spTree>
    <p:extLst>
      <p:ext uri="{BB962C8B-B14F-4D97-AF65-F5344CB8AC3E}">
        <p14:creationId xmlns:p14="http://schemas.microsoft.com/office/powerpoint/2010/main" val="355311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726C25-EA8A-310D-17CE-6D19C29D180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FF2D81C-A2A3-8900-F457-43E51E453D46}"/>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B295D67-A09C-52EF-F37A-E6947366AEB7}"/>
              </a:ext>
            </a:extLst>
          </p:cNvPr>
          <p:cNvSpPr>
            <a:spLocks noGrp="1"/>
          </p:cNvSpPr>
          <p:nvPr>
            <p:ph type="dt" sz="half" idx="10"/>
          </p:nvPr>
        </p:nvSpPr>
        <p:spPr/>
        <p:txBody>
          <a:bodyPr/>
          <a:lstStyle/>
          <a:p>
            <a:fld id="{86E08DFE-673D-2044-BD4A-50F05E66A2C1}" type="datetimeFigureOut">
              <a:rPr lang="da-DK" smtClean="0"/>
              <a:t>14.05.2024</a:t>
            </a:fld>
            <a:endParaRPr lang="da-DK"/>
          </a:p>
        </p:txBody>
      </p:sp>
      <p:sp>
        <p:nvSpPr>
          <p:cNvPr id="5" name="Pladsholder til sidefod 4">
            <a:extLst>
              <a:ext uri="{FF2B5EF4-FFF2-40B4-BE49-F238E27FC236}">
                <a16:creationId xmlns:a16="http://schemas.microsoft.com/office/drawing/2014/main" id="{6D21787D-A878-603D-2A70-A84F3B8BC03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833345B-DC80-4AF4-8E1F-58C06EACDB21}"/>
              </a:ext>
            </a:extLst>
          </p:cNvPr>
          <p:cNvSpPr>
            <a:spLocks noGrp="1"/>
          </p:cNvSpPr>
          <p:nvPr>
            <p:ph type="sldNum" sz="quarter" idx="12"/>
          </p:nvPr>
        </p:nvSpPr>
        <p:spPr/>
        <p:txBody>
          <a:bodyPr/>
          <a:lstStyle/>
          <a:p>
            <a:fld id="{8B8329F7-7355-C745-84BC-9749A8A8B1E2}" type="slidenum">
              <a:rPr lang="da-DK" smtClean="0"/>
              <a:t>‹nr.›</a:t>
            </a:fld>
            <a:endParaRPr lang="da-DK"/>
          </a:p>
        </p:txBody>
      </p:sp>
    </p:spTree>
    <p:extLst>
      <p:ext uri="{BB962C8B-B14F-4D97-AF65-F5344CB8AC3E}">
        <p14:creationId xmlns:p14="http://schemas.microsoft.com/office/powerpoint/2010/main" val="1731446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FF4D30E-79E3-B1C1-7FA7-F599873E8B3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383EEC3-247D-B2A0-514D-4A791761DF11}"/>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49D1368-AE43-6072-43AD-32038AC3234A}"/>
              </a:ext>
            </a:extLst>
          </p:cNvPr>
          <p:cNvSpPr>
            <a:spLocks noGrp="1"/>
          </p:cNvSpPr>
          <p:nvPr>
            <p:ph type="dt" sz="half" idx="10"/>
          </p:nvPr>
        </p:nvSpPr>
        <p:spPr/>
        <p:txBody>
          <a:bodyPr/>
          <a:lstStyle/>
          <a:p>
            <a:fld id="{86E08DFE-673D-2044-BD4A-50F05E66A2C1}" type="datetimeFigureOut">
              <a:rPr lang="da-DK" smtClean="0"/>
              <a:t>14.05.2024</a:t>
            </a:fld>
            <a:endParaRPr lang="da-DK"/>
          </a:p>
        </p:txBody>
      </p:sp>
      <p:sp>
        <p:nvSpPr>
          <p:cNvPr id="5" name="Pladsholder til sidefod 4">
            <a:extLst>
              <a:ext uri="{FF2B5EF4-FFF2-40B4-BE49-F238E27FC236}">
                <a16:creationId xmlns:a16="http://schemas.microsoft.com/office/drawing/2014/main" id="{54AD180D-AEA3-3547-F4F2-881CCDE15D3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5CB8421-9A71-8EBB-9B2B-71916D781355}"/>
              </a:ext>
            </a:extLst>
          </p:cNvPr>
          <p:cNvSpPr>
            <a:spLocks noGrp="1"/>
          </p:cNvSpPr>
          <p:nvPr>
            <p:ph type="sldNum" sz="quarter" idx="12"/>
          </p:nvPr>
        </p:nvSpPr>
        <p:spPr/>
        <p:txBody>
          <a:bodyPr/>
          <a:lstStyle/>
          <a:p>
            <a:fld id="{8B8329F7-7355-C745-84BC-9749A8A8B1E2}" type="slidenum">
              <a:rPr lang="da-DK" smtClean="0"/>
              <a:t>‹nr.›</a:t>
            </a:fld>
            <a:endParaRPr lang="da-DK"/>
          </a:p>
        </p:txBody>
      </p:sp>
    </p:spTree>
    <p:extLst>
      <p:ext uri="{BB962C8B-B14F-4D97-AF65-F5344CB8AC3E}">
        <p14:creationId xmlns:p14="http://schemas.microsoft.com/office/powerpoint/2010/main" val="281892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slide_01">
    <p:spTree>
      <p:nvGrpSpPr>
        <p:cNvPr id="1" name=""/>
        <p:cNvGrpSpPr/>
        <p:nvPr/>
      </p:nvGrpSpPr>
      <p:grpSpPr>
        <a:xfrm>
          <a:off x="0" y="0"/>
          <a:ext cx="0" cy="0"/>
          <a:chOff x="0" y="0"/>
          <a:chExt cx="0" cy="0"/>
        </a:xfrm>
      </p:grpSpPr>
      <p:sp>
        <p:nvSpPr>
          <p:cNvPr id="21" name="baggrundsfarve">
            <a:extLst>
              <a:ext uri="{FF2B5EF4-FFF2-40B4-BE49-F238E27FC236}">
                <a16:creationId xmlns:a16="http://schemas.microsoft.com/office/drawing/2014/main" id="{FCACADEF-6E4A-C47E-C6C4-B32870DD3D99}"/>
              </a:ext>
            </a:extLst>
          </p:cNvPr>
          <p:cNvSpPr>
            <a:spLocks/>
          </p:cNvSpPr>
          <p:nvPr userDrawn="1"/>
        </p:nvSpPr>
        <p:spPr>
          <a:xfrm>
            <a:off x="0" y="-1"/>
            <a:ext cx="12192000" cy="685800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0" name="BG Billede" descr="Et billede, der indeholder Farverigt, lys/lygte&#10;&#10;Automatisk genereret beskrivelse" hidden="1">
            <a:extLst>
              <a:ext uri="{FF2B5EF4-FFF2-40B4-BE49-F238E27FC236}">
                <a16:creationId xmlns:a16="http://schemas.microsoft.com/office/drawing/2014/main" id="{2A97167E-6CC7-7EF5-F211-406D698BB72E}"/>
              </a:ext>
            </a:extLst>
          </p:cNvPr>
          <p:cNvPicPr>
            <a:picLocks noGrp="1" noRot="1" noChangeAspect="1" noMove="1" noResize="1" noEditPoints="1" noAdjustHandles="1" noChangeArrowheads="1" noChangeShapeType="1" noCrop="1"/>
          </p:cNvPicPr>
          <p:nvPr userDrawn="1"/>
        </p:nvPicPr>
        <p:blipFill>
          <a:blip r:embed="rId2">
            <a:alphaModFix amt="36000"/>
          </a:blip>
          <a:stretch>
            <a:fillRect/>
          </a:stretch>
        </p:blipFill>
        <p:spPr>
          <a:xfrm>
            <a:off x="0" y="22598"/>
            <a:ext cx="12192000" cy="6812802"/>
          </a:xfrm>
          <a:prstGeom prst="rect">
            <a:avLst/>
          </a:prstGeom>
          <a:noFill/>
        </p:spPr>
      </p:pic>
      <p:sp>
        <p:nvSpPr>
          <p:cNvPr id="14" name="baggrund">
            <a:extLst>
              <a:ext uri="{FF2B5EF4-FFF2-40B4-BE49-F238E27FC236}">
                <a16:creationId xmlns:a16="http://schemas.microsoft.com/office/drawing/2014/main" id="{EC49EDEC-BBCE-A94B-B4DF-37623F738807}"/>
              </a:ext>
            </a:extLst>
          </p:cNvPr>
          <p:cNvSpPr>
            <a:spLocks/>
          </p:cNvSpPr>
          <p:nvPr userDrawn="1"/>
        </p:nvSpPr>
        <p:spPr>
          <a:xfrm>
            <a:off x="0" y="0"/>
            <a:ext cx="12192000" cy="889687"/>
          </a:xfrm>
          <a:prstGeom prst="rect">
            <a:avLst/>
          </a:prstGeom>
          <a:solidFill>
            <a:srgbClr val="0997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Header left">
            <a:extLst>
              <a:ext uri="{FF2B5EF4-FFF2-40B4-BE49-F238E27FC236}">
                <a16:creationId xmlns:a16="http://schemas.microsoft.com/office/drawing/2014/main" id="{103CDDFB-E8E9-4B94-6436-75B6F338BE10}"/>
              </a:ext>
            </a:extLst>
          </p:cNvPr>
          <p:cNvSpPr txBox="1"/>
          <p:nvPr userDrawn="1"/>
        </p:nvSpPr>
        <p:spPr>
          <a:xfrm>
            <a:off x="222423" y="307886"/>
            <a:ext cx="17628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solidFill>
                  <a:schemeClr val="bg1"/>
                </a:solidFill>
                <a:latin typeface="Calibri" panose="020F0502020204030204" pitchFamily="34" charset="0"/>
                <a:cs typeface="Calibri" panose="020F0502020204030204" pitchFamily="34" charset="0"/>
              </a:rPr>
              <a:t>1HF</a:t>
            </a:r>
            <a:r>
              <a:rPr lang="da-DK" sz="1200" dirty="0">
                <a:solidFill>
                  <a:schemeClr val="bg1"/>
                </a:solidFill>
                <a:latin typeface="Calibri" panose="020F0502020204030204" pitchFamily="34" charset="0"/>
                <a:cs typeface="Calibri" panose="020F0502020204030204" pitchFamily="34" charset="0"/>
              </a:rPr>
              <a:t> | Bæredygtighed</a:t>
            </a:r>
          </a:p>
        </p:txBody>
      </p:sp>
      <p:sp>
        <p:nvSpPr>
          <p:cNvPr id="12" name="Header right">
            <a:extLst>
              <a:ext uri="{FF2B5EF4-FFF2-40B4-BE49-F238E27FC236}">
                <a16:creationId xmlns:a16="http://schemas.microsoft.com/office/drawing/2014/main" id="{48598FD2-2043-C94B-6B37-AFDEC8653BAB}"/>
              </a:ext>
            </a:extLst>
          </p:cNvPr>
          <p:cNvSpPr txBox="1"/>
          <p:nvPr userDrawn="1"/>
        </p:nvSpPr>
        <p:spPr>
          <a:xfrm>
            <a:off x="8830962" y="307885"/>
            <a:ext cx="301504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a-DK" sz="1200" b="1" dirty="0">
                <a:solidFill>
                  <a:schemeClr val="bg1"/>
                </a:solidFill>
                <a:latin typeface="Calibri" panose="020F0502020204030204" pitchFamily="34" charset="0"/>
                <a:cs typeface="Calibri" panose="020F0502020204030204" pitchFamily="34" charset="0"/>
              </a:rPr>
              <a:t>Verdensmål #14</a:t>
            </a:r>
            <a:r>
              <a:rPr lang="da-DK" sz="1200" dirty="0">
                <a:solidFill>
                  <a:schemeClr val="bg1"/>
                </a:solidFill>
                <a:latin typeface="Calibri" panose="020F0502020204030204" pitchFamily="34" charset="0"/>
                <a:cs typeface="Calibri" panose="020F0502020204030204" pitchFamily="34" charset="0"/>
              </a:rPr>
              <a:t> | Livet i haven</a:t>
            </a:r>
          </a:p>
        </p:txBody>
      </p:sp>
    </p:spTree>
    <p:extLst>
      <p:ext uri="{BB962C8B-B14F-4D97-AF65-F5344CB8AC3E}">
        <p14:creationId xmlns:p14="http://schemas.microsoft.com/office/powerpoint/2010/main" val="411630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896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200760-0AF7-02B8-A486-653D7D28D1C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DAB0FAC-4DE6-2380-B5F5-372B4CB5AA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2B3EA52-154D-35F0-FFF1-9AC9ECADE352}"/>
              </a:ext>
            </a:extLst>
          </p:cNvPr>
          <p:cNvSpPr>
            <a:spLocks noGrp="1"/>
          </p:cNvSpPr>
          <p:nvPr>
            <p:ph type="dt" sz="half" idx="10"/>
          </p:nvPr>
        </p:nvSpPr>
        <p:spPr/>
        <p:txBody>
          <a:bodyPr/>
          <a:lstStyle/>
          <a:p>
            <a:fld id="{86E08DFE-673D-2044-BD4A-50F05E66A2C1}" type="datetimeFigureOut">
              <a:rPr lang="da-DK" smtClean="0"/>
              <a:t>14.05.2024</a:t>
            </a:fld>
            <a:endParaRPr lang="da-DK"/>
          </a:p>
        </p:txBody>
      </p:sp>
      <p:sp>
        <p:nvSpPr>
          <p:cNvPr id="5" name="Pladsholder til sidefod 4">
            <a:extLst>
              <a:ext uri="{FF2B5EF4-FFF2-40B4-BE49-F238E27FC236}">
                <a16:creationId xmlns:a16="http://schemas.microsoft.com/office/drawing/2014/main" id="{4DD2A63F-80B7-1D2D-8814-7841F16346A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157B230-78A1-E3D3-2983-A22969030E60}"/>
              </a:ext>
            </a:extLst>
          </p:cNvPr>
          <p:cNvSpPr>
            <a:spLocks noGrp="1"/>
          </p:cNvSpPr>
          <p:nvPr>
            <p:ph type="sldNum" sz="quarter" idx="12"/>
          </p:nvPr>
        </p:nvSpPr>
        <p:spPr/>
        <p:txBody>
          <a:bodyPr/>
          <a:lstStyle/>
          <a:p>
            <a:fld id="{8B8329F7-7355-C745-84BC-9749A8A8B1E2}" type="slidenum">
              <a:rPr lang="da-DK" smtClean="0"/>
              <a:t>‹nr.›</a:t>
            </a:fld>
            <a:endParaRPr lang="da-DK"/>
          </a:p>
        </p:txBody>
      </p:sp>
    </p:spTree>
    <p:extLst>
      <p:ext uri="{BB962C8B-B14F-4D97-AF65-F5344CB8AC3E}">
        <p14:creationId xmlns:p14="http://schemas.microsoft.com/office/powerpoint/2010/main" val="2904409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F8262-4A98-41BC-286A-CBF4ED20725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0468ABA-9D09-5A62-E814-80DF675CA23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0695D62-8931-65E6-80D6-D04B266A049F}"/>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2A9E5B5F-0D3F-6DBF-8D21-BDEE53249347}"/>
              </a:ext>
            </a:extLst>
          </p:cNvPr>
          <p:cNvSpPr>
            <a:spLocks noGrp="1"/>
          </p:cNvSpPr>
          <p:nvPr>
            <p:ph type="dt" sz="half" idx="10"/>
          </p:nvPr>
        </p:nvSpPr>
        <p:spPr/>
        <p:txBody>
          <a:bodyPr/>
          <a:lstStyle/>
          <a:p>
            <a:fld id="{86E08DFE-673D-2044-BD4A-50F05E66A2C1}" type="datetimeFigureOut">
              <a:rPr lang="da-DK" smtClean="0"/>
              <a:t>14.05.2024</a:t>
            </a:fld>
            <a:endParaRPr lang="da-DK"/>
          </a:p>
        </p:txBody>
      </p:sp>
      <p:sp>
        <p:nvSpPr>
          <p:cNvPr id="6" name="Pladsholder til sidefod 5">
            <a:extLst>
              <a:ext uri="{FF2B5EF4-FFF2-40B4-BE49-F238E27FC236}">
                <a16:creationId xmlns:a16="http://schemas.microsoft.com/office/drawing/2014/main" id="{2C8D74E8-AA6A-6ABE-F49C-B75189519CC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AEBEB6B-D357-D581-4DC0-ACEF51A817D3}"/>
              </a:ext>
            </a:extLst>
          </p:cNvPr>
          <p:cNvSpPr>
            <a:spLocks noGrp="1"/>
          </p:cNvSpPr>
          <p:nvPr>
            <p:ph type="sldNum" sz="quarter" idx="12"/>
          </p:nvPr>
        </p:nvSpPr>
        <p:spPr/>
        <p:txBody>
          <a:bodyPr/>
          <a:lstStyle/>
          <a:p>
            <a:fld id="{8B8329F7-7355-C745-84BC-9749A8A8B1E2}" type="slidenum">
              <a:rPr lang="da-DK" smtClean="0"/>
              <a:t>‹nr.›</a:t>
            </a:fld>
            <a:endParaRPr lang="da-DK"/>
          </a:p>
        </p:txBody>
      </p:sp>
    </p:spTree>
    <p:extLst>
      <p:ext uri="{BB962C8B-B14F-4D97-AF65-F5344CB8AC3E}">
        <p14:creationId xmlns:p14="http://schemas.microsoft.com/office/powerpoint/2010/main" val="2644748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85271F-1E40-AC75-E42C-B2298CBB12AB}"/>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E5A84C1-754F-2C34-1665-0D863EF86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C5F9079-87B4-B50A-2B37-271D6CA963A2}"/>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081DCEF-0FA2-62D8-CCA1-7D21113BD0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230C2DFD-B7F5-F88D-FFE6-6D4A5274699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25980BC-1F15-F883-B13E-2AADACB82B61}"/>
              </a:ext>
            </a:extLst>
          </p:cNvPr>
          <p:cNvSpPr>
            <a:spLocks noGrp="1"/>
          </p:cNvSpPr>
          <p:nvPr>
            <p:ph type="dt" sz="half" idx="10"/>
          </p:nvPr>
        </p:nvSpPr>
        <p:spPr/>
        <p:txBody>
          <a:bodyPr/>
          <a:lstStyle/>
          <a:p>
            <a:fld id="{86E08DFE-673D-2044-BD4A-50F05E66A2C1}" type="datetimeFigureOut">
              <a:rPr lang="da-DK" smtClean="0"/>
              <a:t>14.05.2024</a:t>
            </a:fld>
            <a:endParaRPr lang="da-DK"/>
          </a:p>
        </p:txBody>
      </p:sp>
      <p:sp>
        <p:nvSpPr>
          <p:cNvPr id="8" name="Pladsholder til sidefod 7">
            <a:extLst>
              <a:ext uri="{FF2B5EF4-FFF2-40B4-BE49-F238E27FC236}">
                <a16:creationId xmlns:a16="http://schemas.microsoft.com/office/drawing/2014/main" id="{803A7109-7EE5-3C33-7014-70907BFB4CD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52C5199-9EC6-72C9-4770-3C4D5EFA4048}"/>
              </a:ext>
            </a:extLst>
          </p:cNvPr>
          <p:cNvSpPr>
            <a:spLocks noGrp="1"/>
          </p:cNvSpPr>
          <p:nvPr>
            <p:ph type="sldNum" sz="quarter" idx="12"/>
          </p:nvPr>
        </p:nvSpPr>
        <p:spPr/>
        <p:txBody>
          <a:bodyPr/>
          <a:lstStyle/>
          <a:p>
            <a:fld id="{8B8329F7-7355-C745-84BC-9749A8A8B1E2}" type="slidenum">
              <a:rPr lang="da-DK" smtClean="0"/>
              <a:t>‹nr.›</a:t>
            </a:fld>
            <a:endParaRPr lang="da-DK"/>
          </a:p>
        </p:txBody>
      </p:sp>
    </p:spTree>
    <p:extLst>
      <p:ext uri="{BB962C8B-B14F-4D97-AF65-F5344CB8AC3E}">
        <p14:creationId xmlns:p14="http://schemas.microsoft.com/office/powerpoint/2010/main" val="1806872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0489F-E505-482F-31F8-A28F3EB02F0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F6B43A60-9FFB-E304-0440-2613B0C3C293}"/>
              </a:ext>
            </a:extLst>
          </p:cNvPr>
          <p:cNvSpPr>
            <a:spLocks noGrp="1"/>
          </p:cNvSpPr>
          <p:nvPr>
            <p:ph type="dt" sz="half" idx="10"/>
          </p:nvPr>
        </p:nvSpPr>
        <p:spPr/>
        <p:txBody>
          <a:bodyPr/>
          <a:lstStyle/>
          <a:p>
            <a:fld id="{86E08DFE-673D-2044-BD4A-50F05E66A2C1}" type="datetimeFigureOut">
              <a:rPr lang="da-DK" smtClean="0"/>
              <a:t>14.05.2024</a:t>
            </a:fld>
            <a:endParaRPr lang="da-DK"/>
          </a:p>
        </p:txBody>
      </p:sp>
      <p:sp>
        <p:nvSpPr>
          <p:cNvPr id="4" name="Pladsholder til sidefod 3">
            <a:extLst>
              <a:ext uri="{FF2B5EF4-FFF2-40B4-BE49-F238E27FC236}">
                <a16:creationId xmlns:a16="http://schemas.microsoft.com/office/drawing/2014/main" id="{12792C06-2DCE-7837-79B3-4CE57279F5B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07A9CA77-F3A6-6024-6952-856BF24B533C}"/>
              </a:ext>
            </a:extLst>
          </p:cNvPr>
          <p:cNvSpPr>
            <a:spLocks noGrp="1"/>
          </p:cNvSpPr>
          <p:nvPr>
            <p:ph type="sldNum" sz="quarter" idx="12"/>
          </p:nvPr>
        </p:nvSpPr>
        <p:spPr/>
        <p:txBody>
          <a:bodyPr/>
          <a:lstStyle/>
          <a:p>
            <a:fld id="{8B8329F7-7355-C745-84BC-9749A8A8B1E2}" type="slidenum">
              <a:rPr lang="da-DK" smtClean="0"/>
              <a:t>‹nr.›</a:t>
            </a:fld>
            <a:endParaRPr lang="da-DK"/>
          </a:p>
        </p:txBody>
      </p:sp>
    </p:spTree>
    <p:extLst>
      <p:ext uri="{BB962C8B-B14F-4D97-AF65-F5344CB8AC3E}">
        <p14:creationId xmlns:p14="http://schemas.microsoft.com/office/powerpoint/2010/main" val="4125635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C6C307C-E8E5-4051-2FBD-C74C1200141A}"/>
              </a:ext>
            </a:extLst>
          </p:cNvPr>
          <p:cNvSpPr>
            <a:spLocks noGrp="1"/>
          </p:cNvSpPr>
          <p:nvPr>
            <p:ph type="dt" sz="half" idx="10"/>
          </p:nvPr>
        </p:nvSpPr>
        <p:spPr/>
        <p:txBody>
          <a:bodyPr/>
          <a:lstStyle/>
          <a:p>
            <a:fld id="{86E08DFE-673D-2044-BD4A-50F05E66A2C1}" type="datetimeFigureOut">
              <a:rPr lang="da-DK" smtClean="0"/>
              <a:t>14.05.2024</a:t>
            </a:fld>
            <a:endParaRPr lang="da-DK"/>
          </a:p>
        </p:txBody>
      </p:sp>
      <p:sp>
        <p:nvSpPr>
          <p:cNvPr id="3" name="Pladsholder til sidefod 2">
            <a:extLst>
              <a:ext uri="{FF2B5EF4-FFF2-40B4-BE49-F238E27FC236}">
                <a16:creationId xmlns:a16="http://schemas.microsoft.com/office/drawing/2014/main" id="{72F33B4F-0D8B-FCA9-B38D-EBAE9F943CA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D8E1FD1F-4273-A229-711B-F1285A6B6BCD}"/>
              </a:ext>
            </a:extLst>
          </p:cNvPr>
          <p:cNvSpPr>
            <a:spLocks noGrp="1"/>
          </p:cNvSpPr>
          <p:nvPr>
            <p:ph type="sldNum" sz="quarter" idx="12"/>
          </p:nvPr>
        </p:nvSpPr>
        <p:spPr/>
        <p:txBody>
          <a:bodyPr/>
          <a:lstStyle/>
          <a:p>
            <a:fld id="{8B8329F7-7355-C745-84BC-9749A8A8B1E2}" type="slidenum">
              <a:rPr lang="da-DK" smtClean="0"/>
              <a:t>‹nr.›</a:t>
            </a:fld>
            <a:endParaRPr lang="da-DK"/>
          </a:p>
        </p:txBody>
      </p:sp>
    </p:spTree>
    <p:extLst>
      <p:ext uri="{BB962C8B-B14F-4D97-AF65-F5344CB8AC3E}">
        <p14:creationId xmlns:p14="http://schemas.microsoft.com/office/powerpoint/2010/main" val="35070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CED22-7BC3-DFE6-A440-4E809EEA5E4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2C6082E-BC94-38F2-D94F-73C11F5398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F346BF7-3F48-B6E8-D4DA-523264D71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A3B75A4-C28B-3ECC-2250-CEEFF63A08E6}"/>
              </a:ext>
            </a:extLst>
          </p:cNvPr>
          <p:cNvSpPr>
            <a:spLocks noGrp="1"/>
          </p:cNvSpPr>
          <p:nvPr>
            <p:ph type="dt" sz="half" idx="10"/>
          </p:nvPr>
        </p:nvSpPr>
        <p:spPr/>
        <p:txBody>
          <a:bodyPr/>
          <a:lstStyle/>
          <a:p>
            <a:fld id="{86E08DFE-673D-2044-BD4A-50F05E66A2C1}" type="datetimeFigureOut">
              <a:rPr lang="da-DK" smtClean="0"/>
              <a:t>14.05.2024</a:t>
            </a:fld>
            <a:endParaRPr lang="da-DK"/>
          </a:p>
        </p:txBody>
      </p:sp>
      <p:sp>
        <p:nvSpPr>
          <p:cNvPr id="6" name="Pladsholder til sidefod 5">
            <a:extLst>
              <a:ext uri="{FF2B5EF4-FFF2-40B4-BE49-F238E27FC236}">
                <a16:creationId xmlns:a16="http://schemas.microsoft.com/office/drawing/2014/main" id="{039BBDAD-58FF-AD8D-D72F-5AFB5872E38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2A93954-B9F6-1FC0-BDED-383AC645ADBA}"/>
              </a:ext>
            </a:extLst>
          </p:cNvPr>
          <p:cNvSpPr>
            <a:spLocks noGrp="1"/>
          </p:cNvSpPr>
          <p:nvPr>
            <p:ph type="sldNum" sz="quarter" idx="12"/>
          </p:nvPr>
        </p:nvSpPr>
        <p:spPr/>
        <p:txBody>
          <a:bodyPr/>
          <a:lstStyle/>
          <a:p>
            <a:fld id="{8B8329F7-7355-C745-84BC-9749A8A8B1E2}" type="slidenum">
              <a:rPr lang="da-DK" smtClean="0"/>
              <a:t>‹nr.›</a:t>
            </a:fld>
            <a:endParaRPr lang="da-DK"/>
          </a:p>
        </p:txBody>
      </p:sp>
    </p:spTree>
    <p:extLst>
      <p:ext uri="{BB962C8B-B14F-4D97-AF65-F5344CB8AC3E}">
        <p14:creationId xmlns:p14="http://schemas.microsoft.com/office/powerpoint/2010/main" val="228151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A928E76-147B-4801-3A4A-0AEE004136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B50109D-B5B0-1B2D-C207-E55B8614F3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3139B6E-7D92-B3E0-0AED-DA77FD1D4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E08DFE-673D-2044-BD4A-50F05E66A2C1}" type="datetimeFigureOut">
              <a:rPr lang="da-DK" smtClean="0"/>
              <a:t>14.05.2024</a:t>
            </a:fld>
            <a:endParaRPr lang="da-DK"/>
          </a:p>
        </p:txBody>
      </p:sp>
      <p:sp>
        <p:nvSpPr>
          <p:cNvPr id="5" name="Pladsholder til sidefod 4">
            <a:extLst>
              <a:ext uri="{FF2B5EF4-FFF2-40B4-BE49-F238E27FC236}">
                <a16:creationId xmlns:a16="http://schemas.microsoft.com/office/drawing/2014/main" id="{EBEFB99D-6FED-5E5F-3A72-3BE4B1AED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544D3090-7E30-1C6E-52D3-B5DD5007B7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8329F7-7355-C745-84BC-9749A8A8B1E2}" type="slidenum">
              <a:rPr lang="da-DK" smtClean="0"/>
              <a:t>‹nr.›</a:t>
            </a:fld>
            <a:endParaRPr lang="da-DK"/>
          </a:p>
        </p:txBody>
      </p:sp>
    </p:spTree>
    <p:extLst>
      <p:ext uri="{BB962C8B-B14F-4D97-AF65-F5344CB8AC3E}">
        <p14:creationId xmlns:p14="http://schemas.microsoft.com/office/powerpoint/2010/main" val="376169398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player.vimeo.com/video/221569504?app_id=122963"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player.vimeo.com/video/221567885?app_id=122963" TargetMode="Externa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verdensmaalene.dk/sites/default/files/materialesamling/MVV%20afsnit%203%20210519.mp3"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yog7qmGZIlQ?feature=oembed"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player.vimeo.com/video/221709969?app_id=122963" TargetMode="Externa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player.vimeo.com/video/221571803?app_id=122963" TargetMode="Externa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player.vimeo.com/video/221571409?app_id=122963" TargetMode="Externa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player.vimeo.com/video/221571067?app_id=122963" TargetMode="Externa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player.vimeo.com/video/221570642?app_id=122963"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player.vimeo.com/video/221570207?app_id=122963" TargetMode="Externa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player.vimeo.com/video/221569804?app_id=122963"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lys/lygte, Farverigt, lilla/violet, Magenta&#10;&#10;Automatisk genereret beskrivelse">
            <a:extLst>
              <a:ext uri="{FF2B5EF4-FFF2-40B4-BE49-F238E27FC236}">
                <a16:creationId xmlns:a16="http://schemas.microsoft.com/office/drawing/2014/main" id="{61E14FEF-C266-F4D0-A435-85B9B18299FE}"/>
              </a:ext>
            </a:extLst>
          </p:cNvPr>
          <p:cNvPicPr>
            <a:picLocks noChangeAspect="1"/>
          </p:cNvPicPr>
          <p:nvPr/>
        </p:nvPicPr>
        <p:blipFill>
          <a:blip r:embed="rId2">
            <a:alphaModFix amt="50000"/>
          </a:blip>
          <a:stretch>
            <a:fillRect/>
          </a:stretch>
        </p:blipFill>
        <p:spPr>
          <a:xfrm>
            <a:off x="3112034" y="907661"/>
            <a:ext cx="9077783" cy="2545726"/>
          </a:xfrm>
          <a:prstGeom prst="rect">
            <a:avLst/>
          </a:prstGeom>
        </p:spPr>
      </p:pic>
      <p:sp>
        <p:nvSpPr>
          <p:cNvPr id="4" name="Overskrift">
            <a:extLst>
              <a:ext uri="{FF2B5EF4-FFF2-40B4-BE49-F238E27FC236}">
                <a16:creationId xmlns:a16="http://schemas.microsoft.com/office/drawing/2014/main" id="{45A8C7D8-094F-ED54-765E-4D380BFDF21F}"/>
              </a:ext>
            </a:extLst>
          </p:cNvPr>
          <p:cNvSpPr txBox="1"/>
          <p:nvPr/>
        </p:nvSpPr>
        <p:spPr>
          <a:xfrm>
            <a:off x="5914768" y="2331313"/>
            <a:ext cx="6960973" cy="3046988"/>
          </a:xfrm>
          <a:prstGeom prst="rect">
            <a:avLst/>
          </a:prstGeom>
          <a:noFill/>
        </p:spPr>
        <p:txBody>
          <a:bodyPr wrap="square" rtlCol="0" anchor="ctr">
            <a:spAutoFit/>
          </a:bodyPr>
          <a:lstStyle/>
          <a:p>
            <a:r>
              <a:rPr lang="da-DK" sz="9600" b="1" dirty="0">
                <a:solidFill>
                  <a:schemeClr val="bg1"/>
                </a:solidFill>
                <a:latin typeface="Calibri"/>
                <a:ea typeface="Yu Mincho"/>
                <a:cs typeface="Arial"/>
              </a:rPr>
              <a:t>ET HAV </a:t>
            </a:r>
          </a:p>
          <a:p>
            <a:r>
              <a:rPr lang="da-DK" sz="9600" b="1" dirty="0">
                <a:solidFill>
                  <a:schemeClr val="bg1"/>
                </a:solidFill>
                <a:latin typeface="Calibri"/>
                <a:ea typeface="Yu Mincho"/>
                <a:cs typeface="Arial"/>
              </a:rPr>
              <a:t>AF PLASTIK</a:t>
            </a:r>
            <a:endParaRPr lang="da-DK" sz="9600" dirty="0">
              <a:solidFill>
                <a:schemeClr val="bg1"/>
              </a:solidFill>
            </a:endParaRPr>
          </a:p>
        </p:txBody>
      </p:sp>
      <p:pic>
        <p:nvPicPr>
          <p:cNvPr id="6" name="Billede 5" descr="Et billede, der indeholder grøn&#10;&#10;Automatisk genereret beskrivelse">
            <a:extLst>
              <a:ext uri="{FF2B5EF4-FFF2-40B4-BE49-F238E27FC236}">
                <a16:creationId xmlns:a16="http://schemas.microsoft.com/office/drawing/2014/main" id="{E12E68C1-E89E-B71B-3AD9-5AD0FBAA45F2}"/>
              </a:ext>
            </a:extLst>
          </p:cNvPr>
          <p:cNvPicPr>
            <a:picLocks noChangeAspect="1"/>
          </p:cNvPicPr>
          <p:nvPr/>
        </p:nvPicPr>
        <p:blipFill>
          <a:blip r:embed="rId3"/>
          <a:stretch>
            <a:fillRect/>
          </a:stretch>
        </p:blipFill>
        <p:spPr>
          <a:xfrm>
            <a:off x="2720148" y="364482"/>
            <a:ext cx="1183341" cy="233908"/>
          </a:xfrm>
          <a:prstGeom prst="rect">
            <a:avLst/>
          </a:prstGeom>
        </p:spPr>
      </p:pic>
      <p:pic>
        <p:nvPicPr>
          <p:cNvPr id="8" name="Billede 7">
            <a:extLst>
              <a:ext uri="{FF2B5EF4-FFF2-40B4-BE49-F238E27FC236}">
                <a16:creationId xmlns:a16="http://schemas.microsoft.com/office/drawing/2014/main" id="{4A0DBCE5-012B-DA0B-20AB-FE6DE28DEB11}"/>
              </a:ext>
            </a:extLst>
          </p:cNvPr>
          <p:cNvPicPr>
            <a:picLocks noChangeAspect="1"/>
          </p:cNvPicPr>
          <p:nvPr/>
        </p:nvPicPr>
        <p:blipFill>
          <a:blip r:embed="rId4"/>
          <a:stretch>
            <a:fillRect/>
          </a:stretch>
        </p:blipFill>
        <p:spPr>
          <a:xfrm>
            <a:off x="4280007" y="364482"/>
            <a:ext cx="1006608" cy="244072"/>
          </a:xfrm>
          <a:prstGeom prst="rect">
            <a:avLst/>
          </a:prstGeom>
        </p:spPr>
      </p:pic>
      <p:pic>
        <p:nvPicPr>
          <p:cNvPr id="10" name="Billede 9" descr="Et billede, der indeholder Grafik, grafisk design, skærmbillede, design&#10;&#10;Automatisk genereret beskrivelse">
            <a:extLst>
              <a:ext uri="{FF2B5EF4-FFF2-40B4-BE49-F238E27FC236}">
                <a16:creationId xmlns:a16="http://schemas.microsoft.com/office/drawing/2014/main" id="{39149264-6339-596F-9718-EF334CEC0E88}"/>
              </a:ext>
            </a:extLst>
          </p:cNvPr>
          <p:cNvPicPr>
            <a:picLocks noChangeAspect="1"/>
          </p:cNvPicPr>
          <p:nvPr/>
        </p:nvPicPr>
        <p:blipFill>
          <a:blip r:embed="rId5"/>
          <a:stretch>
            <a:fillRect/>
          </a:stretch>
        </p:blipFill>
        <p:spPr>
          <a:xfrm>
            <a:off x="5663133" y="314026"/>
            <a:ext cx="1398494" cy="374115"/>
          </a:xfrm>
          <a:prstGeom prst="rect">
            <a:avLst/>
          </a:prstGeom>
        </p:spPr>
      </p:pic>
      <p:pic>
        <p:nvPicPr>
          <p:cNvPr id="12" name="Billede 11" descr="Et billede, der indeholder Font/skrifttype, Grafik, tekst, grafisk design&#10;&#10;Automatisk genereret beskrivelse">
            <a:extLst>
              <a:ext uri="{FF2B5EF4-FFF2-40B4-BE49-F238E27FC236}">
                <a16:creationId xmlns:a16="http://schemas.microsoft.com/office/drawing/2014/main" id="{7715FBC4-A27A-A0FD-98DE-140F90D85BF8}"/>
              </a:ext>
            </a:extLst>
          </p:cNvPr>
          <p:cNvPicPr>
            <a:picLocks noChangeAspect="1"/>
          </p:cNvPicPr>
          <p:nvPr/>
        </p:nvPicPr>
        <p:blipFill>
          <a:blip r:embed="rId6"/>
          <a:stretch>
            <a:fillRect/>
          </a:stretch>
        </p:blipFill>
        <p:spPr>
          <a:xfrm>
            <a:off x="7438145" y="278210"/>
            <a:ext cx="1167973" cy="445745"/>
          </a:xfrm>
          <a:prstGeom prst="rect">
            <a:avLst/>
          </a:prstGeom>
        </p:spPr>
      </p:pic>
    </p:spTree>
    <p:extLst>
      <p:ext uri="{BB962C8B-B14F-4D97-AF65-F5344CB8AC3E}">
        <p14:creationId xmlns:p14="http://schemas.microsoft.com/office/powerpoint/2010/main" val="514771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lys/lygte, Farverigt, lilla/violet, Magenta&#10;&#10;Automatisk genereret beskrivelse">
            <a:extLst>
              <a:ext uri="{FF2B5EF4-FFF2-40B4-BE49-F238E27FC236}">
                <a16:creationId xmlns:a16="http://schemas.microsoft.com/office/drawing/2014/main" id="{A2F9DEBF-2615-AED7-3643-98609A86C516}"/>
              </a:ext>
            </a:extLst>
          </p:cNvPr>
          <p:cNvPicPr>
            <a:picLocks noChangeAspect="1"/>
          </p:cNvPicPr>
          <p:nvPr/>
        </p:nvPicPr>
        <p:blipFill>
          <a:blip r:embed="rId3">
            <a:alphaModFix amt="50000"/>
          </a:blip>
          <a:stretch>
            <a:fillRect/>
          </a:stretch>
        </p:blipFill>
        <p:spPr>
          <a:xfrm>
            <a:off x="0" y="907661"/>
            <a:ext cx="12189818" cy="3418449"/>
          </a:xfrm>
          <a:prstGeom prst="rect">
            <a:avLst/>
          </a:prstGeom>
        </p:spPr>
      </p:pic>
      <p:sp>
        <p:nvSpPr>
          <p:cNvPr id="3" name="Titel 1">
            <a:extLst>
              <a:ext uri="{FF2B5EF4-FFF2-40B4-BE49-F238E27FC236}">
                <a16:creationId xmlns:a16="http://schemas.microsoft.com/office/drawing/2014/main" id="{174F2ABD-4635-635F-670F-3DB8CF7B5BC3}"/>
              </a:ext>
            </a:extLst>
          </p:cNvPr>
          <p:cNvSpPr txBox="1">
            <a:spLocks/>
          </p:cNvSpPr>
          <p:nvPr/>
        </p:nvSpPr>
        <p:spPr>
          <a:xfrm>
            <a:off x="509343" y="1299365"/>
            <a:ext cx="2648796" cy="483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Plastik</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i</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fødekæden</a:t>
            </a:r>
            <a:endParaRPr lang="en-US" sz="2400" dirty="0">
              <a:solidFill>
                <a:schemeClr val="bg1"/>
              </a:solidFill>
              <a:latin typeface="Calibri" panose="020F0502020204030204" pitchFamily="34" charset="0"/>
              <a:cs typeface="Calibri" panose="020F0502020204030204" pitchFamily="34" charset="0"/>
            </a:endParaRPr>
          </a:p>
        </p:txBody>
      </p:sp>
      <p:pic>
        <p:nvPicPr>
          <p:cNvPr id="4" name="Onlinemedier 3" title="7: Plastik i fødekæden">
            <a:hlinkClick r:id="" action="ppaction://media"/>
            <a:extLst>
              <a:ext uri="{FF2B5EF4-FFF2-40B4-BE49-F238E27FC236}">
                <a16:creationId xmlns:a16="http://schemas.microsoft.com/office/drawing/2014/main" id="{1DB8DEE7-D279-EBF2-5805-9F92B79398C8}"/>
              </a:ext>
            </a:extLst>
          </p:cNvPr>
          <p:cNvPicPr>
            <a:picLocks noRot="1" noChangeAspect="1"/>
          </p:cNvPicPr>
          <p:nvPr>
            <a:videoFile r:link="rId1"/>
          </p:nvPr>
        </p:nvPicPr>
        <p:blipFill>
          <a:blip r:embed="rId4"/>
          <a:stretch>
            <a:fillRect/>
          </a:stretch>
        </p:blipFill>
        <p:spPr>
          <a:xfrm>
            <a:off x="3969246" y="2101935"/>
            <a:ext cx="7908176" cy="4448349"/>
          </a:xfrm>
          <a:prstGeom prst="rect">
            <a:avLst/>
          </a:prstGeom>
        </p:spPr>
      </p:pic>
    </p:spTree>
    <p:extLst>
      <p:ext uri="{BB962C8B-B14F-4D97-AF65-F5344CB8AC3E}">
        <p14:creationId xmlns:p14="http://schemas.microsoft.com/office/powerpoint/2010/main" val="252259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lys/lygte, Farverigt, lilla/violet, Magenta&#10;&#10;Automatisk genereret beskrivelse">
            <a:extLst>
              <a:ext uri="{FF2B5EF4-FFF2-40B4-BE49-F238E27FC236}">
                <a16:creationId xmlns:a16="http://schemas.microsoft.com/office/drawing/2014/main" id="{A2F9DEBF-2615-AED7-3643-98609A86C516}"/>
              </a:ext>
            </a:extLst>
          </p:cNvPr>
          <p:cNvPicPr>
            <a:picLocks noChangeAspect="1"/>
          </p:cNvPicPr>
          <p:nvPr/>
        </p:nvPicPr>
        <p:blipFill>
          <a:blip r:embed="rId3">
            <a:alphaModFix amt="50000"/>
          </a:blip>
          <a:stretch>
            <a:fillRect/>
          </a:stretch>
        </p:blipFill>
        <p:spPr>
          <a:xfrm>
            <a:off x="0" y="907661"/>
            <a:ext cx="12189818" cy="3418449"/>
          </a:xfrm>
          <a:prstGeom prst="rect">
            <a:avLst/>
          </a:prstGeom>
        </p:spPr>
      </p:pic>
      <p:sp>
        <p:nvSpPr>
          <p:cNvPr id="3" name="Titel 1">
            <a:extLst>
              <a:ext uri="{FF2B5EF4-FFF2-40B4-BE49-F238E27FC236}">
                <a16:creationId xmlns:a16="http://schemas.microsoft.com/office/drawing/2014/main" id="{EDE3ED6D-B0ED-271F-BC18-DC14FBEA5056}"/>
              </a:ext>
            </a:extLst>
          </p:cNvPr>
          <p:cNvSpPr txBox="1">
            <a:spLocks/>
          </p:cNvSpPr>
          <p:nvPr/>
        </p:nvSpPr>
        <p:spPr>
          <a:xfrm>
            <a:off x="509342" y="1299365"/>
            <a:ext cx="3056050" cy="483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Plastik</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og</a:t>
            </a:r>
            <a:r>
              <a:rPr lang="en-US" sz="2400" dirty="0">
                <a:solidFill>
                  <a:schemeClr val="bg1"/>
                </a:solidFill>
                <a:latin typeface="Calibri" panose="020F0502020204030204" pitchFamily="34" charset="0"/>
                <a:cs typeface="Calibri" panose="020F0502020204030204" pitchFamily="34" charset="0"/>
              </a:rPr>
              <a:t> din </a:t>
            </a:r>
            <a:r>
              <a:rPr lang="en-US" sz="2400" dirty="0" err="1">
                <a:solidFill>
                  <a:schemeClr val="bg1"/>
                </a:solidFill>
                <a:latin typeface="Calibri" panose="020F0502020204030204" pitchFamily="34" charset="0"/>
                <a:cs typeface="Calibri" panose="020F0502020204030204" pitchFamily="34" charset="0"/>
              </a:rPr>
              <a:t>sundhed</a:t>
            </a:r>
            <a:endParaRPr lang="en-US" sz="2400" dirty="0">
              <a:solidFill>
                <a:schemeClr val="bg1"/>
              </a:solidFill>
              <a:latin typeface="Calibri" panose="020F0502020204030204" pitchFamily="34" charset="0"/>
              <a:cs typeface="Calibri" panose="020F0502020204030204" pitchFamily="34" charset="0"/>
            </a:endParaRPr>
          </a:p>
        </p:txBody>
      </p:sp>
      <p:pic>
        <p:nvPicPr>
          <p:cNvPr id="4" name="Onlinemedier 3" title="8. Plastik og sundhed">
            <a:hlinkClick r:id="" action="ppaction://media"/>
            <a:extLst>
              <a:ext uri="{FF2B5EF4-FFF2-40B4-BE49-F238E27FC236}">
                <a16:creationId xmlns:a16="http://schemas.microsoft.com/office/drawing/2014/main" id="{DBCC2969-1FCA-1979-8AE1-6BA7D0B08746}"/>
              </a:ext>
            </a:extLst>
          </p:cNvPr>
          <p:cNvPicPr>
            <a:picLocks noRot="1" noChangeAspect="1"/>
          </p:cNvPicPr>
          <p:nvPr>
            <a:videoFile r:link="rId1"/>
          </p:nvPr>
        </p:nvPicPr>
        <p:blipFill>
          <a:blip r:embed="rId4"/>
          <a:stretch>
            <a:fillRect/>
          </a:stretch>
        </p:blipFill>
        <p:spPr>
          <a:xfrm>
            <a:off x="3930825" y="2101935"/>
            <a:ext cx="7908176" cy="4448349"/>
          </a:xfrm>
          <a:prstGeom prst="rect">
            <a:avLst/>
          </a:prstGeom>
        </p:spPr>
      </p:pic>
    </p:spTree>
    <p:extLst>
      <p:ext uri="{BB962C8B-B14F-4D97-AF65-F5344CB8AC3E}">
        <p14:creationId xmlns:p14="http://schemas.microsoft.com/office/powerpoint/2010/main" val="194349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lys/lygte, Farverigt, lilla/violet, Magenta&#10;&#10;Automatisk genereret beskrivelse">
            <a:extLst>
              <a:ext uri="{FF2B5EF4-FFF2-40B4-BE49-F238E27FC236}">
                <a16:creationId xmlns:a16="http://schemas.microsoft.com/office/drawing/2014/main" id="{A2F9DEBF-2615-AED7-3643-98609A86C516}"/>
              </a:ext>
            </a:extLst>
          </p:cNvPr>
          <p:cNvPicPr>
            <a:picLocks noChangeAspect="1"/>
          </p:cNvPicPr>
          <p:nvPr/>
        </p:nvPicPr>
        <p:blipFill>
          <a:blip r:embed="rId2">
            <a:alphaModFix amt="50000"/>
          </a:blip>
          <a:stretch>
            <a:fillRect/>
          </a:stretch>
        </p:blipFill>
        <p:spPr>
          <a:xfrm>
            <a:off x="0" y="907661"/>
            <a:ext cx="12189818" cy="3418449"/>
          </a:xfrm>
          <a:prstGeom prst="rect">
            <a:avLst/>
          </a:prstGeom>
        </p:spPr>
      </p:pic>
      <p:sp>
        <p:nvSpPr>
          <p:cNvPr id="3" name="Titel 1">
            <a:extLst>
              <a:ext uri="{FF2B5EF4-FFF2-40B4-BE49-F238E27FC236}">
                <a16:creationId xmlns:a16="http://schemas.microsoft.com/office/drawing/2014/main" id="{2C5D64A9-85D4-C475-7479-924F823CF7CD}"/>
              </a:ext>
            </a:extLst>
          </p:cNvPr>
          <p:cNvSpPr txBox="1">
            <a:spLocks/>
          </p:cNvSpPr>
          <p:nvPr/>
        </p:nvSpPr>
        <p:spPr>
          <a:xfrm>
            <a:off x="509342" y="2133554"/>
            <a:ext cx="3213712" cy="483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Opfølgning</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på</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filmserie</a:t>
            </a:r>
            <a:endParaRPr lang="en-US" sz="2400" dirty="0">
              <a:solidFill>
                <a:schemeClr val="bg1"/>
              </a:solidFill>
              <a:latin typeface="Calibri" panose="020F0502020204030204" pitchFamily="34" charset="0"/>
              <a:cs typeface="Calibri" panose="020F0502020204030204" pitchFamily="34" charset="0"/>
            </a:endParaRPr>
          </a:p>
        </p:txBody>
      </p:sp>
      <p:sp>
        <p:nvSpPr>
          <p:cNvPr id="4" name="Pladsholder til indhold 2">
            <a:extLst>
              <a:ext uri="{FF2B5EF4-FFF2-40B4-BE49-F238E27FC236}">
                <a16:creationId xmlns:a16="http://schemas.microsoft.com/office/drawing/2014/main" id="{31EEC0F1-048B-CC1B-EA12-AA8C59D06C8B}"/>
              </a:ext>
            </a:extLst>
          </p:cNvPr>
          <p:cNvSpPr txBox="1">
            <a:spLocks/>
          </p:cNvSpPr>
          <p:nvPr/>
        </p:nvSpPr>
        <p:spPr>
          <a:xfrm>
            <a:off x="509342" y="2985721"/>
            <a:ext cx="7637837" cy="34184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da-DK" sz="1800" b="1" dirty="0">
                <a:solidFill>
                  <a:schemeClr val="bg1"/>
                </a:solidFill>
                <a:latin typeface="Aptos" panose="020B0004020202020204" pitchFamily="34" charset="0"/>
              </a:rPr>
              <a:t>Vi skal diskutere en global udfordring: plastikforurening. </a:t>
            </a:r>
            <a:r>
              <a:rPr lang="da-DK" sz="1800" dirty="0">
                <a:solidFill>
                  <a:schemeClr val="bg1"/>
                </a:solidFill>
                <a:latin typeface="Aptos" panose="020B0004020202020204" pitchFamily="34" charset="0"/>
              </a:rPr>
              <a:t> </a:t>
            </a:r>
            <a:endParaRPr lang="da-DK" sz="1200" dirty="0">
              <a:solidFill>
                <a:schemeClr val="bg1"/>
              </a:solidFill>
            </a:endParaRPr>
          </a:p>
          <a:p>
            <a:pPr marL="0" indent="0" fontAlgn="base">
              <a:buFont typeface="Arial" panose="020B0604020202020204" pitchFamily="34" charset="0"/>
              <a:buNone/>
            </a:pPr>
            <a:r>
              <a:rPr lang="da-DK" sz="1800" dirty="0">
                <a:solidFill>
                  <a:schemeClr val="bg1"/>
                </a:solidFill>
                <a:latin typeface="Aptos" panose="020B0004020202020204" pitchFamily="34" charset="0"/>
              </a:rPr>
              <a:t>Hvad var jeres umiddelbare reaktioner efter at have set filmserien </a:t>
            </a:r>
            <a:br>
              <a:rPr lang="da-DK" sz="1800" dirty="0">
                <a:solidFill>
                  <a:schemeClr val="bg1"/>
                </a:solidFill>
                <a:latin typeface="Aptos" panose="020B0004020202020204" pitchFamily="34" charset="0"/>
              </a:rPr>
            </a:br>
            <a:r>
              <a:rPr lang="da-DK" sz="1800" dirty="0">
                <a:solidFill>
                  <a:schemeClr val="bg1"/>
                </a:solidFill>
                <a:latin typeface="Aptos" panose="020B0004020202020204" pitchFamily="34" charset="0"/>
              </a:rPr>
              <a:t>"En verden af plastik" fra Plastic Change? </a:t>
            </a:r>
          </a:p>
          <a:p>
            <a:pPr marL="0" indent="0" fontAlgn="base">
              <a:buFont typeface="Arial" panose="020B0604020202020204" pitchFamily="34" charset="0"/>
              <a:buNone/>
            </a:pPr>
            <a:endParaRPr lang="da-DK" sz="1200" dirty="0">
              <a:solidFill>
                <a:schemeClr val="bg1"/>
              </a:solidFill>
            </a:endParaRPr>
          </a:p>
          <a:p>
            <a:pPr marL="0" indent="0" fontAlgn="base">
              <a:buFont typeface="Arial" panose="020B0604020202020204" pitchFamily="34" charset="0"/>
              <a:buNone/>
            </a:pPr>
            <a:r>
              <a:rPr lang="da-DK" sz="1800" i="1" dirty="0">
                <a:solidFill>
                  <a:schemeClr val="bg1"/>
                </a:solidFill>
                <a:latin typeface="Aptos" panose="020B0004020202020204" pitchFamily="34" charset="0"/>
              </a:rPr>
              <a:t>Vær åben for at dele jeres tanker og følelser.</a:t>
            </a:r>
            <a:r>
              <a:rPr lang="da-DK" sz="1800" dirty="0">
                <a:solidFill>
                  <a:schemeClr val="bg1"/>
                </a:solidFill>
                <a:latin typeface="Aptos" panose="020B0004020202020204" pitchFamily="34" charset="0"/>
              </a:rPr>
              <a:t> </a:t>
            </a:r>
          </a:p>
          <a:p>
            <a:pPr marL="0" indent="0" fontAlgn="base">
              <a:buFont typeface="Arial" panose="020B0604020202020204" pitchFamily="34" charset="0"/>
              <a:buNone/>
            </a:pPr>
            <a:endParaRPr lang="da-DK" sz="1200" dirty="0">
              <a:solidFill>
                <a:schemeClr val="bg1"/>
              </a:solidFill>
            </a:endParaRPr>
          </a:p>
          <a:p>
            <a:pPr marL="0" indent="0" fontAlgn="base">
              <a:buFont typeface="Arial" panose="020B0604020202020204" pitchFamily="34" charset="0"/>
              <a:buNone/>
            </a:pPr>
            <a:r>
              <a:rPr lang="da-DK" sz="1800" dirty="0">
                <a:solidFill>
                  <a:schemeClr val="bg1"/>
                </a:solidFill>
                <a:latin typeface="Aptos" panose="020B0004020202020204" pitchFamily="34" charset="0"/>
              </a:rPr>
              <a:t>Filmserien fremviser ikke kun det omfattende problem med plastikforurening, men den giver også et indblik i, hvordan det påvirker vores planet, dyrelivet og vores egen sundhed. Det er tydeligt, at plastikforurening er mere end bare et spørgsmål om affaldshåndtering. Det handler om vores forbrugsvaner, vores livsstil og vores holdninger. </a:t>
            </a:r>
            <a:endParaRPr lang="da-DK" sz="1200" dirty="0">
              <a:solidFill>
                <a:schemeClr val="bg1"/>
              </a:solidFill>
            </a:endParaRPr>
          </a:p>
        </p:txBody>
      </p:sp>
      <p:pic>
        <p:nvPicPr>
          <p:cNvPr id="1032" name="Picture 8">
            <a:extLst>
              <a:ext uri="{FF2B5EF4-FFF2-40B4-BE49-F238E27FC236}">
                <a16:creationId xmlns:a16="http://schemas.microsoft.com/office/drawing/2014/main" id="{C4D7988B-FAE1-18BF-FC2B-B18DCE2B3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588" y="2133554"/>
            <a:ext cx="4805258" cy="2702957"/>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descr="Et billede, der indeholder Font/skrifttype, Grafik, skærmbillede, grafisk design&#10;&#10;Automatisk genereret beskrivelse">
            <a:extLst>
              <a:ext uri="{FF2B5EF4-FFF2-40B4-BE49-F238E27FC236}">
                <a16:creationId xmlns:a16="http://schemas.microsoft.com/office/drawing/2014/main" id="{5CE6985F-BBD9-73A7-CF52-6044CF5350DC}"/>
              </a:ext>
            </a:extLst>
          </p:cNvPr>
          <p:cNvPicPr>
            <a:picLocks noChangeAspect="1"/>
          </p:cNvPicPr>
          <p:nvPr/>
        </p:nvPicPr>
        <p:blipFill>
          <a:blip r:embed="rId4"/>
          <a:stretch>
            <a:fillRect/>
          </a:stretch>
        </p:blipFill>
        <p:spPr>
          <a:xfrm>
            <a:off x="5357264" y="1418062"/>
            <a:ext cx="3798986" cy="1321386"/>
          </a:xfrm>
          <a:prstGeom prst="rect">
            <a:avLst/>
          </a:prstGeom>
        </p:spPr>
      </p:pic>
    </p:spTree>
    <p:extLst>
      <p:ext uri="{BB962C8B-B14F-4D97-AF65-F5344CB8AC3E}">
        <p14:creationId xmlns:p14="http://schemas.microsoft.com/office/powerpoint/2010/main" val="520080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lys/lygte, Farverigt, lilla/violet, Magenta&#10;&#10;Automatisk genereret beskrivelse">
            <a:extLst>
              <a:ext uri="{FF2B5EF4-FFF2-40B4-BE49-F238E27FC236}">
                <a16:creationId xmlns:a16="http://schemas.microsoft.com/office/drawing/2014/main" id="{A2F9DEBF-2615-AED7-3643-98609A86C516}"/>
              </a:ext>
            </a:extLst>
          </p:cNvPr>
          <p:cNvPicPr>
            <a:picLocks noChangeAspect="1"/>
          </p:cNvPicPr>
          <p:nvPr/>
        </p:nvPicPr>
        <p:blipFill>
          <a:blip r:embed="rId3">
            <a:alphaModFix amt="50000"/>
          </a:blip>
          <a:stretch>
            <a:fillRect/>
          </a:stretch>
        </p:blipFill>
        <p:spPr>
          <a:xfrm>
            <a:off x="0" y="907661"/>
            <a:ext cx="12189818" cy="3418449"/>
          </a:xfrm>
          <a:prstGeom prst="rect">
            <a:avLst/>
          </a:prstGeom>
        </p:spPr>
      </p:pic>
      <p:sp>
        <p:nvSpPr>
          <p:cNvPr id="3" name="Titel 1">
            <a:extLst>
              <a:ext uri="{FF2B5EF4-FFF2-40B4-BE49-F238E27FC236}">
                <a16:creationId xmlns:a16="http://schemas.microsoft.com/office/drawing/2014/main" id="{3398CDD5-0EC2-F94D-91A2-882A1F06F02D}"/>
              </a:ext>
            </a:extLst>
          </p:cNvPr>
          <p:cNvSpPr txBox="1">
            <a:spLocks/>
          </p:cNvSpPr>
          <p:nvPr/>
        </p:nvSpPr>
        <p:spPr>
          <a:xfrm>
            <a:off x="509342" y="1299365"/>
            <a:ext cx="3056050" cy="483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Calibri" panose="020F0502020204030204" pitchFamily="34" charset="0"/>
                <a:cs typeface="Calibri" panose="020F0502020204030204" pitchFamily="34" charset="0"/>
              </a:rPr>
              <a:t>PODCAST</a:t>
            </a:r>
          </a:p>
        </p:txBody>
      </p:sp>
      <p:sp>
        <p:nvSpPr>
          <p:cNvPr id="4" name="Titel 1">
            <a:extLst>
              <a:ext uri="{FF2B5EF4-FFF2-40B4-BE49-F238E27FC236}">
                <a16:creationId xmlns:a16="http://schemas.microsoft.com/office/drawing/2014/main" id="{21302986-E7EE-9EC2-B3AA-7A1E7DB6A671}"/>
              </a:ext>
            </a:extLst>
          </p:cNvPr>
          <p:cNvSpPr txBox="1">
            <a:spLocks/>
          </p:cNvSpPr>
          <p:nvPr/>
        </p:nvSpPr>
        <p:spPr>
          <a:xfrm>
            <a:off x="509341" y="1782696"/>
            <a:ext cx="4861797" cy="483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Mens</a:t>
            </a:r>
            <a:r>
              <a:rPr lang="en-US" sz="2400" dirty="0">
                <a:solidFill>
                  <a:schemeClr val="bg1"/>
                </a:solidFill>
                <a:latin typeface="Calibri" panose="020F0502020204030204" pitchFamily="34" charset="0"/>
                <a:cs typeface="Calibri" panose="020F0502020204030204" pitchFamily="34" charset="0"/>
              </a:rPr>
              <a:t> vi venter </a:t>
            </a:r>
            <a:r>
              <a:rPr lang="en-US" sz="2400" dirty="0" err="1">
                <a:solidFill>
                  <a:schemeClr val="bg1"/>
                </a:solidFill>
                <a:latin typeface="Calibri" panose="020F0502020204030204" pitchFamily="34" charset="0"/>
                <a:cs typeface="Calibri" panose="020F0502020204030204" pitchFamily="34" charset="0"/>
              </a:rPr>
              <a:t>på</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verden</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går</a:t>
            </a:r>
            <a:r>
              <a:rPr lang="en-US" sz="2400" dirty="0">
                <a:solidFill>
                  <a:schemeClr val="bg1"/>
                </a:solidFill>
                <a:latin typeface="Calibri" panose="020F0502020204030204" pitchFamily="34" charset="0"/>
                <a:cs typeface="Calibri" panose="020F0502020204030204" pitchFamily="34" charset="0"/>
              </a:rPr>
              <a:t> under</a:t>
            </a:r>
          </a:p>
        </p:txBody>
      </p:sp>
      <p:pic>
        <p:nvPicPr>
          <p:cNvPr id="9" name="Billede 8" descr="Et billede, der indeholder sort, mørke&#10;&#10;Automatisk genereret beskrivelse">
            <a:extLst>
              <a:ext uri="{FF2B5EF4-FFF2-40B4-BE49-F238E27FC236}">
                <a16:creationId xmlns:a16="http://schemas.microsoft.com/office/drawing/2014/main" id="{A7E4531F-7C57-E27B-5148-3B3580FBCC32}"/>
              </a:ext>
            </a:extLst>
          </p:cNvPr>
          <p:cNvPicPr>
            <a:picLocks noChangeAspect="1"/>
          </p:cNvPicPr>
          <p:nvPr/>
        </p:nvPicPr>
        <p:blipFill>
          <a:blip r:embed="rId4"/>
          <a:stretch>
            <a:fillRect/>
          </a:stretch>
        </p:blipFill>
        <p:spPr>
          <a:xfrm>
            <a:off x="7130367" y="814507"/>
            <a:ext cx="4979254" cy="4979254"/>
          </a:xfrm>
          <a:prstGeom prst="rect">
            <a:avLst/>
          </a:prstGeom>
        </p:spPr>
      </p:pic>
      <p:sp>
        <p:nvSpPr>
          <p:cNvPr id="6" name="Tekstfelt 5">
            <a:extLst>
              <a:ext uri="{FF2B5EF4-FFF2-40B4-BE49-F238E27FC236}">
                <a16:creationId xmlns:a16="http://schemas.microsoft.com/office/drawing/2014/main" id="{068A6F69-3D7A-711F-D615-BB089C6DE88D}"/>
              </a:ext>
            </a:extLst>
          </p:cNvPr>
          <p:cNvSpPr txBox="1"/>
          <p:nvPr/>
        </p:nvSpPr>
        <p:spPr>
          <a:xfrm>
            <a:off x="478603" y="3643583"/>
            <a:ext cx="8519398" cy="258532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800" b="0" i="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 </a:t>
            </a:r>
            <a:endParaRPr kumimoji="0" lang="da-DK" altLang="da-DK" sz="18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800" b="0" i="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Formålet er, at du bliver bevidst om dit eget forbrug af plast i hverdagen. </a:t>
            </a:r>
            <a:endParaRPr kumimoji="0" lang="da-DK" altLang="da-DK" sz="18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800" b="0" i="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 </a:t>
            </a:r>
            <a:endParaRPr kumimoji="0" lang="da-DK" altLang="da-DK" sz="1800" b="0" i="0" u="none" strike="noStrike" cap="none" normalizeH="0" baseline="0" dirty="0">
              <a:ln>
                <a:noFill/>
              </a:ln>
              <a:solidFill>
                <a:schemeClr val="bg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Lyt til episode 3 ”Et hav af plastik” af podcasten </a:t>
            </a:r>
            <a:r>
              <a:rPr kumimoji="0" lang="da-DK" altLang="da-DK" sz="1800" b="0" i="1"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Mens vi venter på, verden går under</a:t>
            </a:r>
            <a:r>
              <a:rPr kumimoji="0" lang="da-DK" altLang="da-DK" sz="1800" b="0" i="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 ved at klikke på billedet. </a:t>
            </a:r>
            <a:r>
              <a:rPr kumimoji="0" lang="da-DK" altLang="da-DK" sz="1800" b="0" i="1"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(Varighed: 13.16 min)</a:t>
            </a:r>
            <a:endParaRPr kumimoji="0" lang="da-DK" altLang="da-DK" sz="1800" b="0" i="0" u="none" strike="noStrike" cap="none" normalizeH="0" baseline="0" dirty="0">
              <a:ln>
                <a:noFill/>
              </a:ln>
              <a:solidFill>
                <a:schemeClr val="bg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Kortlæg, hvor du anvender plastik i din hverdag, og vælg én </a:t>
            </a:r>
            <a:r>
              <a:rPr lang="da-DK" altLang="da-DK" sz="1800" dirty="0">
                <a:solidFill>
                  <a:schemeClr val="bg1"/>
                </a:solidFill>
                <a:latin typeface="Calibri Light" panose="020F0302020204030204" pitchFamily="34" charset="0"/>
                <a:cs typeface="Calibri Light" panose="020F0302020204030204" pitchFamily="34" charset="0"/>
              </a:rPr>
              <a:t>ting, </a:t>
            </a:r>
            <a:r>
              <a:rPr kumimoji="0" lang="da-DK" altLang="da-DK" sz="1800" b="0" i="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 du vil gøre anderledes  fremover for at mindske dit eget plastforbrug og -spild. </a:t>
            </a:r>
            <a:endParaRPr kumimoji="0" lang="da-DK" altLang="da-DK" sz="1800" b="0" i="0" u="none" strike="noStrike" cap="none" normalizeH="0" baseline="0" dirty="0">
              <a:ln>
                <a:noFill/>
              </a:ln>
              <a:solidFill>
                <a:schemeClr val="bg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da-DK" altLang="da-DK" sz="1800" b="0" i="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Hvad kommer </a:t>
            </a:r>
            <a:r>
              <a:rPr lang="da-DK" altLang="da-DK" sz="1800" dirty="0">
                <a:solidFill>
                  <a:schemeClr val="bg1"/>
                </a:solidFill>
                <a:latin typeface="Calibri Light" panose="020F0302020204030204" pitchFamily="34" charset="0"/>
                <a:cs typeface="Calibri Light" panose="020F0302020204030204" pitchFamily="34" charset="0"/>
              </a:rPr>
              <a:t>du</a:t>
            </a:r>
            <a:r>
              <a:rPr kumimoji="0" lang="da-DK" altLang="da-DK" sz="1800" b="0" i="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 til at tænke på i forbindelse med verdens plastikproduktion? Og hvad tænker </a:t>
            </a:r>
            <a:r>
              <a:rPr lang="da-DK" altLang="da-DK" sz="1800" dirty="0">
                <a:solidFill>
                  <a:schemeClr val="bg1"/>
                </a:solidFill>
                <a:latin typeface="Calibri Light" panose="020F0302020204030204" pitchFamily="34" charset="0"/>
                <a:cs typeface="Calibri Light" panose="020F0302020204030204" pitchFamily="34" charset="0"/>
              </a:rPr>
              <a:t>du</a:t>
            </a:r>
            <a:r>
              <a:rPr kumimoji="0" lang="da-DK" altLang="da-DK" sz="1800" b="0" i="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 om vores/dit eget plastikforbrug? </a:t>
            </a:r>
            <a:endParaRPr lang="da-DK" sz="1800" dirty="0">
              <a:solidFill>
                <a:schemeClr val="bg1"/>
              </a:solidFill>
            </a:endParaRPr>
          </a:p>
        </p:txBody>
      </p:sp>
      <p:pic>
        <p:nvPicPr>
          <p:cNvPr id="7" name="Picture 12" descr="Et billede, der indeholder tekst, kort, ur&#10;&#10;Automatisk genereret beskrivelse">
            <a:hlinkClick r:id="rId5"/>
            <a:extLst>
              <a:ext uri="{FF2B5EF4-FFF2-40B4-BE49-F238E27FC236}">
                <a16:creationId xmlns:a16="http://schemas.microsoft.com/office/drawing/2014/main" id="{5C4B475B-B33A-FC8C-4097-3440D04A6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0719" y="2324442"/>
            <a:ext cx="1783092" cy="1786515"/>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45C89E59-583F-ACDE-213F-377F56C76200}"/>
              </a:ext>
            </a:extLst>
          </p:cNvPr>
          <p:cNvSpPr txBox="1"/>
          <p:nvPr/>
        </p:nvSpPr>
        <p:spPr>
          <a:xfrm>
            <a:off x="8939957" y="4204111"/>
            <a:ext cx="1360074" cy="276999"/>
          </a:xfrm>
          <a:prstGeom prst="rect">
            <a:avLst/>
          </a:prstGeom>
          <a:noFill/>
        </p:spPr>
        <p:txBody>
          <a:bodyPr wrap="square" rtlCol="0">
            <a:spAutoFit/>
          </a:bodyPr>
          <a:lstStyle/>
          <a:p>
            <a:pPr algn="ctr"/>
            <a:r>
              <a:rPr lang="da-DK" sz="1200" dirty="0">
                <a:solidFill>
                  <a:schemeClr val="bg1"/>
                </a:solidFill>
                <a:latin typeface="Calibri" panose="020F0502020204030204" pitchFamily="34" charset="0"/>
                <a:cs typeface="Calibri" panose="020F0502020204030204" pitchFamily="34" charset="0"/>
              </a:rPr>
              <a:t>Klik på billedet</a:t>
            </a:r>
          </a:p>
        </p:txBody>
      </p:sp>
    </p:spTree>
    <p:extLst>
      <p:ext uri="{BB962C8B-B14F-4D97-AF65-F5344CB8AC3E}">
        <p14:creationId xmlns:p14="http://schemas.microsoft.com/office/powerpoint/2010/main" val="130494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lys/lygte, Farverigt, lilla/violet, Magenta&#10;&#10;Automatisk genereret beskrivelse">
            <a:extLst>
              <a:ext uri="{FF2B5EF4-FFF2-40B4-BE49-F238E27FC236}">
                <a16:creationId xmlns:a16="http://schemas.microsoft.com/office/drawing/2014/main" id="{A2F9DEBF-2615-AED7-3643-98609A86C516}"/>
              </a:ext>
            </a:extLst>
          </p:cNvPr>
          <p:cNvPicPr>
            <a:picLocks noChangeAspect="1"/>
          </p:cNvPicPr>
          <p:nvPr/>
        </p:nvPicPr>
        <p:blipFill>
          <a:blip r:embed="rId3">
            <a:alphaModFix amt="50000"/>
          </a:blip>
          <a:stretch>
            <a:fillRect/>
          </a:stretch>
        </p:blipFill>
        <p:spPr>
          <a:xfrm>
            <a:off x="0" y="907661"/>
            <a:ext cx="12189818" cy="3418449"/>
          </a:xfrm>
          <a:prstGeom prst="rect">
            <a:avLst/>
          </a:prstGeom>
        </p:spPr>
      </p:pic>
      <p:sp>
        <p:nvSpPr>
          <p:cNvPr id="3" name="Titel 1">
            <a:extLst>
              <a:ext uri="{FF2B5EF4-FFF2-40B4-BE49-F238E27FC236}">
                <a16:creationId xmlns:a16="http://schemas.microsoft.com/office/drawing/2014/main" id="{1D554FC7-B8DE-FEAC-C686-E9B36EF91253}"/>
              </a:ext>
            </a:extLst>
          </p:cNvPr>
          <p:cNvSpPr txBox="1">
            <a:spLocks/>
          </p:cNvSpPr>
          <p:nvPr/>
        </p:nvSpPr>
        <p:spPr>
          <a:xfrm>
            <a:off x="509342" y="1299365"/>
            <a:ext cx="2556587" cy="483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Calibri" panose="020F0502020204030204" pitchFamily="34" charset="0"/>
                <a:cs typeface="Calibri" panose="020F0502020204030204" pitchFamily="34" charset="0"/>
              </a:rPr>
              <a:t>A PLASTIC OCEAN</a:t>
            </a:r>
          </a:p>
        </p:txBody>
      </p:sp>
      <p:sp>
        <p:nvSpPr>
          <p:cNvPr id="4" name="Titel 1">
            <a:extLst>
              <a:ext uri="{FF2B5EF4-FFF2-40B4-BE49-F238E27FC236}">
                <a16:creationId xmlns:a16="http://schemas.microsoft.com/office/drawing/2014/main" id="{AC4CC4E3-CC35-BD46-AA3E-FB91231A3A60}"/>
              </a:ext>
            </a:extLst>
          </p:cNvPr>
          <p:cNvSpPr txBox="1">
            <a:spLocks/>
          </p:cNvSpPr>
          <p:nvPr/>
        </p:nvSpPr>
        <p:spPr>
          <a:xfrm>
            <a:off x="509341" y="1782696"/>
            <a:ext cx="2664165" cy="483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Afslutning</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af</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forløb</a:t>
            </a:r>
            <a:endParaRPr lang="en-US" sz="2400" dirty="0">
              <a:solidFill>
                <a:schemeClr val="bg1"/>
              </a:solidFill>
              <a:latin typeface="Calibri" panose="020F0502020204030204" pitchFamily="34" charset="0"/>
              <a:cs typeface="Calibri" panose="020F0502020204030204" pitchFamily="34" charset="0"/>
            </a:endParaRPr>
          </a:p>
        </p:txBody>
      </p:sp>
      <p:sp>
        <p:nvSpPr>
          <p:cNvPr id="5" name="Pladsholder til indhold 2">
            <a:extLst>
              <a:ext uri="{FF2B5EF4-FFF2-40B4-BE49-F238E27FC236}">
                <a16:creationId xmlns:a16="http://schemas.microsoft.com/office/drawing/2014/main" id="{6B14CDD8-D5A1-DF0C-5433-7CCE17EA9A70}"/>
              </a:ext>
            </a:extLst>
          </p:cNvPr>
          <p:cNvSpPr txBox="1">
            <a:spLocks/>
          </p:cNvSpPr>
          <p:nvPr/>
        </p:nvSpPr>
        <p:spPr>
          <a:xfrm>
            <a:off x="509341" y="3719175"/>
            <a:ext cx="4587275" cy="21805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da-DK" sz="1800" dirty="0">
                <a:solidFill>
                  <a:schemeClr val="bg1"/>
                </a:solidFill>
                <a:latin typeface="Calibri" panose="020F0502020204030204" pitchFamily="34" charset="0"/>
              </a:rPr>
              <a:t>Vi slutter forløbet med at se dokumentaren </a:t>
            </a:r>
            <a:br>
              <a:rPr lang="da-DK" sz="1800" dirty="0">
                <a:solidFill>
                  <a:schemeClr val="bg1"/>
                </a:solidFill>
                <a:latin typeface="Calibri" panose="020F0502020204030204" pitchFamily="34" charset="0"/>
              </a:rPr>
            </a:br>
            <a:r>
              <a:rPr lang="da-DK" sz="1800" dirty="0">
                <a:solidFill>
                  <a:schemeClr val="bg1"/>
                </a:solidFill>
                <a:latin typeface="Calibri" panose="020F0502020204030204" pitchFamily="34" charset="0"/>
              </a:rPr>
              <a:t>”A Plastic Ocean”. </a:t>
            </a:r>
          </a:p>
          <a:p>
            <a:pPr marL="0" indent="0" fontAlgn="base">
              <a:buFont typeface="Arial" panose="020B0604020202020204" pitchFamily="34" charset="0"/>
              <a:buNone/>
            </a:pPr>
            <a:r>
              <a:rPr lang="da-DK" sz="1800" dirty="0">
                <a:solidFill>
                  <a:schemeClr val="bg1"/>
                </a:solidFill>
                <a:latin typeface="Calibri" panose="020F0502020204030204" pitchFamily="34" charset="0"/>
              </a:rPr>
              <a:t>Overvej mens du ser dokumentaren, hvordan vi som enkeltpersoner kan bidrage til at reducere mængden af plastikaffald i vores nærmiljø og i verdenshavene.</a:t>
            </a:r>
          </a:p>
          <a:p>
            <a:pPr marL="0" indent="0" fontAlgn="base">
              <a:buFont typeface="Arial" panose="020B0604020202020204" pitchFamily="34" charset="0"/>
              <a:buNone/>
            </a:pPr>
            <a:r>
              <a:rPr lang="da-DK" sz="1800" dirty="0">
                <a:solidFill>
                  <a:schemeClr val="bg1"/>
                </a:solidFill>
                <a:latin typeface="Calibri" panose="020F0502020204030204" pitchFamily="34" charset="0"/>
              </a:rPr>
              <a:t>Efter dokumentaren samler vi op i fællesskab. </a:t>
            </a:r>
            <a:endParaRPr lang="da-DK" sz="1200" dirty="0">
              <a:solidFill>
                <a:schemeClr val="bg1"/>
              </a:solidFill>
            </a:endParaRPr>
          </a:p>
        </p:txBody>
      </p:sp>
      <p:pic>
        <p:nvPicPr>
          <p:cNvPr id="6" name="Onlinemedier 5" title="A Plastic Ocean">
            <a:hlinkClick r:id="" action="ppaction://media"/>
            <a:extLst>
              <a:ext uri="{FF2B5EF4-FFF2-40B4-BE49-F238E27FC236}">
                <a16:creationId xmlns:a16="http://schemas.microsoft.com/office/drawing/2014/main" id="{A23E2D82-A129-FDBB-1764-3DD0A2234D6C}"/>
              </a:ext>
            </a:extLst>
          </p:cNvPr>
          <p:cNvPicPr>
            <a:picLocks noRot="1" noChangeAspect="1"/>
          </p:cNvPicPr>
          <p:nvPr>
            <a:videoFile r:link="rId1"/>
          </p:nvPr>
        </p:nvPicPr>
        <p:blipFill>
          <a:blip r:embed="rId4"/>
          <a:stretch>
            <a:fillRect/>
          </a:stretch>
        </p:blipFill>
        <p:spPr>
          <a:xfrm>
            <a:off x="5187478" y="2798722"/>
            <a:ext cx="6720120" cy="3796868"/>
          </a:xfrm>
          <a:prstGeom prst="rect">
            <a:avLst/>
          </a:prstGeom>
        </p:spPr>
      </p:pic>
      <p:pic>
        <p:nvPicPr>
          <p:cNvPr id="7" name="Billede 6" descr="Et billede, der indeholder grøn&#10;&#10;Automatisk genereret beskrivelse">
            <a:extLst>
              <a:ext uri="{FF2B5EF4-FFF2-40B4-BE49-F238E27FC236}">
                <a16:creationId xmlns:a16="http://schemas.microsoft.com/office/drawing/2014/main" id="{063019BB-4007-1ECF-E005-9AA25E6CEA6C}"/>
              </a:ext>
            </a:extLst>
          </p:cNvPr>
          <p:cNvPicPr>
            <a:picLocks noChangeAspect="1"/>
          </p:cNvPicPr>
          <p:nvPr/>
        </p:nvPicPr>
        <p:blipFill>
          <a:blip r:embed="rId5"/>
          <a:stretch>
            <a:fillRect/>
          </a:stretch>
        </p:blipFill>
        <p:spPr>
          <a:xfrm>
            <a:off x="2720148" y="364482"/>
            <a:ext cx="1183341" cy="233908"/>
          </a:xfrm>
          <a:prstGeom prst="rect">
            <a:avLst/>
          </a:prstGeom>
        </p:spPr>
      </p:pic>
      <p:pic>
        <p:nvPicPr>
          <p:cNvPr id="8" name="Billede 7">
            <a:extLst>
              <a:ext uri="{FF2B5EF4-FFF2-40B4-BE49-F238E27FC236}">
                <a16:creationId xmlns:a16="http://schemas.microsoft.com/office/drawing/2014/main" id="{3C802F82-0CE6-6D76-BA36-B41AE054CCCE}"/>
              </a:ext>
            </a:extLst>
          </p:cNvPr>
          <p:cNvPicPr>
            <a:picLocks noChangeAspect="1"/>
          </p:cNvPicPr>
          <p:nvPr/>
        </p:nvPicPr>
        <p:blipFill>
          <a:blip r:embed="rId6"/>
          <a:stretch>
            <a:fillRect/>
          </a:stretch>
        </p:blipFill>
        <p:spPr>
          <a:xfrm>
            <a:off x="4280007" y="364482"/>
            <a:ext cx="1006608" cy="244072"/>
          </a:xfrm>
          <a:prstGeom prst="rect">
            <a:avLst/>
          </a:prstGeom>
        </p:spPr>
      </p:pic>
      <p:pic>
        <p:nvPicPr>
          <p:cNvPr id="9" name="Billede 8" descr="Et billede, der indeholder Grafik, grafisk design, skærmbillede, design&#10;&#10;Automatisk genereret beskrivelse">
            <a:extLst>
              <a:ext uri="{FF2B5EF4-FFF2-40B4-BE49-F238E27FC236}">
                <a16:creationId xmlns:a16="http://schemas.microsoft.com/office/drawing/2014/main" id="{83ADF677-FADD-AD1B-C4E8-A8803EB10C99}"/>
              </a:ext>
            </a:extLst>
          </p:cNvPr>
          <p:cNvPicPr>
            <a:picLocks noChangeAspect="1"/>
          </p:cNvPicPr>
          <p:nvPr/>
        </p:nvPicPr>
        <p:blipFill>
          <a:blip r:embed="rId7"/>
          <a:stretch>
            <a:fillRect/>
          </a:stretch>
        </p:blipFill>
        <p:spPr>
          <a:xfrm>
            <a:off x="5663133" y="314026"/>
            <a:ext cx="1398494" cy="374115"/>
          </a:xfrm>
          <a:prstGeom prst="rect">
            <a:avLst/>
          </a:prstGeom>
        </p:spPr>
      </p:pic>
      <p:pic>
        <p:nvPicPr>
          <p:cNvPr id="10" name="Billede 9" descr="Et billede, der indeholder Font/skrifttype, Grafik, tekst, grafisk design&#10;&#10;Automatisk genereret beskrivelse">
            <a:extLst>
              <a:ext uri="{FF2B5EF4-FFF2-40B4-BE49-F238E27FC236}">
                <a16:creationId xmlns:a16="http://schemas.microsoft.com/office/drawing/2014/main" id="{D96187EC-788E-6AB6-B97D-88845A270B3A}"/>
              </a:ext>
            </a:extLst>
          </p:cNvPr>
          <p:cNvPicPr>
            <a:picLocks noChangeAspect="1"/>
          </p:cNvPicPr>
          <p:nvPr/>
        </p:nvPicPr>
        <p:blipFill>
          <a:blip r:embed="rId8"/>
          <a:stretch>
            <a:fillRect/>
          </a:stretch>
        </p:blipFill>
        <p:spPr>
          <a:xfrm>
            <a:off x="7438145" y="278210"/>
            <a:ext cx="1167973" cy="445745"/>
          </a:xfrm>
          <a:prstGeom prst="rect">
            <a:avLst/>
          </a:prstGeom>
        </p:spPr>
      </p:pic>
    </p:spTree>
    <p:extLst>
      <p:ext uri="{BB962C8B-B14F-4D97-AF65-F5344CB8AC3E}">
        <p14:creationId xmlns:p14="http://schemas.microsoft.com/office/powerpoint/2010/main" val="389112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descr="Et billede, der indeholder lys/lygte, Farverigt, lilla/violet, Magenta&#10;&#10;Automatisk genereret beskrivelse">
            <a:extLst>
              <a:ext uri="{FF2B5EF4-FFF2-40B4-BE49-F238E27FC236}">
                <a16:creationId xmlns:a16="http://schemas.microsoft.com/office/drawing/2014/main" id="{546F4D8D-5CA5-A4CF-AF3A-90B81DF90E77}"/>
              </a:ext>
            </a:extLst>
          </p:cNvPr>
          <p:cNvPicPr>
            <a:picLocks noChangeAspect="1"/>
          </p:cNvPicPr>
          <p:nvPr/>
        </p:nvPicPr>
        <p:blipFill>
          <a:blip r:embed="rId2">
            <a:alphaModFix amt="50000"/>
          </a:blip>
          <a:stretch>
            <a:fillRect/>
          </a:stretch>
        </p:blipFill>
        <p:spPr>
          <a:xfrm>
            <a:off x="0" y="907661"/>
            <a:ext cx="12189818" cy="3418449"/>
          </a:xfrm>
          <a:prstGeom prst="rect">
            <a:avLst/>
          </a:prstGeom>
        </p:spPr>
      </p:pic>
      <p:sp>
        <p:nvSpPr>
          <p:cNvPr id="3" name="Tekstfelt 2">
            <a:extLst>
              <a:ext uri="{FF2B5EF4-FFF2-40B4-BE49-F238E27FC236}">
                <a16:creationId xmlns:a16="http://schemas.microsoft.com/office/drawing/2014/main" id="{0A29495B-BE55-D595-E53A-237FC10A0CF8}"/>
              </a:ext>
            </a:extLst>
          </p:cNvPr>
          <p:cNvSpPr txBox="1"/>
          <p:nvPr/>
        </p:nvSpPr>
        <p:spPr>
          <a:xfrm>
            <a:off x="605117" y="1596378"/>
            <a:ext cx="2314816" cy="461665"/>
          </a:xfrm>
          <a:prstGeom prst="rect">
            <a:avLst/>
          </a:prstGeom>
          <a:noFill/>
        </p:spPr>
        <p:txBody>
          <a:bodyPr wrap="square">
            <a:spAutoFit/>
          </a:bodyPr>
          <a:lstStyle/>
          <a:p>
            <a:r>
              <a:rPr lang="da-DK" sz="2400" dirty="0">
                <a:solidFill>
                  <a:schemeClr val="bg1"/>
                </a:solidFill>
                <a:latin typeface="Calibri"/>
                <a:ea typeface="Yu Mincho"/>
                <a:cs typeface="Arial"/>
              </a:rPr>
              <a:t>INTRODUKTION</a:t>
            </a:r>
            <a:endParaRPr lang="da-DK" sz="2400" dirty="0">
              <a:solidFill>
                <a:schemeClr val="bg1"/>
              </a:solidFill>
            </a:endParaRPr>
          </a:p>
        </p:txBody>
      </p:sp>
      <p:sp>
        <p:nvSpPr>
          <p:cNvPr id="5" name="Tekstfelt 4">
            <a:extLst>
              <a:ext uri="{FF2B5EF4-FFF2-40B4-BE49-F238E27FC236}">
                <a16:creationId xmlns:a16="http://schemas.microsoft.com/office/drawing/2014/main" id="{C87F728A-BC59-D951-09DE-3389826595C2}"/>
              </a:ext>
            </a:extLst>
          </p:cNvPr>
          <p:cNvSpPr txBox="1"/>
          <p:nvPr/>
        </p:nvSpPr>
        <p:spPr>
          <a:xfrm>
            <a:off x="605117" y="2383698"/>
            <a:ext cx="9238130" cy="369332"/>
          </a:xfrm>
          <a:prstGeom prst="rect">
            <a:avLst/>
          </a:prstGeom>
          <a:noFill/>
        </p:spPr>
        <p:txBody>
          <a:bodyPr wrap="square">
            <a:spAutoFit/>
          </a:bodyPr>
          <a:lstStyle/>
          <a:p>
            <a:r>
              <a:rPr lang="da-DK" sz="1800" dirty="0">
                <a:solidFill>
                  <a:schemeClr val="bg1"/>
                </a:solidFill>
                <a:latin typeface="Calibri"/>
                <a:ea typeface="Yu Mincho"/>
                <a:cs typeface="Arial"/>
              </a:rPr>
              <a:t>Efter at have fået gennemgået emnet ”Et hav af plastik” forventes det, at du vil være i stand til at:</a:t>
            </a:r>
          </a:p>
        </p:txBody>
      </p:sp>
      <p:sp>
        <p:nvSpPr>
          <p:cNvPr id="7" name="Tekstfelt 6">
            <a:extLst>
              <a:ext uri="{FF2B5EF4-FFF2-40B4-BE49-F238E27FC236}">
                <a16:creationId xmlns:a16="http://schemas.microsoft.com/office/drawing/2014/main" id="{D7E9D2C3-E0D5-447D-A91D-E43A79F46663}"/>
              </a:ext>
            </a:extLst>
          </p:cNvPr>
          <p:cNvSpPr txBox="1"/>
          <p:nvPr/>
        </p:nvSpPr>
        <p:spPr>
          <a:xfrm>
            <a:off x="5766228" y="3078685"/>
            <a:ext cx="6097280" cy="3108543"/>
          </a:xfrm>
          <a:prstGeom prst="rect">
            <a:avLst/>
          </a:prstGeom>
          <a:noFill/>
        </p:spPr>
        <p:txBody>
          <a:bodyPr wrap="square">
            <a:spAutoFit/>
          </a:bodyPr>
          <a:lstStyle/>
          <a:p>
            <a:pPr marL="342900" lvl="0" indent="-342900">
              <a:buFont typeface="+mj-lt"/>
              <a:buAutoNum type="arabicPeriod"/>
            </a:pPr>
            <a:r>
              <a:rPr lang="da-DK" sz="1400" dirty="0">
                <a:solidFill>
                  <a:schemeClr val="bg1"/>
                </a:solidFill>
                <a:latin typeface="Calibri" panose="020F0502020204030204" pitchFamily="34" charset="0"/>
                <a:ea typeface="Yu Mincho" panose="02020400000000000000" pitchFamily="18" charset="-128"/>
                <a:cs typeface="Arial" panose="020B0604020202020204" pitchFamily="34" charset="0"/>
              </a:rPr>
              <a:t>i</a:t>
            </a:r>
            <a:r>
              <a:rPr lang="da-DK" sz="14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dentificere og beskrive de primære kilder og årsager til plastikforurening i havmiljøet og andre naturområder.</a:t>
            </a:r>
          </a:p>
          <a:p>
            <a:pPr marL="342900" lvl="0" indent="-342900">
              <a:buFont typeface="+mj-lt"/>
              <a:buAutoNum type="arabicPeriod"/>
            </a:pPr>
            <a:r>
              <a:rPr lang="da-DK" sz="1400" dirty="0">
                <a:solidFill>
                  <a:schemeClr val="bg1"/>
                </a:solidFill>
                <a:latin typeface="Calibri" panose="020F0502020204030204" pitchFamily="34" charset="0"/>
                <a:ea typeface="Yu Mincho" panose="02020400000000000000" pitchFamily="18" charset="-128"/>
                <a:cs typeface="Arial" panose="020B0604020202020204" pitchFamily="34" charset="0"/>
              </a:rPr>
              <a:t>f</a:t>
            </a:r>
            <a:r>
              <a:rPr lang="da-DK" sz="14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orklare de miljømæssige, økologiske og menneskelige konsekvenser af plastikforurening på både kort og lang sigt.</a:t>
            </a:r>
          </a:p>
          <a:p>
            <a:pPr marL="342900" lvl="0" indent="-342900">
              <a:buFont typeface="+mj-lt"/>
              <a:buAutoNum type="arabicPeriod"/>
            </a:pPr>
            <a:r>
              <a:rPr lang="da-DK" sz="1400" dirty="0">
                <a:solidFill>
                  <a:schemeClr val="bg1"/>
                </a:solidFill>
                <a:latin typeface="Calibri" panose="020F0502020204030204" pitchFamily="34" charset="0"/>
                <a:ea typeface="Yu Mincho" panose="02020400000000000000" pitchFamily="18" charset="-128"/>
                <a:cs typeface="Arial" panose="020B0604020202020204" pitchFamily="34" charset="0"/>
              </a:rPr>
              <a:t>e</a:t>
            </a:r>
            <a:r>
              <a:rPr lang="da-DK" sz="14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valuere og diskutere forskellige strategier og metoder til at reducere plastikforurening og fremme en mere bæredygtig plastikøkonomi.</a:t>
            </a:r>
          </a:p>
          <a:p>
            <a:pPr marL="342900" lvl="0" indent="-342900">
              <a:buFont typeface="+mj-lt"/>
              <a:buAutoNum type="arabicPeriod"/>
            </a:pPr>
            <a:r>
              <a:rPr lang="da-DK" sz="1400" dirty="0">
                <a:solidFill>
                  <a:schemeClr val="bg1"/>
                </a:solidFill>
                <a:latin typeface="Calibri" panose="020F0502020204030204" pitchFamily="34" charset="0"/>
                <a:ea typeface="Yu Mincho" panose="02020400000000000000" pitchFamily="18" charset="-128"/>
                <a:cs typeface="Arial" panose="020B0604020202020204" pitchFamily="34" charset="0"/>
              </a:rPr>
              <a:t>a</a:t>
            </a:r>
            <a:r>
              <a:rPr lang="da-DK" sz="14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nvende kritisk tænkning til at identificere handlinger, der kan bidrage til at bekæmpe plastikforurening.</a:t>
            </a:r>
          </a:p>
          <a:p>
            <a:pPr marL="342900" lvl="0" indent="-342900">
              <a:buFont typeface="+mj-lt"/>
              <a:buAutoNum type="arabicPeriod"/>
            </a:pPr>
            <a:r>
              <a:rPr lang="da-DK" sz="1400" dirty="0">
                <a:solidFill>
                  <a:schemeClr val="bg1"/>
                </a:solidFill>
                <a:latin typeface="Calibri" panose="020F0502020204030204" pitchFamily="34" charset="0"/>
                <a:ea typeface="Yu Mincho" panose="02020400000000000000" pitchFamily="18" charset="-128"/>
                <a:cs typeface="Arial" panose="020B0604020202020204" pitchFamily="34" charset="0"/>
              </a:rPr>
              <a:t>d</a:t>
            </a:r>
            <a:r>
              <a:rPr lang="da-DK" sz="14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emonstrere ansvarlig forbrugeradfærd ved at træffe informerede valg om plastikbrug og aktivt deltage i genbrugs- og genanvendelsespraksis.</a:t>
            </a:r>
          </a:p>
          <a:p>
            <a:pPr marL="342900" lvl="0" indent="-342900">
              <a:buFont typeface="+mj-lt"/>
              <a:buAutoNum type="arabicPeriod"/>
            </a:pPr>
            <a:endParaRPr lang="da-DK" sz="14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a:p>
            <a:pPr marL="0" indent="0">
              <a:buNone/>
            </a:pPr>
            <a:r>
              <a:rPr lang="da-DK" sz="14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Gennem opnåelse af disse læringsmål vil du være rustet til at engagere dig konstruktivt i bestræbelserne på at tackle plastikforurening og fremme en mere bæredygtig anvendelse af plastikmaterialer. </a:t>
            </a:r>
            <a:endParaRPr lang="da-DK" sz="1400" dirty="0">
              <a:solidFill>
                <a:schemeClr val="bg1"/>
              </a:solidFill>
            </a:endParaRPr>
          </a:p>
        </p:txBody>
      </p:sp>
      <p:pic>
        <p:nvPicPr>
          <p:cNvPr id="11" name="Billede 10" descr="Et billede, der indeholder hvirvelløse dyr, vand, Hvirvelløse havdyr, akvarium&#10;&#10;Automatisk genereret beskrivelse">
            <a:extLst>
              <a:ext uri="{FF2B5EF4-FFF2-40B4-BE49-F238E27FC236}">
                <a16:creationId xmlns:a16="http://schemas.microsoft.com/office/drawing/2014/main" id="{D22FFE7C-8FAC-8E59-A58A-E90BAF0610C6}"/>
              </a:ext>
            </a:extLst>
          </p:cNvPr>
          <p:cNvPicPr>
            <a:picLocks noChangeAspect="1"/>
          </p:cNvPicPr>
          <p:nvPr/>
        </p:nvPicPr>
        <p:blipFill>
          <a:blip r:embed="rId3"/>
          <a:stretch>
            <a:fillRect/>
          </a:stretch>
        </p:blipFill>
        <p:spPr>
          <a:xfrm>
            <a:off x="701091" y="2925911"/>
            <a:ext cx="4893840" cy="3261317"/>
          </a:xfrm>
          <a:prstGeom prst="rect">
            <a:avLst/>
          </a:prstGeom>
        </p:spPr>
      </p:pic>
      <p:pic>
        <p:nvPicPr>
          <p:cNvPr id="13" name="Billede 12" descr="Et billede, der indeholder Font/skrifttype, Grafik, skærmbillede, grafisk design&#10;&#10;Automatisk genereret beskrivelse">
            <a:extLst>
              <a:ext uri="{FF2B5EF4-FFF2-40B4-BE49-F238E27FC236}">
                <a16:creationId xmlns:a16="http://schemas.microsoft.com/office/drawing/2014/main" id="{9628C488-774B-75BC-21A8-C347AA68F4E3}"/>
              </a:ext>
            </a:extLst>
          </p:cNvPr>
          <p:cNvPicPr>
            <a:picLocks noChangeAspect="1"/>
          </p:cNvPicPr>
          <p:nvPr/>
        </p:nvPicPr>
        <p:blipFill>
          <a:blip r:embed="rId4"/>
          <a:stretch>
            <a:fillRect/>
          </a:stretch>
        </p:blipFill>
        <p:spPr>
          <a:xfrm>
            <a:off x="2076835" y="3290687"/>
            <a:ext cx="2142351" cy="745166"/>
          </a:xfrm>
          <a:prstGeom prst="rect">
            <a:avLst/>
          </a:prstGeom>
        </p:spPr>
      </p:pic>
    </p:spTree>
    <p:extLst>
      <p:ext uri="{BB962C8B-B14F-4D97-AF65-F5344CB8AC3E}">
        <p14:creationId xmlns:p14="http://schemas.microsoft.com/office/powerpoint/2010/main" val="3179218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lys/lygte, Farverigt, lilla/violet, Magenta&#10;&#10;Automatisk genereret beskrivelse">
            <a:extLst>
              <a:ext uri="{FF2B5EF4-FFF2-40B4-BE49-F238E27FC236}">
                <a16:creationId xmlns:a16="http://schemas.microsoft.com/office/drawing/2014/main" id="{AC192A7A-B1FD-F7EC-1464-8E8BCC4BA24B}"/>
              </a:ext>
            </a:extLst>
          </p:cNvPr>
          <p:cNvPicPr>
            <a:picLocks noChangeAspect="1"/>
          </p:cNvPicPr>
          <p:nvPr/>
        </p:nvPicPr>
        <p:blipFill>
          <a:blip r:embed="rId3">
            <a:alphaModFix amt="50000"/>
          </a:blip>
          <a:stretch>
            <a:fillRect/>
          </a:stretch>
        </p:blipFill>
        <p:spPr>
          <a:xfrm>
            <a:off x="0" y="907661"/>
            <a:ext cx="12189818" cy="3418449"/>
          </a:xfrm>
          <a:prstGeom prst="rect">
            <a:avLst/>
          </a:prstGeom>
        </p:spPr>
      </p:pic>
      <p:pic>
        <p:nvPicPr>
          <p:cNvPr id="4" name="Onlinemedier 3" title="Introduktion – en verden af plastik">
            <a:hlinkClick r:id="" action="ppaction://media"/>
            <a:extLst>
              <a:ext uri="{FF2B5EF4-FFF2-40B4-BE49-F238E27FC236}">
                <a16:creationId xmlns:a16="http://schemas.microsoft.com/office/drawing/2014/main" id="{F012A210-843D-5D45-1883-1A5749EE1332}"/>
              </a:ext>
            </a:extLst>
          </p:cNvPr>
          <p:cNvPicPr>
            <a:picLocks noRot="1" noChangeAspect="1"/>
          </p:cNvPicPr>
          <p:nvPr>
            <a:videoFile r:link="rId1"/>
          </p:nvPr>
        </p:nvPicPr>
        <p:blipFill>
          <a:blip r:embed="rId4"/>
          <a:stretch>
            <a:fillRect/>
          </a:stretch>
        </p:blipFill>
        <p:spPr>
          <a:xfrm>
            <a:off x="3884721" y="2035020"/>
            <a:ext cx="7908176" cy="4448349"/>
          </a:xfrm>
          <a:prstGeom prst="rect">
            <a:avLst/>
          </a:prstGeom>
        </p:spPr>
      </p:pic>
      <p:sp>
        <p:nvSpPr>
          <p:cNvPr id="5" name="Titel 1">
            <a:extLst>
              <a:ext uri="{FF2B5EF4-FFF2-40B4-BE49-F238E27FC236}">
                <a16:creationId xmlns:a16="http://schemas.microsoft.com/office/drawing/2014/main" id="{45C02088-4CEE-82F6-6293-04D495C063CF}"/>
              </a:ext>
            </a:extLst>
          </p:cNvPr>
          <p:cNvSpPr txBox="1">
            <a:spLocks/>
          </p:cNvSpPr>
          <p:nvPr/>
        </p:nvSpPr>
        <p:spPr>
          <a:xfrm>
            <a:off x="509342" y="1299365"/>
            <a:ext cx="3375379" cy="483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En</a:t>
            </a:r>
            <a:r>
              <a:rPr lang="en-US" sz="2400" dirty="0">
                <a:solidFill>
                  <a:schemeClr val="bg1"/>
                </a:solidFill>
                <a:latin typeface="Calibri" panose="020F0502020204030204" pitchFamily="34" charset="0"/>
                <a:cs typeface="Calibri" panose="020F0502020204030204" pitchFamily="34" charset="0"/>
              </a:rPr>
              <a:t> introduction </a:t>
            </a:r>
            <a:r>
              <a:rPr lang="en-US" sz="2400" dirty="0" err="1">
                <a:solidFill>
                  <a:schemeClr val="bg1"/>
                </a:solidFill>
                <a:latin typeface="Calibri" panose="020F0502020204030204" pitchFamily="34" charset="0"/>
                <a:cs typeface="Calibri" panose="020F0502020204030204" pitchFamily="34" charset="0"/>
              </a:rPr>
              <a:t>til</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207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lys/lygte, Farverigt, lilla/violet, Magenta&#10;&#10;Automatisk genereret beskrivelse">
            <a:extLst>
              <a:ext uri="{FF2B5EF4-FFF2-40B4-BE49-F238E27FC236}">
                <a16:creationId xmlns:a16="http://schemas.microsoft.com/office/drawing/2014/main" id="{C86CB6DA-1122-7626-968C-7FA0CE555787}"/>
              </a:ext>
            </a:extLst>
          </p:cNvPr>
          <p:cNvPicPr>
            <a:picLocks noChangeAspect="1"/>
          </p:cNvPicPr>
          <p:nvPr/>
        </p:nvPicPr>
        <p:blipFill>
          <a:blip r:embed="rId3">
            <a:alphaModFix amt="50000"/>
          </a:blip>
          <a:stretch>
            <a:fillRect/>
          </a:stretch>
        </p:blipFill>
        <p:spPr>
          <a:xfrm>
            <a:off x="0" y="907661"/>
            <a:ext cx="12189818" cy="3418449"/>
          </a:xfrm>
          <a:prstGeom prst="rect">
            <a:avLst/>
          </a:prstGeom>
        </p:spPr>
      </p:pic>
      <p:sp>
        <p:nvSpPr>
          <p:cNvPr id="3" name="Titel 1">
            <a:extLst>
              <a:ext uri="{FF2B5EF4-FFF2-40B4-BE49-F238E27FC236}">
                <a16:creationId xmlns:a16="http://schemas.microsoft.com/office/drawing/2014/main" id="{C7EF9F05-3C95-15C7-C1BA-CCCEB528E55C}"/>
              </a:ext>
            </a:extLst>
          </p:cNvPr>
          <p:cNvSpPr txBox="1">
            <a:spLocks/>
          </p:cNvSpPr>
          <p:nvPr/>
        </p:nvSpPr>
        <p:spPr>
          <a:xfrm>
            <a:off x="509342" y="1299365"/>
            <a:ext cx="3375379" cy="483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Hvor</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bliver</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plastikken</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af</a:t>
            </a:r>
            <a:r>
              <a:rPr lang="en-US" sz="2400" dirty="0">
                <a:solidFill>
                  <a:schemeClr val="bg1"/>
                </a:solidFill>
                <a:latin typeface="Calibri" panose="020F0502020204030204" pitchFamily="34" charset="0"/>
                <a:cs typeface="Calibri" panose="020F0502020204030204" pitchFamily="34" charset="0"/>
              </a:rPr>
              <a:t>?</a:t>
            </a:r>
          </a:p>
        </p:txBody>
      </p:sp>
      <p:pic>
        <p:nvPicPr>
          <p:cNvPr id="4" name="Onlinemedier 3" title="1: Hvor bliver plastikken af">
            <a:hlinkClick r:id="" action="ppaction://media"/>
            <a:extLst>
              <a:ext uri="{FF2B5EF4-FFF2-40B4-BE49-F238E27FC236}">
                <a16:creationId xmlns:a16="http://schemas.microsoft.com/office/drawing/2014/main" id="{8E239C80-7129-0985-6D0F-21374ECA50B7}"/>
              </a:ext>
            </a:extLst>
          </p:cNvPr>
          <p:cNvPicPr>
            <a:picLocks noRot="1" noChangeAspect="1"/>
          </p:cNvPicPr>
          <p:nvPr>
            <a:videoFile r:link="rId1"/>
          </p:nvPr>
        </p:nvPicPr>
        <p:blipFill>
          <a:blip r:embed="rId4"/>
          <a:stretch>
            <a:fillRect/>
          </a:stretch>
        </p:blipFill>
        <p:spPr>
          <a:xfrm>
            <a:off x="3884721" y="2011969"/>
            <a:ext cx="7908176" cy="4448349"/>
          </a:xfrm>
          <a:prstGeom prst="rect">
            <a:avLst/>
          </a:prstGeom>
        </p:spPr>
      </p:pic>
    </p:spTree>
    <p:extLst>
      <p:ext uri="{BB962C8B-B14F-4D97-AF65-F5344CB8AC3E}">
        <p14:creationId xmlns:p14="http://schemas.microsoft.com/office/powerpoint/2010/main" val="190369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lys/lygte, Farverigt, lilla/violet, Magenta&#10;&#10;Automatisk genereret beskrivelse">
            <a:extLst>
              <a:ext uri="{FF2B5EF4-FFF2-40B4-BE49-F238E27FC236}">
                <a16:creationId xmlns:a16="http://schemas.microsoft.com/office/drawing/2014/main" id="{7DFA5490-DD32-EC30-38B3-6F07B14FC172}"/>
              </a:ext>
            </a:extLst>
          </p:cNvPr>
          <p:cNvPicPr>
            <a:picLocks noChangeAspect="1"/>
          </p:cNvPicPr>
          <p:nvPr/>
        </p:nvPicPr>
        <p:blipFill>
          <a:blip r:embed="rId3">
            <a:alphaModFix amt="50000"/>
          </a:blip>
          <a:stretch>
            <a:fillRect/>
          </a:stretch>
        </p:blipFill>
        <p:spPr>
          <a:xfrm>
            <a:off x="0" y="907661"/>
            <a:ext cx="12189818" cy="3418449"/>
          </a:xfrm>
          <a:prstGeom prst="rect">
            <a:avLst/>
          </a:prstGeom>
        </p:spPr>
      </p:pic>
      <p:sp>
        <p:nvSpPr>
          <p:cNvPr id="4" name="Titel 1">
            <a:extLst>
              <a:ext uri="{FF2B5EF4-FFF2-40B4-BE49-F238E27FC236}">
                <a16:creationId xmlns:a16="http://schemas.microsoft.com/office/drawing/2014/main" id="{60AB29FA-44DD-19D9-E39D-F90A076E845C}"/>
              </a:ext>
            </a:extLst>
          </p:cNvPr>
          <p:cNvSpPr txBox="1">
            <a:spLocks/>
          </p:cNvSpPr>
          <p:nvPr/>
        </p:nvSpPr>
        <p:spPr>
          <a:xfrm>
            <a:off x="509342" y="1299365"/>
            <a:ext cx="3375379" cy="483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Plastik</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overalt</a:t>
            </a:r>
            <a:endParaRPr lang="en-US" sz="2400" dirty="0">
              <a:solidFill>
                <a:schemeClr val="bg1"/>
              </a:solidFill>
              <a:latin typeface="Calibri" panose="020F0502020204030204" pitchFamily="34" charset="0"/>
              <a:cs typeface="Calibri" panose="020F0502020204030204" pitchFamily="34" charset="0"/>
            </a:endParaRPr>
          </a:p>
        </p:txBody>
      </p:sp>
      <p:pic>
        <p:nvPicPr>
          <p:cNvPr id="5" name="Onlinemedier 3" title="2: Plastik overalt">
            <a:hlinkClick r:id="" action="ppaction://media"/>
            <a:extLst>
              <a:ext uri="{FF2B5EF4-FFF2-40B4-BE49-F238E27FC236}">
                <a16:creationId xmlns:a16="http://schemas.microsoft.com/office/drawing/2014/main" id="{8AD5037C-4241-B5A6-6035-E04223EFB999}"/>
              </a:ext>
            </a:extLst>
          </p:cNvPr>
          <p:cNvPicPr>
            <a:picLocks noRot="1" noChangeAspect="1"/>
          </p:cNvPicPr>
          <p:nvPr>
            <a:videoFile r:link="rId1"/>
          </p:nvPr>
        </p:nvPicPr>
        <p:blipFill>
          <a:blip r:embed="rId4"/>
          <a:stretch>
            <a:fillRect/>
          </a:stretch>
        </p:blipFill>
        <p:spPr>
          <a:xfrm>
            <a:off x="3938509" y="2101935"/>
            <a:ext cx="7908176" cy="4448349"/>
          </a:xfrm>
          <a:prstGeom prst="rect">
            <a:avLst/>
          </a:prstGeom>
        </p:spPr>
      </p:pic>
    </p:spTree>
    <p:extLst>
      <p:ext uri="{BB962C8B-B14F-4D97-AF65-F5344CB8AC3E}">
        <p14:creationId xmlns:p14="http://schemas.microsoft.com/office/powerpoint/2010/main" val="71486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lys/lygte, Farverigt, lilla/violet, Magenta&#10;&#10;Automatisk genereret beskrivelse">
            <a:extLst>
              <a:ext uri="{FF2B5EF4-FFF2-40B4-BE49-F238E27FC236}">
                <a16:creationId xmlns:a16="http://schemas.microsoft.com/office/drawing/2014/main" id="{A2F9DEBF-2615-AED7-3643-98609A86C516}"/>
              </a:ext>
            </a:extLst>
          </p:cNvPr>
          <p:cNvPicPr>
            <a:picLocks noChangeAspect="1"/>
          </p:cNvPicPr>
          <p:nvPr/>
        </p:nvPicPr>
        <p:blipFill>
          <a:blip r:embed="rId3">
            <a:alphaModFix amt="50000"/>
          </a:blip>
          <a:stretch>
            <a:fillRect/>
          </a:stretch>
        </p:blipFill>
        <p:spPr>
          <a:xfrm>
            <a:off x="0" y="907661"/>
            <a:ext cx="12189818" cy="3418449"/>
          </a:xfrm>
          <a:prstGeom prst="rect">
            <a:avLst/>
          </a:prstGeom>
        </p:spPr>
      </p:pic>
      <p:sp>
        <p:nvSpPr>
          <p:cNvPr id="3" name="Titel 1">
            <a:extLst>
              <a:ext uri="{FF2B5EF4-FFF2-40B4-BE49-F238E27FC236}">
                <a16:creationId xmlns:a16="http://schemas.microsoft.com/office/drawing/2014/main" id="{E16AC074-82C8-59E2-2761-C695DC51D297}"/>
              </a:ext>
            </a:extLst>
          </p:cNvPr>
          <p:cNvSpPr txBox="1">
            <a:spLocks/>
          </p:cNvSpPr>
          <p:nvPr/>
        </p:nvSpPr>
        <p:spPr>
          <a:xfrm>
            <a:off x="509342" y="1299365"/>
            <a:ext cx="3375379" cy="483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Microplastik</a:t>
            </a:r>
            <a:endParaRPr lang="en-US" sz="2400" dirty="0">
              <a:solidFill>
                <a:schemeClr val="bg1"/>
              </a:solidFill>
              <a:latin typeface="Calibri" panose="020F0502020204030204" pitchFamily="34" charset="0"/>
              <a:cs typeface="Calibri" panose="020F0502020204030204" pitchFamily="34" charset="0"/>
            </a:endParaRPr>
          </a:p>
        </p:txBody>
      </p:sp>
      <p:pic>
        <p:nvPicPr>
          <p:cNvPr id="4" name="Onlinemedier 3" title="3: Mikroplastik">
            <a:hlinkClick r:id="" action="ppaction://media"/>
            <a:extLst>
              <a:ext uri="{FF2B5EF4-FFF2-40B4-BE49-F238E27FC236}">
                <a16:creationId xmlns:a16="http://schemas.microsoft.com/office/drawing/2014/main" id="{CFBBFEDF-ED90-6E43-2C68-923932BD8775}"/>
              </a:ext>
            </a:extLst>
          </p:cNvPr>
          <p:cNvPicPr>
            <a:picLocks noRot="1" noChangeAspect="1"/>
          </p:cNvPicPr>
          <p:nvPr>
            <a:videoFile r:link="rId1"/>
          </p:nvPr>
        </p:nvPicPr>
        <p:blipFill>
          <a:blip r:embed="rId4"/>
          <a:stretch>
            <a:fillRect/>
          </a:stretch>
        </p:blipFill>
        <p:spPr>
          <a:xfrm>
            <a:off x="3884721" y="2035020"/>
            <a:ext cx="7908176" cy="4448349"/>
          </a:xfrm>
          <a:prstGeom prst="rect">
            <a:avLst/>
          </a:prstGeom>
        </p:spPr>
      </p:pic>
    </p:spTree>
    <p:extLst>
      <p:ext uri="{BB962C8B-B14F-4D97-AF65-F5344CB8AC3E}">
        <p14:creationId xmlns:p14="http://schemas.microsoft.com/office/powerpoint/2010/main" val="31080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lys/lygte, Farverigt, lilla/violet, Magenta&#10;&#10;Automatisk genereret beskrivelse">
            <a:extLst>
              <a:ext uri="{FF2B5EF4-FFF2-40B4-BE49-F238E27FC236}">
                <a16:creationId xmlns:a16="http://schemas.microsoft.com/office/drawing/2014/main" id="{A2F9DEBF-2615-AED7-3643-98609A86C516}"/>
              </a:ext>
            </a:extLst>
          </p:cNvPr>
          <p:cNvPicPr>
            <a:picLocks noChangeAspect="1"/>
          </p:cNvPicPr>
          <p:nvPr/>
        </p:nvPicPr>
        <p:blipFill>
          <a:blip r:embed="rId3">
            <a:alphaModFix amt="50000"/>
          </a:blip>
          <a:stretch>
            <a:fillRect/>
          </a:stretch>
        </p:blipFill>
        <p:spPr>
          <a:xfrm>
            <a:off x="0" y="907661"/>
            <a:ext cx="12189818" cy="3418449"/>
          </a:xfrm>
          <a:prstGeom prst="rect">
            <a:avLst/>
          </a:prstGeom>
        </p:spPr>
      </p:pic>
      <p:sp>
        <p:nvSpPr>
          <p:cNvPr id="4" name="Titel 1">
            <a:extLst>
              <a:ext uri="{FF2B5EF4-FFF2-40B4-BE49-F238E27FC236}">
                <a16:creationId xmlns:a16="http://schemas.microsoft.com/office/drawing/2014/main" id="{82570A62-564A-54DD-23F0-AEA2DAF15177}"/>
              </a:ext>
            </a:extLst>
          </p:cNvPr>
          <p:cNvSpPr txBox="1">
            <a:spLocks/>
          </p:cNvSpPr>
          <p:nvPr/>
        </p:nvSpPr>
        <p:spPr>
          <a:xfrm>
            <a:off x="509342" y="1299365"/>
            <a:ext cx="3375379" cy="483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Genanvendelse</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af</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plastik</a:t>
            </a:r>
            <a:endParaRPr lang="en-US" sz="2400" dirty="0">
              <a:solidFill>
                <a:schemeClr val="bg1"/>
              </a:solidFill>
              <a:latin typeface="Calibri" panose="020F0502020204030204" pitchFamily="34" charset="0"/>
              <a:cs typeface="Calibri" panose="020F0502020204030204" pitchFamily="34" charset="0"/>
            </a:endParaRPr>
          </a:p>
        </p:txBody>
      </p:sp>
      <p:pic>
        <p:nvPicPr>
          <p:cNvPr id="5" name="Onlinemedier 3" title="4: Genanvendelse af plastik">
            <a:hlinkClick r:id="" action="ppaction://media"/>
            <a:extLst>
              <a:ext uri="{FF2B5EF4-FFF2-40B4-BE49-F238E27FC236}">
                <a16:creationId xmlns:a16="http://schemas.microsoft.com/office/drawing/2014/main" id="{C5E92209-955A-D9C3-AB56-4FE1EBA8189F}"/>
              </a:ext>
            </a:extLst>
          </p:cNvPr>
          <p:cNvPicPr>
            <a:picLocks noRot="1" noChangeAspect="1"/>
          </p:cNvPicPr>
          <p:nvPr>
            <a:videoFile r:link="rId1"/>
          </p:nvPr>
        </p:nvPicPr>
        <p:blipFill>
          <a:blip r:embed="rId4"/>
          <a:stretch>
            <a:fillRect/>
          </a:stretch>
        </p:blipFill>
        <p:spPr>
          <a:xfrm>
            <a:off x="3938509" y="2101935"/>
            <a:ext cx="7908176" cy="4448349"/>
          </a:xfrm>
          <a:prstGeom prst="rect">
            <a:avLst/>
          </a:prstGeom>
        </p:spPr>
      </p:pic>
    </p:spTree>
    <p:extLst>
      <p:ext uri="{BB962C8B-B14F-4D97-AF65-F5344CB8AC3E}">
        <p14:creationId xmlns:p14="http://schemas.microsoft.com/office/powerpoint/2010/main" val="14362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lys/lygte, Farverigt, lilla/violet, Magenta&#10;&#10;Automatisk genereret beskrivelse">
            <a:extLst>
              <a:ext uri="{FF2B5EF4-FFF2-40B4-BE49-F238E27FC236}">
                <a16:creationId xmlns:a16="http://schemas.microsoft.com/office/drawing/2014/main" id="{A2F9DEBF-2615-AED7-3643-98609A86C516}"/>
              </a:ext>
            </a:extLst>
          </p:cNvPr>
          <p:cNvPicPr>
            <a:picLocks noChangeAspect="1"/>
          </p:cNvPicPr>
          <p:nvPr/>
        </p:nvPicPr>
        <p:blipFill>
          <a:blip r:embed="rId3">
            <a:alphaModFix amt="50000"/>
          </a:blip>
          <a:stretch>
            <a:fillRect/>
          </a:stretch>
        </p:blipFill>
        <p:spPr>
          <a:xfrm>
            <a:off x="0" y="907661"/>
            <a:ext cx="12189818" cy="3418449"/>
          </a:xfrm>
          <a:prstGeom prst="rect">
            <a:avLst/>
          </a:prstGeom>
        </p:spPr>
      </p:pic>
      <p:sp>
        <p:nvSpPr>
          <p:cNvPr id="3" name="Titel 1">
            <a:extLst>
              <a:ext uri="{FF2B5EF4-FFF2-40B4-BE49-F238E27FC236}">
                <a16:creationId xmlns:a16="http://schemas.microsoft.com/office/drawing/2014/main" id="{456D6EF0-DB0B-8421-754F-B4DB4E1C0B6B}"/>
              </a:ext>
            </a:extLst>
          </p:cNvPr>
          <p:cNvSpPr txBox="1">
            <a:spLocks/>
          </p:cNvSpPr>
          <p:nvPr/>
        </p:nvSpPr>
        <p:spPr>
          <a:xfrm>
            <a:off x="509343" y="1299365"/>
            <a:ext cx="2717952" cy="483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Hvem</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har</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ansvaret</a:t>
            </a:r>
            <a:r>
              <a:rPr lang="en-US" sz="2400" dirty="0">
                <a:solidFill>
                  <a:schemeClr val="bg1"/>
                </a:solidFill>
                <a:latin typeface="Calibri" panose="020F0502020204030204" pitchFamily="34" charset="0"/>
                <a:cs typeface="Calibri" panose="020F0502020204030204" pitchFamily="34" charset="0"/>
              </a:rPr>
              <a:t>?</a:t>
            </a:r>
          </a:p>
        </p:txBody>
      </p:sp>
      <p:pic>
        <p:nvPicPr>
          <p:cNvPr id="4" name="Onlinemedier 3" title="5: Hvem har ansvaret">
            <a:hlinkClick r:id="" action="ppaction://media"/>
            <a:extLst>
              <a:ext uri="{FF2B5EF4-FFF2-40B4-BE49-F238E27FC236}">
                <a16:creationId xmlns:a16="http://schemas.microsoft.com/office/drawing/2014/main" id="{4BFB837E-B453-D2B3-D13F-13D1A62853A4}"/>
              </a:ext>
            </a:extLst>
          </p:cNvPr>
          <p:cNvPicPr>
            <a:picLocks noRot="1" noChangeAspect="1"/>
          </p:cNvPicPr>
          <p:nvPr>
            <a:videoFile r:link="rId1"/>
          </p:nvPr>
        </p:nvPicPr>
        <p:blipFill>
          <a:blip r:embed="rId4"/>
          <a:stretch>
            <a:fillRect/>
          </a:stretch>
        </p:blipFill>
        <p:spPr>
          <a:xfrm>
            <a:off x="3938509" y="2101935"/>
            <a:ext cx="7908176" cy="4448349"/>
          </a:xfrm>
          <a:prstGeom prst="rect">
            <a:avLst/>
          </a:prstGeom>
        </p:spPr>
      </p:pic>
    </p:spTree>
    <p:extLst>
      <p:ext uri="{BB962C8B-B14F-4D97-AF65-F5344CB8AC3E}">
        <p14:creationId xmlns:p14="http://schemas.microsoft.com/office/powerpoint/2010/main" val="20162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lys/lygte, Farverigt, lilla/violet, Magenta&#10;&#10;Automatisk genereret beskrivelse">
            <a:extLst>
              <a:ext uri="{FF2B5EF4-FFF2-40B4-BE49-F238E27FC236}">
                <a16:creationId xmlns:a16="http://schemas.microsoft.com/office/drawing/2014/main" id="{A2F9DEBF-2615-AED7-3643-98609A86C516}"/>
              </a:ext>
            </a:extLst>
          </p:cNvPr>
          <p:cNvPicPr>
            <a:picLocks noChangeAspect="1"/>
          </p:cNvPicPr>
          <p:nvPr/>
        </p:nvPicPr>
        <p:blipFill>
          <a:blip r:embed="rId3">
            <a:alphaModFix amt="50000"/>
          </a:blip>
          <a:stretch>
            <a:fillRect/>
          </a:stretch>
        </p:blipFill>
        <p:spPr>
          <a:xfrm>
            <a:off x="0" y="907661"/>
            <a:ext cx="12189818" cy="3418449"/>
          </a:xfrm>
          <a:prstGeom prst="rect">
            <a:avLst/>
          </a:prstGeom>
        </p:spPr>
      </p:pic>
      <p:sp>
        <p:nvSpPr>
          <p:cNvPr id="3" name="Titel 1">
            <a:extLst>
              <a:ext uri="{FF2B5EF4-FFF2-40B4-BE49-F238E27FC236}">
                <a16:creationId xmlns:a16="http://schemas.microsoft.com/office/drawing/2014/main" id="{35713AAC-53AB-DDFA-2659-679E7DC6F902}"/>
              </a:ext>
            </a:extLst>
          </p:cNvPr>
          <p:cNvSpPr txBox="1">
            <a:spLocks/>
          </p:cNvSpPr>
          <p:nvPr/>
        </p:nvSpPr>
        <p:spPr>
          <a:xfrm>
            <a:off x="509343" y="1299365"/>
            <a:ext cx="2717952" cy="483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Løsninger</a:t>
            </a:r>
            <a:endParaRPr lang="en-US" sz="2400" dirty="0">
              <a:solidFill>
                <a:schemeClr val="bg1"/>
              </a:solidFill>
              <a:latin typeface="Calibri" panose="020F0502020204030204" pitchFamily="34" charset="0"/>
              <a:cs typeface="Calibri" panose="020F0502020204030204" pitchFamily="34" charset="0"/>
            </a:endParaRPr>
          </a:p>
        </p:txBody>
      </p:sp>
      <p:pic>
        <p:nvPicPr>
          <p:cNvPr id="4" name="Onlinemedier 3" title="6: Løsninger">
            <a:hlinkClick r:id="" action="ppaction://media"/>
            <a:extLst>
              <a:ext uri="{FF2B5EF4-FFF2-40B4-BE49-F238E27FC236}">
                <a16:creationId xmlns:a16="http://schemas.microsoft.com/office/drawing/2014/main" id="{201AF458-1C3E-0FE8-DE8F-475DB9B3C25D}"/>
              </a:ext>
            </a:extLst>
          </p:cNvPr>
          <p:cNvPicPr>
            <a:picLocks noRot="1" noChangeAspect="1"/>
          </p:cNvPicPr>
          <p:nvPr>
            <a:videoFile r:link="rId1"/>
          </p:nvPr>
        </p:nvPicPr>
        <p:blipFill>
          <a:blip r:embed="rId4"/>
          <a:stretch>
            <a:fillRect/>
          </a:stretch>
        </p:blipFill>
        <p:spPr>
          <a:xfrm>
            <a:off x="3946194" y="2042705"/>
            <a:ext cx="7908176" cy="4448349"/>
          </a:xfrm>
          <a:prstGeom prst="rect">
            <a:avLst/>
          </a:prstGeom>
        </p:spPr>
      </p:pic>
    </p:spTree>
    <p:extLst>
      <p:ext uri="{BB962C8B-B14F-4D97-AF65-F5344CB8AC3E}">
        <p14:creationId xmlns:p14="http://schemas.microsoft.com/office/powerpoint/2010/main" val="191456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302</TotalTime>
  <Words>438</Words>
  <Application>Microsoft Macintosh PowerPoint</Application>
  <PresentationFormat>Widescreen</PresentationFormat>
  <Paragraphs>42</Paragraphs>
  <Slides>14</Slides>
  <Notes>1</Notes>
  <HiddenSlides>0</HiddenSlides>
  <MMClips>10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14</vt:i4>
      </vt:variant>
    </vt:vector>
  </HeadingPairs>
  <TitlesOfParts>
    <vt:vector size="20" baseType="lpstr">
      <vt:lpstr>Aptos</vt:lpstr>
      <vt:lpstr>Aptos Display</vt:lpstr>
      <vt:lpstr>Arial</vt:lpstr>
      <vt:lpstr>Calibri</vt:lpstr>
      <vt:lpstr>Calibri Light</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Jonas Glue</dc:creator>
  <cp:lastModifiedBy>Lesemann Amstrup, Alan</cp:lastModifiedBy>
  <cp:revision>5</cp:revision>
  <dcterms:created xsi:type="dcterms:W3CDTF">2024-05-14T07:16:32Z</dcterms:created>
  <dcterms:modified xsi:type="dcterms:W3CDTF">2024-05-14T12:21:19Z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0b3b83-c0d0-4fe6-b453-f5b9891d7703_Enabled">
    <vt:lpwstr>true</vt:lpwstr>
  </property>
  <property fmtid="{D5CDD505-2E9C-101B-9397-08002B2CF9AE}" pid="3" name="MSIP_Label_dd0b3b83-c0d0-4fe6-b453-f5b9891d7703_SetDate">
    <vt:lpwstr>2024-05-14T07:16:53Z</vt:lpwstr>
  </property>
  <property fmtid="{D5CDD505-2E9C-101B-9397-08002B2CF9AE}" pid="4" name="MSIP_Label_dd0b3b83-c0d0-4fe6-b453-f5b9891d7703_Method">
    <vt:lpwstr>Standard</vt:lpwstr>
  </property>
  <property fmtid="{D5CDD505-2E9C-101B-9397-08002B2CF9AE}" pid="5" name="MSIP_Label_dd0b3b83-c0d0-4fe6-b453-f5b9891d7703_Name">
    <vt:lpwstr>Internal</vt:lpwstr>
  </property>
  <property fmtid="{D5CDD505-2E9C-101B-9397-08002B2CF9AE}" pid="6" name="MSIP_Label_dd0b3b83-c0d0-4fe6-b453-f5b9891d7703_SiteId">
    <vt:lpwstr>d5dfa732-4450-4094-a0f9-50bd719272da</vt:lpwstr>
  </property>
  <property fmtid="{D5CDD505-2E9C-101B-9397-08002B2CF9AE}" pid="7" name="MSIP_Label_dd0b3b83-c0d0-4fe6-b453-f5b9891d7703_ActionId">
    <vt:lpwstr>0bc89eae-101c-44fb-9034-0775eda8864b</vt:lpwstr>
  </property>
  <property fmtid="{D5CDD505-2E9C-101B-9397-08002B2CF9AE}" pid="8" name="MSIP_Label_dd0b3b83-c0d0-4fe6-b453-f5b9891d7703_ContentBits">
    <vt:lpwstr>0</vt:lpwstr>
  </property>
</Properties>
</file>