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86BE4-FD3D-4582-9E28-211EF533BD57}" v="2" dt="2021-12-13T08:25:55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7E7B2A1-9026-433E-B729-7BF01084AA6B}"/>
    <pc:docChg chg="custSel modSld addMainMaster delMainMaster modMainMaster">
      <pc:chgData name="L K" userId="e4117d74aaad28f7" providerId="LiveId" clId="{A7E7B2A1-9026-433E-B729-7BF01084AA6B}" dt="2021-12-10T14:20:38.209" v="56" actId="2696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delSp mod">
        <pc:chgData name="L K" userId="e4117d74aaad28f7" providerId="LiveId" clId="{A7E7B2A1-9026-433E-B729-7BF01084AA6B}" dt="2021-11-24T19:17:31.706" v="41" actId="478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A7E7B2A1-9026-433E-B729-7BF01084AA6B}" dt="2021-11-24T19:17:17.234" v="40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1-24T19:17:17.234" v="40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A1A86BE4-FD3D-4582-9E28-211EF533BD57}"/>
    <pc:docChg chg="addSld delSld modSld modMainMaster">
      <pc:chgData name="L K" userId="e4117d74aaad28f7" providerId="LiveId" clId="{A1A86BE4-FD3D-4582-9E28-211EF533BD57}" dt="2021-12-10T14:41:48.812" v="8" actId="1076"/>
      <pc:docMkLst>
        <pc:docMk/>
      </pc:docMkLst>
      <pc:sldChg chg="addSp modSp mod">
        <pc:chgData name="L K" userId="e4117d74aaad28f7" providerId="LiveId" clId="{A1A86BE4-FD3D-4582-9E28-211EF533BD57}" dt="2021-12-10T14:41:48.812" v="8" actId="1076"/>
        <pc:sldMkLst>
          <pc:docMk/>
          <pc:sldMk cId="4114132578" sldId="257"/>
        </pc:sldMkLst>
        <pc:picChg chg="add mod">
          <ac:chgData name="L K" userId="e4117d74aaad28f7" providerId="LiveId" clId="{A1A86BE4-FD3D-4582-9E28-211EF533BD57}" dt="2021-12-10T14:41:48.812" v="8" actId="1076"/>
          <ac:picMkLst>
            <pc:docMk/>
            <pc:sldMk cId="4114132578" sldId="257"/>
            <ac:picMk id="3" creationId="{A73DF33D-6F64-4975-9F8E-864FBFF79864}"/>
          </ac:picMkLst>
        </pc:picChg>
      </pc:sldChg>
      <pc:sldChg chg="add del">
        <pc:chgData name="L K" userId="e4117d74aaad28f7" providerId="LiveId" clId="{A1A86BE4-FD3D-4582-9E28-211EF533BD57}" dt="2021-12-10T14:41:41.682" v="6" actId="2696"/>
        <pc:sldMkLst>
          <pc:docMk/>
          <pc:sldMk cId="2012509475" sldId="258"/>
        </pc:sldMkLst>
      </pc:sldChg>
      <pc:sldChg chg="add del">
        <pc:chgData name="L K" userId="e4117d74aaad28f7" providerId="LiveId" clId="{A1A86BE4-FD3D-4582-9E28-211EF533BD57}" dt="2021-12-10T14:41:41.682" v="6" actId="2696"/>
        <pc:sldMkLst>
          <pc:docMk/>
          <pc:sldMk cId="3598559824" sldId="259"/>
        </pc:sldMkLst>
      </pc:sldChg>
      <pc:sldChg chg="add del">
        <pc:chgData name="L K" userId="e4117d74aaad28f7" providerId="LiveId" clId="{A1A86BE4-FD3D-4582-9E28-211EF533BD57}" dt="2021-12-10T14:41:41.682" v="6" actId="2696"/>
        <pc:sldMkLst>
          <pc:docMk/>
          <pc:sldMk cId="4145155466" sldId="260"/>
        </pc:sldMkLst>
      </pc:sldChg>
      <pc:sldMasterChg chg="modSp mod">
        <pc:chgData name="L K" userId="e4117d74aaad28f7" providerId="LiveId" clId="{A1A86BE4-FD3D-4582-9E28-211EF533BD57}" dt="2021-12-10T14:41:21.174" v="1" actId="20577"/>
        <pc:sldMasterMkLst>
          <pc:docMk/>
          <pc:sldMasterMk cId="0" sldId="2147483648"/>
        </pc:sldMasterMkLst>
        <pc:spChg chg="mod">
          <ac:chgData name="L K" userId="e4117d74aaad28f7" providerId="LiveId" clId="{A1A86BE4-FD3D-4582-9E28-211EF533BD57}" dt="2021-12-10T14:41:21.174" v="1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11.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3DF33D-6F64-4975-9F8E-864FBFF79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" y="332570"/>
            <a:ext cx="8785220" cy="58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97</Words>
  <Application>Microsoft Office PowerPoint</Application>
  <PresentationFormat>A4-papir (210 x 297 mm)</PresentationFormat>
  <Paragraphs>11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Nova Light</vt:lpstr>
      <vt:lpstr>Kontortema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2021-12-13T08:25:59Z</dcterms:modified>
</cp:coreProperties>
</file>