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78F02-724B-472C-A873-E930DA2CC425}" v="31" dt="2022-06-15T12:00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50" y="108"/>
      </p:cViewPr>
      <p:guideLst>
        <p:guide orient="horz" pos="276"/>
        <p:guide orient="horz" pos="979"/>
        <p:guide orient="horz" pos="3997"/>
        <p:guide orient="horz" pos="870"/>
        <p:guide orient="horz" pos="3793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Kruse Kessler" userId="6b417a6f-556a-4f37-89fc-905c4bc89d94" providerId="ADAL" clId="{A6478F02-724B-472C-A873-E930DA2CC425}"/>
    <pc:docChg chg="undo custSel addSld delSld modSld modMainMaster">
      <pc:chgData name="Lene Kruse Kessler" userId="6b417a6f-556a-4f37-89fc-905c4bc89d94" providerId="ADAL" clId="{A6478F02-724B-472C-A873-E930DA2CC425}" dt="2022-06-15T12:04:02.683" v="589" actId="1037"/>
      <pc:docMkLst>
        <pc:docMk/>
      </pc:docMkLst>
      <pc:sldChg chg="del">
        <pc:chgData name="Lene Kruse Kessler" userId="6b417a6f-556a-4f37-89fc-905c4bc89d94" providerId="ADAL" clId="{A6478F02-724B-472C-A873-E930DA2CC425}" dt="2022-06-15T09:45:48.710" v="128" actId="47"/>
        <pc:sldMkLst>
          <pc:docMk/>
          <pc:sldMk cId="3881655419" sldId="256"/>
        </pc:sldMkLst>
      </pc:sldChg>
      <pc:sldChg chg="addSp delSp modSp mod">
        <pc:chgData name="Lene Kruse Kessler" userId="6b417a6f-556a-4f37-89fc-905c4bc89d94" providerId="ADAL" clId="{A6478F02-724B-472C-A873-E930DA2CC425}" dt="2022-06-15T09:58:18.560" v="170" actId="1076"/>
        <pc:sldMkLst>
          <pc:docMk/>
          <pc:sldMk cId="744150609" sldId="257"/>
        </pc:sldMkLst>
        <pc:spChg chg="del">
          <ac:chgData name="Lene Kruse Kessler" userId="6b417a6f-556a-4f37-89fc-905c4bc89d94" providerId="ADAL" clId="{A6478F02-724B-472C-A873-E930DA2CC425}" dt="2022-06-15T09:58:07.992" v="169" actId="478"/>
          <ac:spMkLst>
            <pc:docMk/>
            <pc:sldMk cId="744150609" sldId="257"/>
            <ac:spMk id="2" creationId="{5C0E6460-DFB4-4E92-B95C-F9C05D3668DE}"/>
          </ac:spMkLst>
        </pc:spChg>
        <pc:spChg chg="del">
          <ac:chgData name="Lene Kruse Kessler" userId="6b417a6f-556a-4f37-89fc-905c4bc89d94" providerId="ADAL" clId="{A6478F02-724B-472C-A873-E930DA2CC425}" dt="2022-06-15T09:57:38.932" v="166" actId="478"/>
          <ac:spMkLst>
            <pc:docMk/>
            <pc:sldMk cId="744150609" sldId="257"/>
            <ac:spMk id="3" creationId="{5B9534C4-64DF-4AAB-B492-AFBD15CA9E8D}"/>
          </ac:spMkLst>
        </pc:spChg>
        <pc:picChg chg="add mod">
          <ac:chgData name="Lene Kruse Kessler" userId="6b417a6f-556a-4f37-89fc-905c4bc89d94" providerId="ADAL" clId="{A6478F02-724B-472C-A873-E930DA2CC425}" dt="2022-06-15T09:58:18.560" v="170" actId="1076"/>
          <ac:picMkLst>
            <pc:docMk/>
            <pc:sldMk cId="744150609" sldId="257"/>
            <ac:picMk id="4" creationId="{EDE35E58-5151-4706-834E-4B5D6CB4DC2E}"/>
          </ac:picMkLst>
        </pc:picChg>
      </pc:sldChg>
      <pc:sldChg chg="del">
        <pc:chgData name="Lene Kruse Kessler" userId="6b417a6f-556a-4f37-89fc-905c4bc89d94" providerId="ADAL" clId="{A6478F02-724B-472C-A873-E930DA2CC425}" dt="2022-06-15T09:45:46.786" v="127" actId="47"/>
        <pc:sldMkLst>
          <pc:docMk/>
          <pc:sldMk cId="393776004" sldId="258"/>
        </pc:sldMkLst>
      </pc:sldChg>
      <pc:sldChg chg="del">
        <pc:chgData name="Lene Kruse Kessler" userId="6b417a6f-556a-4f37-89fc-905c4bc89d94" providerId="ADAL" clId="{A6478F02-724B-472C-A873-E930DA2CC425}" dt="2022-06-15T09:45:45.518" v="126" actId="47"/>
        <pc:sldMkLst>
          <pc:docMk/>
          <pc:sldMk cId="2658553601" sldId="259"/>
        </pc:sldMkLst>
      </pc:sldChg>
      <pc:sldChg chg="del">
        <pc:chgData name="Lene Kruse Kessler" userId="6b417a6f-556a-4f37-89fc-905c4bc89d94" providerId="ADAL" clId="{A6478F02-724B-472C-A873-E930DA2CC425}" dt="2022-06-15T09:45:44.736" v="125" actId="47"/>
        <pc:sldMkLst>
          <pc:docMk/>
          <pc:sldMk cId="2760784398" sldId="260"/>
        </pc:sldMkLst>
      </pc:sldChg>
      <pc:sldChg chg="del">
        <pc:chgData name="Lene Kruse Kessler" userId="6b417a6f-556a-4f37-89fc-905c4bc89d94" providerId="ADAL" clId="{A6478F02-724B-472C-A873-E930DA2CC425}" dt="2022-06-15T09:45:43.379" v="124" actId="47"/>
        <pc:sldMkLst>
          <pc:docMk/>
          <pc:sldMk cId="3481795784" sldId="261"/>
        </pc:sldMkLst>
      </pc:sldChg>
      <pc:sldChg chg="del">
        <pc:chgData name="Lene Kruse Kessler" userId="6b417a6f-556a-4f37-89fc-905c4bc89d94" providerId="ADAL" clId="{A6478F02-724B-472C-A873-E930DA2CC425}" dt="2022-06-15T09:45:42.339" v="123" actId="47"/>
        <pc:sldMkLst>
          <pc:docMk/>
          <pc:sldMk cId="4168601541" sldId="262"/>
        </pc:sldMkLst>
      </pc:sldChg>
      <pc:sldChg chg="modSp del mod">
        <pc:chgData name="Lene Kruse Kessler" userId="6b417a6f-556a-4f37-89fc-905c4bc89d94" providerId="ADAL" clId="{A6478F02-724B-472C-A873-E930DA2CC425}" dt="2022-06-15T09:45:40.822" v="122" actId="47"/>
        <pc:sldMkLst>
          <pc:docMk/>
          <pc:sldMk cId="1049221858" sldId="263"/>
        </pc:sldMkLst>
        <pc:spChg chg="mod">
          <ac:chgData name="Lene Kruse Kessler" userId="6b417a6f-556a-4f37-89fc-905c4bc89d94" providerId="ADAL" clId="{A6478F02-724B-472C-A873-E930DA2CC425}" dt="2022-06-15T09:19:12.991" v="0" actId="1076"/>
          <ac:spMkLst>
            <pc:docMk/>
            <pc:sldMk cId="1049221858" sldId="263"/>
            <ac:spMk id="2" creationId="{9EF2ABC5-6217-42F8-9FDB-2C3216CA3000}"/>
          </ac:spMkLst>
        </pc:spChg>
      </pc:sldChg>
      <pc:sldChg chg="del">
        <pc:chgData name="Lene Kruse Kessler" userId="6b417a6f-556a-4f37-89fc-905c4bc89d94" providerId="ADAL" clId="{A6478F02-724B-472C-A873-E930DA2CC425}" dt="2022-06-15T09:45:39.083" v="121" actId="47"/>
        <pc:sldMkLst>
          <pc:docMk/>
          <pc:sldMk cId="2753780430" sldId="264"/>
        </pc:sldMkLst>
      </pc:sldChg>
      <pc:sldChg chg="del">
        <pc:chgData name="Lene Kruse Kessler" userId="6b417a6f-556a-4f37-89fc-905c4bc89d94" providerId="ADAL" clId="{A6478F02-724B-472C-A873-E930DA2CC425}" dt="2022-06-15T09:45:37.523" v="120" actId="47"/>
        <pc:sldMkLst>
          <pc:docMk/>
          <pc:sldMk cId="3216932266" sldId="265"/>
        </pc:sldMkLst>
      </pc:sldChg>
      <pc:sldChg chg="del">
        <pc:chgData name="Lene Kruse Kessler" userId="6b417a6f-556a-4f37-89fc-905c4bc89d94" providerId="ADAL" clId="{A6478F02-724B-472C-A873-E930DA2CC425}" dt="2022-06-15T09:45:34.376" v="119" actId="2696"/>
        <pc:sldMkLst>
          <pc:docMk/>
          <pc:sldMk cId="308519968" sldId="266"/>
        </pc:sldMkLst>
      </pc:sldChg>
      <pc:sldChg chg="addSp delSp modSp mod">
        <pc:chgData name="Lene Kruse Kessler" userId="6b417a6f-556a-4f37-89fc-905c4bc89d94" providerId="ADAL" clId="{A6478F02-724B-472C-A873-E930DA2CC425}" dt="2022-06-15T12:04:02.683" v="589" actId="1037"/>
        <pc:sldMkLst>
          <pc:docMk/>
          <pc:sldMk cId="2504887329" sldId="267"/>
        </pc:sldMkLst>
        <pc:spChg chg="del">
          <ac:chgData name="Lene Kruse Kessler" userId="6b417a6f-556a-4f37-89fc-905c4bc89d94" providerId="ADAL" clId="{A6478F02-724B-472C-A873-E930DA2CC425}" dt="2022-06-15T09:30:40.777" v="9" actId="478"/>
          <ac:spMkLst>
            <pc:docMk/>
            <pc:sldMk cId="2504887329" sldId="267"/>
            <ac:spMk id="2" creationId="{674B2A09-15B7-4569-91A6-F2CBF0BBC105}"/>
          </ac:spMkLst>
        </pc:spChg>
        <pc:spChg chg="del">
          <ac:chgData name="Lene Kruse Kessler" userId="6b417a6f-556a-4f37-89fc-905c4bc89d94" providerId="ADAL" clId="{A6478F02-724B-472C-A873-E930DA2CC425}" dt="2022-06-15T09:27:59.718" v="4" actId="478"/>
          <ac:spMkLst>
            <pc:docMk/>
            <pc:sldMk cId="2504887329" sldId="267"/>
            <ac:spMk id="3" creationId="{6E03C74A-1B0C-41A7-9063-79B93017AB6F}"/>
          </ac:spMkLst>
        </pc:spChg>
        <pc:spChg chg="del mod">
          <ac:chgData name="Lene Kruse Kessler" userId="6b417a6f-556a-4f37-89fc-905c4bc89d94" providerId="ADAL" clId="{A6478F02-724B-472C-A873-E930DA2CC425}" dt="2022-06-15T09:27:21.904" v="3" actId="478"/>
          <ac:spMkLst>
            <pc:docMk/>
            <pc:sldMk cId="2504887329" sldId="267"/>
            <ac:spMk id="4" creationId="{F0FA65BD-C29A-435B-A332-8E02BF31DFDA}"/>
          </ac:spMkLst>
        </pc:spChg>
        <pc:spChg chg="add mod">
          <ac:chgData name="Lene Kruse Kessler" userId="6b417a6f-556a-4f37-89fc-905c4bc89d94" providerId="ADAL" clId="{A6478F02-724B-472C-A873-E930DA2CC425}" dt="2022-06-15T12:04:02.683" v="589" actId="1037"/>
          <ac:spMkLst>
            <pc:docMk/>
            <pc:sldMk cId="2504887329" sldId="267"/>
            <ac:spMk id="5" creationId="{58AF48BF-BF70-40B6-9D20-2F11B8E8F173}"/>
          </ac:spMkLst>
        </pc:spChg>
        <pc:spChg chg="add del mod">
          <ac:chgData name="Lene Kruse Kessler" userId="6b417a6f-556a-4f37-89fc-905c4bc89d94" providerId="ADAL" clId="{A6478F02-724B-472C-A873-E930DA2CC425}" dt="2022-06-15T09:55:29.354" v="160" actId="478"/>
          <ac:spMkLst>
            <pc:docMk/>
            <pc:sldMk cId="2504887329" sldId="267"/>
            <ac:spMk id="8" creationId="{0CE83D29-E0B2-4798-AB48-7283C39BB1AE}"/>
          </ac:spMkLst>
        </pc:spChg>
        <pc:spChg chg="add del mod">
          <ac:chgData name="Lene Kruse Kessler" userId="6b417a6f-556a-4f37-89fc-905c4bc89d94" providerId="ADAL" clId="{A6478F02-724B-472C-A873-E930DA2CC425}" dt="2022-06-15T09:55:25.959" v="159" actId="478"/>
          <ac:spMkLst>
            <pc:docMk/>
            <pc:sldMk cId="2504887329" sldId="267"/>
            <ac:spMk id="9" creationId="{BB52E374-7B34-40D4-93BC-E3EBB3B6626B}"/>
          </ac:spMkLst>
        </pc:spChg>
        <pc:picChg chg="add del mod">
          <ac:chgData name="Lene Kruse Kessler" userId="6b417a6f-556a-4f37-89fc-905c4bc89d94" providerId="ADAL" clId="{A6478F02-724B-472C-A873-E930DA2CC425}" dt="2022-06-15T12:00:40.648" v="521" actId="478"/>
          <ac:picMkLst>
            <pc:docMk/>
            <pc:sldMk cId="2504887329" sldId="267"/>
            <ac:picMk id="6" creationId="{34D1D4F0-7946-4280-AA68-24848320C7C0}"/>
          </ac:picMkLst>
        </pc:picChg>
        <pc:picChg chg="add mod">
          <ac:chgData name="Lene Kruse Kessler" userId="6b417a6f-556a-4f37-89fc-905c4bc89d94" providerId="ADAL" clId="{A6478F02-724B-472C-A873-E930DA2CC425}" dt="2022-06-15T11:37:36.834" v="481" actId="1076"/>
          <ac:picMkLst>
            <pc:docMk/>
            <pc:sldMk cId="2504887329" sldId="267"/>
            <ac:picMk id="7" creationId="{01E73CF3-5C67-4442-8287-ECBFF8132592}"/>
          </ac:picMkLst>
        </pc:picChg>
        <pc:picChg chg="add mod">
          <ac:chgData name="Lene Kruse Kessler" userId="6b417a6f-556a-4f37-89fc-905c4bc89d94" providerId="ADAL" clId="{A6478F02-724B-472C-A873-E930DA2CC425}" dt="2022-06-15T12:04:02.683" v="589" actId="1037"/>
          <ac:picMkLst>
            <pc:docMk/>
            <pc:sldMk cId="2504887329" sldId="267"/>
            <ac:picMk id="8" creationId="{6711D483-D698-407A-BE6B-679A5E42F2E3}"/>
          </ac:picMkLst>
        </pc:picChg>
        <pc:picChg chg="add del mod">
          <ac:chgData name="Lene Kruse Kessler" userId="6b417a6f-556a-4f37-89fc-905c4bc89d94" providerId="ADAL" clId="{A6478F02-724B-472C-A873-E930DA2CC425}" dt="2022-06-15T09:55:32.219" v="161" actId="478"/>
          <ac:picMkLst>
            <pc:docMk/>
            <pc:sldMk cId="2504887329" sldId="267"/>
            <ac:picMk id="10" creationId="{98DEA205-F42D-462F-9C43-1245639213E8}"/>
          </ac:picMkLst>
        </pc:picChg>
      </pc:sldChg>
      <pc:sldChg chg="addSp delSp modSp new mod">
        <pc:chgData name="Lene Kruse Kessler" userId="6b417a6f-556a-4f37-89fc-905c4bc89d94" providerId="ADAL" clId="{A6478F02-724B-472C-A873-E930DA2CC425}" dt="2022-06-15T10:06:03.265" v="220" actId="1035"/>
        <pc:sldMkLst>
          <pc:docMk/>
          <pc:sldMk cId="2341308119" sldId="268"/>
        </pc:sldMkLst>
        <pc:spChg chg="del">
          <ac:chgData name="Lene Kruse Kessler" userId="6b417a6f-556a-4f37-89fc-905c4bc89d94" providerId="ADAL" clId="{A6478F02-724B-472C-A873-E930DA2CC425}" dt="2022-06-15T10:02:46.167" v="187" actId="478"/>
          <ac:spMkLst>
            <pc:docMk/>
            <pc:sldMk cId="2341308119" sldId="268"/>
            <ac:spMk id="2" creationId="{DADA49C6-4C66-47C0-9DF9-4471EADF028A}"/>
          </ac:spMkLst>
        </pc:spChg>
        <pc:spChg chg="del">
          <ac:chgData name="Lene Kruse Kessler" userId="6b417a6f-556a-4f37-89fc-905c4bc89d94" providerId="ADAL" clId="{A6478F02-724B-472C-A873-E930DA2CC425}" dt="2022-06-15T10:02:50.071" v="189" actId="478"/>
          <ac:spMkLst>
            <pc:docMk/>
            <pc:sldMk cId="2341308119" sldId="268"/>
            <ac:spMk id="3" creationId="{8EFEC5A5-9D60-4BD1-B98E-C13C344A208A}"/>
          </ac:spMkLst>
        </pc:spChg>
        <pc:spChg chg="del">
          <ac:chgData name="Lene Kruse Kessler" userId="6b417a6f-556a-4f37-89fc-905c4bc89d94" providerId="ADAL" clId="{A6478F02-724B-472C-A873-E930DA2CC425}" dt="2022-06-15T10:02:48.500" v="188" actId="478"/>
          <ac:spMkLst>
            <pc:docMk/>
            <pc:sldMk cId="2341308119" sldId="268"/>
            <ac:spMk id="4" creationId="{15FBD0BD-5C87-4927-B774-B72A26448E27}"/>
          </ac:spMkLst>
        </pc:spChg>
        <pc:picChg chg="add del mod">
          <ac:chgData name="Lene Kruse Kessler" userId="6b417a6f-556a-4f37-89fc-905c4bc89d94" providerId="ADAL" clId="{A6478F02-724B-472C-A873-E930DA2CC425}" dt="2022-06-15T10:06:03.265" v="220" actId="1035"/>
          <ac:picMkLst>
            <pc:docMk/>
            <pc:sldMk cId="2341308119" sldId="268"/>
            <ac:picMk id="5" creationId="{72A7DCF2-E422-4221-B1E3-D09FC3406AEF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0:10:51.550" v="224" actId="14100"/>
        <pc:sldMkLst>
          <pc:docMk/>
          <pc:sldMk cId="1243567016" sldId="269"/>
        </pc:sldMkLst>
        <pc:picChg chg="add mod">
          <ac:chgData name="Lene Kruse Kessler" userId="6b417a6f-556a-4f37-89fc-905c4bc89d94" providerId="ADAL" clId="{A6478F02-724B-472C-A873-E930DA2CC425}" dt="2022-06-15T10:10:51.550" v="224" actId="14100"/>
          <ac:picMkLst>
            <pc:docMk/>
            <pc:sldMk cId="1243567016" sldId="269"/>
            <ac:picMk id="3" creationId="{5050F731-3F7D-4D8F-AB72-9EF906F39EE5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0:14:00.606" v="241" actId="1037"/>
        <pc:sldMkLst>
          <pc:docMk/>
          <pc:sldMk cId="389282508" sldId="270"/>
        </pc:sldMkLst>
        <pc:picChg chg="add mod">
          <ac:chgData name="Lene Kruse Kessler" userId="6b417a6f-556a-4f37-89fc-905c4bc89d94" providerId="ADAL" clId="{A6478F02-724B-472C-A873-E930DA2CC425}" dt="2022-06-15T10:14:00.606" v="241" actId="1037"/>
          <ac:picMkLst>
            <pc:docMk/>
            <pc:sldMk cId="389282508" sldId="270"/>
            <ac:picMk id="2" creationId="{1CBF1F3F-89AF-4CB9-BCBA-C00DD8AE0B42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0:15:37.651" v="292" actId="1037"/>
        <pc:sldMkLst>
          <pc:docMk/>
          <pc:sldMk cId="2725219027" sldId="271"/>
        </pc:sldMkLst>
        <pc:picChg chg="add mod">
          <ac:chgData name="Lene Kruse Kessler" userId="6b417a6f-556a-4f37-89fc-905c4bc89d94" providerId="ADAL" clId="{A6478F02-724B-472C-A873-E930DA2CC425}" dt="2022-06-15T10:15:37.651" v="292" actId="1037"/>
          <ac:picMkLst>
            <pc:docMk/>
            <pc:sldMk cId="2725219027" sldId="271"/>
            <ac:picMk id="2" creationId="{1235762F-1EFE-43E4-829E-CCA1C2A04667}"/>
          </ac:picMkLst>
        </pc:picChg>
      </pc:sldChg>
      <pc:sldChg chg="addSp delSp modSp new mod">
        <pc:chgData name="Lene Kruse Kessler" userId="6b417a6f-556a-4f37-89fc-905c4bc89d94" providerId="ADAL" clId="{A6478F02-724B-472C-A873-E930DA2CC425}" dt="2022-06-15T10:17:50.647" v="352" actId="1076"/>
        <pc:sldMkLst>
          <pc:docMk/>
          <pc:sldMk cId="231880376" sldId="272"/>
        </pc:sldMkLst>
        <pc:picChg chg="add del mod">
          <ac:chgData name="Lene Kruse Kessler" userId="6b417a6f-556a-4f37-89fc-905c4bc89d94" providerId="ADAL" clId="{A6478F02-724B-472C-A873-E930DA2CC425}" dt="2022-06-15T10:16:31.581" v="294"/>
          <ac:picMkLst>
            <pc:docMk/>
            <pc:sldMk cId="231880376" sldId="272"/>
            <ac:picMk id="2" creationId="{3F024FB3-F959-487E-B999-DBAEE2CD502A}"/>
          </ac:picMkLst>
        </pc:picChg>
        <pc:picChg chg="add mod">
          <ac:chgData name="Lene Kruse Kessler" userId="6b417a6f-556a-4f37-89fc-905c4bc89d94" providerId="ADAL" clId="{A6478F02-724B-472C-A873-E930DA2CC425}" dt="2022-06-15T10:17:32.700" v="351" actId="1037"/>
          <ac:picMkLst>
            <pc:docMk/>
            <pc:sldMk cId="231880376" sldId="272"/>
            <ac:picMk id="3" creationId="{3F0112B5-1AE3-4AF1-A771-8A7AD9846F46}"/>
          </ac:picMkLst>
        </pc:picChg>
        <pc:picChg chg="add mod">
          <ac:chgData name="Lene Kruse Kessler" userId="6b417a6f-556a-4f37-89fc-905c4bc89d94" providerId="ADAL" clId="{A6478F02-724B-472C-A873-E930DA2CC425}" dt="2022-06-15T10:17:50.647" v="352" actId="1076"/>
          <ac:picMkLst>
            <pc:docMk/>
            <pc:sldMk cId="231880376" sldId="272"/>
            <ac:picMk id="4" creationId="{0D70F9D8-E4A9-4CE6-9984-666D435AB4F6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0:18:46.206" v="360" actId="1035"/>
        <pc:sldMkLst>
          <pc:docMk/>
          <pc:sldMk cId="3376285163" sldId="273"/>
        </pc:sldMkLst>
        <pc:picChg chg="add mod">
          <ac:chgData name="Lene Kruse Kessler" userId="6b417a6f-556a-4f37-89fc-905c4bc89d94" providerId="ADAL" clId="{A6478F02-724B-472C-A873-E930DA2CC425}" dt="2022-06-15T10:18:46.206" v="360" actId="1035"/>
          <ac:picMkLst>
            <pc:docMk/>
            <pc:sldMk cId="3376285163" sldId="273"/>
            <ac:picMk id="2" creationId="{EDAC6584-A529-4274-86F7-CEB4E1710BFE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0:20:13.549" v="363" actId="14100"/>
        <pc:sldMkLst>
          <pc:docMk/>
          <pc:sldMk cId="2653939575" sldId="274"/>
        </pc:sldMkLst>
        <pc:picChg chg="add mod">
          <ac:chgData name="Lene Kruse Kessler" userId="6b417a6f-556a-4f37-89fc-905c4bc89d94" providerId="ADAL" clId="{A6478F02-724B-472C-A873-E930DA2CC425}" dt="2022-06-15T10:20:13.549" v="363" actId="14100"/>
          <ac:picMkLst>
            <pc:docMk/>
            <pc:sldMk cId="2653939575" sldId="274"/>
            <ac:picMk id="2" creationId="{7F572F6B-E4B3-4278-BDF1-11D0A0A461D9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8:57.642" v="480" actId="1038"/>
        <pc:sldMkLst>
          <pc:docMk/>
          <pc:sldMk cId="2106185844" sldId="275"/>
        </pc:sldMkLst>
        <pc:picChg chg="add mod">
          <ac:chgData name="Lene Kruse Kessler" userId="6b417a6f-556a-4f37-89fc-905c4bc89d94" providerId="ADAL" clId="{A6478F02-724B-472C-A873-E930DA2CC425}" dt="2022-06-15T11:08:57.642" v="480" actId="1038"/>
          <ac:picMkLst>
            <pc:docMk/>
            <pc:sldMk cId="2106185844" sldId="275"/>
            <ac:picMk id="3" creationId="{3BE6A7E1-8D42-4DC4-A86E-3B90E7A5FA7E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1:35.563" v="409" actId="1035"/>
        <pc:sldMkLst>
          <pc:docMk/>
          <pc:sldMk cId="3013144493" sldId="276"/>
        </pc:sldMkLst>
        <pc:picChg chg="add mod">
          <ac:chgData name="Lene Kruse Kessler" userId="6b417a6f-556a-4f37-89fc-905c4bc89d94" providerId="ADAL" clId="{A6478F02-724B-472C-A873-E930DA2CC425}" dt="2022-06-15T11:01:35.563" v="409" actId="1035"/>
          <ac:picMkLst>
            <pc:docMk/>
            <pc:sldMk cId="3013144493" sldId="276"/>
            <ac:picMk id="3" creationId="{47B23EDC-EAC1-44A4-8149-F6F803681394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8:23.704" v="462" actId="732"/>
        <pc:sldMkLst>
          <pc:docMk/>
          <pc:sldMk cId="220073076" sldId="277"/>
        </pc:sldMkLst>
        <pc:picChg chg="add mod modCrop">
          <ac:chgData name="Lene Kruse Kessler" userId="6b417a6f-556a-4f37-89fc-905c4bc89d94" providerId="ADAL" clId="{A6478F02-724B-472C-A873-E930DA2CC425}" dt="2022-06-15T11:08:23.704" v="462" actId="732"/>
          <ac:picMkLst>
            <pc:docMk/>
            <pc:sldMk cId="220073076" sldId="277"/>
            <ac:picMk id="3" creationId="{9450FB30-92D6-4855-8EF7-D01E40140DF3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5:01.299" v="455" actId="1036"/>
        <pc:sldMkLst>
          <pc:docMk/>
          <pc:sldMk cId="4284352578" sldId="278"/>
        </pc:sldMkLst>
        <pc:picChg chg="add mod">
          <ac:chgData name="Lene Kruse Kessler" userId="6b417a6f-556a-4f37-89fc-905c4bc89d94" providerId="ADAL" clId="{A6478F02-724B-472C-A873-E930DA2CC425}" dt="2022-06-15T11:05:01.299" v="455" actId="1036"/>
          <ac:picMkLst>
            <pc:docMk/>
            <pc:sldMk cId="4284352578" sldId="278"/>
            <ac:picMk id="2" creationId="{E19B283D-29F2-4BFE-A829-58A193AD35C1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6:14.812" v="458" actId="1076"/>
        <pc:sldMkLst>
          <pc:docMk/>
          <pc:sldMk cId="3127323527" sldId="279"/>
        </pc:sldMkLst>
        <pc:picChg chg="add mod">
          <ac:chgData name="Lene Kruse Kessler" userId="6b417a6f-556a-4f37-89fc-905c4bc89d94" providerId="ADAL" clId="{A6478F02-724B-472C-A873-E930DA2CC425}" dt="2022-06-15T11:06:14.812" v="458" actId="1076"/>
          <ac:picMkLst>
            <pc:docMk/>
            <pc:sldMk cId="3127323527" sldId="279"/>
            <ac:picMk id="2" creationId="{D10C8D79-D19C-49E6-95D2-1C7D80E5003B}"/>
          </ac:picMkLst>
        </pc:picChg>
      </pc:sldChg>
      <pc:sldChg chg="addSp modSp new mod">
        <pc:chgData name="Lene Kruse Kessler" userId="6b417a6f-556a-4f37-89fc-905c4bc89d94" providerId="ADAL" clId="{A6478F02-724B-472C-A873-E930DA2CC425}" dt="2022-06-15T11:07:09.699" v="461" actId="1076"/>
        <pc:sldMkLst>
          <pc:docMk/>
          <pc:sldMk cId="3274426673" sldId="280"/>
        </pc:sldMkLst>
        <pc:picChg chg="add mod">
          <ac:chgData name="Lene Kruse Kessler" userId="6b417a6f-556a-4f37-89fc-905c4bc89d94" providerId="ADAL" clId="{A6478F02-724B-472C-A873-E930DA2CC425}" dt="2022-06-15T11:07:09.699" v="461" actId="1076"/>
          <ac:picMkLst>
            <pc:docMk/>
            <pc:sldMk cId="3274426673" sldId="280"/>
            <ac:picMk id="2" creationId="{12B3831C-9823-4945-9C5C-DB7C696C1E17}"/>
          </ac:picMkLst>
        </pc:picChg>
      </pc:sldChg>
      <pc:sldMasterChg chg="addSp delSp modSp mod addSldLayout delSldLayout modSldLayout">
        <pc:chgData name="Lene Kruse Kessler" userId="6b417a6f-556a-4f37-89fc-905c4bc89d94" providerId="ADAL" clId="{A6478F02-724B-472C-A873-E930DA2CC425}" dt="2022-06-15T11:59:55.805" v="516"/>
        <pc:sldMasterMkLst>
          <pc:docMk/>
          <pc:sldMasterMk cId="551831889" sldId="2147483726"/>
        </pc:sldMasterMkLst>
        <pc:spChg chg="del">
          <ac:chgData name="Lene Kruse Kessler" userId="6b417a6f-556a-4f37-89fc-905c4bc89d94" providerId="ADAL" clId="{A6478F02-724B-472C-A873-E930DA2CC425}" dt="2022-06-15T10:01:48.515" v="179" actId="478"/>
          <ac:spMkLst>
            <pc:docMk/>
            <pc:sldMasterMk cId="551831889" sldId="2147483726"/>
            <ac:spMk id="2" creationId="{00000000-0000-0000-0000-000000000000}"/>
          </ac:spMkLst>
        </pc:spChg>
        <pc:spChg chg="del">
          <ac:chgData name="Lene Kruse Kessler" userId="6b417a6f-556a-4f37-89fc-905c4bc89d94" providerId="ADAL" clId="{A6478F02-724B-472C-A873-E930DA2CC425}" dt="2022-06-15T10:01:50.672" v="180" actId="478"/>
          <ac:spMkLst>
            <pc:docMk/>
            <pc:sldMasterMk cId="551831889" sldId="2147483726"/>
            <ac:spMk id="3" creationId="{00000000-0000-0000-0000-000000000000}"/>
          </ac:spMkLst>
        </pc:spChg>
        <pc:spChg chg="add del mod">
          <ac:chgData name="Lene Kruse Kessler" userId="6b417a6f-556a-4f37-89fc-905c4bc89d94" providerId="ADAL" clId="{A6478F02-724B-472C-A873-E930DA2CC425}" dt="2022-06-15T09:50:07.820" v="130"/>
          <ac:spMkLst>
            <pc:docMk/>
            <pc:sldMasterMk cId="551831889" sldId="2147483726"/>
            <ac:spMk id="7" creationId="{030AA7C4-11E6-4321-AD38-C0BAB2353FA8}"/>
          </ac:spMkLst>
        </pc:spChg>
        <pc:spChg chg="add del mod">
          <ac:chgData name="Lene Kruse Kessler" userId="6b417a6f-556a-4f37-89fc-905c4bc89d94" providerId="ADAL" clId="{A6478F02-724B-472C-A873-E930DA2CC425}" dt="2022-06-15T09:50:07.820" v="130"/>
          <ac:spMkLst>
            <pc:docMk/>
            <pc:sldMasterMk cId="551831889" sldId="2147483726"/>
            <ac:spMk id="9" creationId="{3D19533D-57CF-40B7-A937-48FD11868ECD}"/>
          </ac:spMkLst>
        </pc:spChg>
        <pc:spChg chg="add mod">
          <ac:chgData name="Lene Kruse Kessler" userId="6b417a6f-556a-4f37-89fc-905c4bc89d94" providerId="ADAL" clId="{A6478F02-724B-472C-A873-E930DA2CC425}" dt="2022-06-15T11:58:37.258" v="513" actId="207"/>
          <ac:spMkLst>
            <pc:docMk/>
            <pc:sldMasterMk cId="551831889" sldId="2147483726"/>
            <ac:spMk id="11" creationId="{4A880350-DCCF-4281-9FA5-678DD04BFC54}"/>
          </ac:spMkLst>
        </pc:spChg>
        <pc:spChg chg="add mod">
          <ac:chgData name="Lene Kruse Kessler" userId="6b417a6f-556a-4f37-89fc-905c4bc89d94" providerId="ADAL" clId="{A6478F02-724B-472C-A873-E930DA2CC425}" dt="2022-06-15T09:52:34.827" v="135"/>
          <ac:spMkLst>
            <pc:docMk/>
            <pc:sldMasterMk cId="551831889" sldId="2147483726"/>
            <ac:spMk id="12" creationId="{CDC732A5-F4B4-44FA-8009-49821B506841}"/>
          </ac:spMkLst>
        </pc:spChg>
        <pc:picChg chg="add mod ord modCrop">
          <ac:chgData name="Lene Kruse Kessler" userId="6b417a6f-556a-4f37-89fc-905c4bc89d94" providerId="ADAL" clId="{A6478F02-724B-472C-A873-E930DA2CC425}" dt="2022-06-15T11:55:40.867" v="510" actId="1038"/>
          <ac:picMkLst>
            <pc:docMk/>
            <pc:sldMasterMk cId="551831889" sldId="2147483726"/>
            <ac:picMk id="3" creationId="{A1E43E92-4844-405C-A8C1-8FBA524C1B14}"/>
          </ac:picMkLst>
        </pc:picChg>
        <pc:picChg chg="add del mod">
          <ac:chgData name="Lene Kruse Kessler" userId="6b417a6f-556a-4f37-89fc-905c4bc89d94" providerId="ADAL" clId="{A6478F02-724B-472C-A873-E930DA2CC425}" dt="2022-06-15T09:50:07.820" v="130"/>
          <ac:picMkLst>
            <pc:docMk/>
            <pc:sldMasterMk cId="551831889" sldId="2147483726"/>
            <ac:picMk id="10" creationId="{F4D5D490-F456-44DE-99F8-F03004209157}"/>
          </ac:picMkLst>
        </pc:picChg>
        <pc:picChg chg="add del mod">
          <ac:chgData name="Lene Kruse Kessler" userId="6b417a6f-556a-4f37-89fc-905c4bc89d94" providerId="ADAL" clId="{A6478F02-724B-472C-A873-E930DA2CC425}" dt="2022-06-15T11:55:31.607" v="502" actId="478"/>
          <ac:picMkLst>
            <pc:docMk/>
            <pc:sldMasterMk cId="551831889" sldId="2147483726"/>
            <ac:picMk id="13" creationId="{0B11233F-8153-47A5-8ED2-D9855420D470}"/>
          </ac:picMkLst>
        </pc:picChg>
        <pc:picChg chg="add del mod">
          <ac:chgData name="Lene Kruse Kessler" userId="6b417a6f-556a-4f37-89fc-905c4bc89d94" providerId="ADAL" clId="{A6478F02-724B-472C-A873-E930DA2CC425}" dt="2022-06-15T11:03:01.920" v="423"/>
          <ac:picMkLst>
            <pc:docMk/>
            <pc:sldMasterMk cId="551831889" sldId="2147483726"/>
            <ac:picMk id="14" creationId="{1EC03CBE-B774-4244-B398-514748CBC4D4}"/>
          </ac:picMkLst>
        </pc:picChg>
        <pc:sldLayoutChg chg="add del">
          <pc:chgData name="Lene Kruse Kessler" userId="6b417a6f-556a-4f37-89fc-905c4bc89d94" providerId="ADAL" clId="{A6478F02-724B-472C-A873-E930DA2CC425}" dt="2022-06-15T09:53:49.996" v="138" actId="2696"/>
          <pc:sldLayoutMkLst>
            <pc:docMk/>
            <pc:sldMasterMk cId="551831889" sldId="2147483726"/>
            <pc:sldLayoutMk cId="0" sldId="2147483728"/>
          </pc:sldLayoutMkLst>
        </pc:sldLayoutChg>
        <pc:sldLayoutChg chg="del">
          <pc:chgData name="Lene Kruse Kessler" userId="6b417a6f-556a-4f37-89fc-905c4bc89d94" providerId="ADAL" clId="{A6478F02-724B-472C-A873-E930DA2CC425}" dt="2022-06-15T09:54:07.690" v="149" actId="2696"/>
          <pc:sldLayoutMkLst>
            <pc:docMk/>
            <pc:sldMasterMk cId="551831889" sldId="2147483726"/>
            <pc:sldLayoutMk cId="0" sldId="2147483729"/>
          </pc:sldLayoutMkLst>
        </pc:sldLayoutChg>
        <pc:sldLayoutChg chg="del">
          <pc:chgData name="Lene Kruse Kessler" userId="6b417a6f-556a-4f37-89fc-905c4bc89d94" providerId="ADAL" clId="{A6478F02-724B-472C-A873-E930DA2CC425}" dt="2022-06-15T09:54:06.639" v="148" actId="2696"/>
          <pc:sldLayoutMkLst>
            <pc:docMk/>
            <pc:sldMasterMk cId="551831889" sldId="2147483726"/>
            <pc:sldLayoutMk cId="0" sldId="2147483730"/>
          </pc:sldLayoutMkLst>
        </pc:sldLayoutChg>
        <pc:sldLayoutChg chg="delSp mod">
          <pc:chgData name="Lene Kruse Kessler" userId="6b417a6f-556a-4f37-89fc-905c4bc89d94" providerId="ADAL" clId="{A6478F02-724B-472C-A873-E930DA2CC425}" dt="2022-06-15T10:02:02.756" v="182" actId="478"/>
          <pc:sldLayoutMkLst>
            <pc:docMk/>
            <pc:sldMasterMk cId="551831889" sldId="2147483726"/>
            <pc:sldLayoutMk cId="0" sldId="2147483733"/>
          </pc:sldLayoutMkLst>
          <pc:spChg chg="del">
            <ac:chgData name="Lene Kruse Kessler" userId="6b417a6f-556a-4f37-89fc-905c4bc89d94" providerId="ADAL" clId="{A6478F02-724B-472C-A873-E930DA2CC425}" dt="2022-06-15T10:01:54.507" v="181" actId="478"/>
            <ac:spMkLst>
              <pc:docMk/>
              <pc:sldMasterMk cId="551831889" sldId="2147483726"/>
              <pc:sldLayoutMk cId="0" sldId="2147483733"/>
              <ac:spMk id="2" creationId="{00000000-0000-0000-0000-000000000000}"/>
            </ac:spMkLst>
          </pc:spChg>
          <pc:spChg chg="del">
            <ac:chgData name="Lene Kruse Kessler" userId="6b417a6f-556a-4f37-89fc-905c4bc89d94" providerId="ADAL" clId="{A6478F02-724B-472C-A873-E930DA2CC425}" dt="2022-06-15T10:02:02.756" v="182" actId="478"/>
            <ac:spMkLst>
              <pc:docMk/>
              <pc:sldMasterMk cId="551831889" sldId="2147483726"/>
              <pc:sldLayoutMk cId="0" sldId="2147483733"/>
              <ac:spMk id="7" creationId="{00000000-0000-0000-0000-000000000000}"/>
            </ac:spMkLst>
          </pc:spChg>
        </pc:sldLayoutChg>
        <pc:sldLayoutChg chg="del">
          <pc:chgData name="Lene Kruse Kessler" userId="6b417a6f-556a-4f37-89fc-905c4bc89d94" providerId="ADAL" clId="{A6478F02-724B-472C-A873-E930DA2CC425}" dt="2022-06-15T09:54:08.715" v="150" actId="2696"/>
          <pc:sldLayoutMkLst>
            <pc:docMk/>
            <pc:sldMasterMk cId="551831889" sldId="2147483726"/>
            <pc:sldLayoutMk cId="0" sldId="2147483734"/>
          </pc:sldLayoutMkLst>
        </pc:sldLayoutChg>
        <pc:sldLayoutChg chg="addSp delSp modSp mod">
          <pc:chgData name="Lene Kruse Kessler" userId="6b417a6f-556a-4f37-89fc-905c4bc89d94" providerId="ADAL" clId="{A6478F02-724B-472C-A873-E930DA2CC425}" dt="2022-06-15T11:59:55.805" v="516"/>
          <pc:sldLayoutMkLst>
            <pc:docMk/>
            <pc:sldMasterMk cId="551831889" sldId="2147483726"/>
            <pc:sldLayoutMk cId="0" sldId="2147483735"/>
          </pc:sldLayoutMkLst>
          <pc:spChg chg="add mod">
            <ac:chgData name="Lene Kruse Kessler" userId="6b417a6f-556a-4f37-89fc-905c4bc89d94" providerId="ADAL" clId="{A6478F02-724B-472C-A873-E930DA2CC425}" dt="2022-06-15T11:59:55.805" v="516"/>
            <ac:spMkLst>
              <pc:docMk/>
              <pc:sldMasterMk cId="551831889" sldId="2147483726"/>
              <pc:sldLayoutMk cId="0" sldId="2147483735"/>
              <ac:spMk id="2" creationId="{A0AE0D76-80E0-4B69-BD94-48601CA331F7}"/>
            </ac:spMkLst>
          </pc:spChg>
          <pc:spChg chg="del">
            <ac:chgData name="Lene Kruse Kessler" userId="6b417a6f-556a-4f37-89fc-905c4bc89d94" providerId="ADAL" clId="{A6478F02-724B-472C-A873-E930DA2CC425}" dt="2022-06-15T10:02:13.156" v="186" actId="478"/>
            <ac:spMkLst>
              <pc:docMk/>
              <pc:sldMasterMk cId="551831889" sldId="2147483726"/>
              <pc:sldLayoutMk cId="0" sldId="2147483735"/>
              <ac:spMk id="4" creationId="{00000000-0000-0000-0000-000000000000}"/>
            </ac:spMkLst>
          </pc:spChg>
          <pc:spChg chg="del">
            <ac:chgData name="Lene Kruse Kessler" userId="6b417a6f-556a-4f37-89fc-905c4bc89d94" providerId="ADAL" clId="{A6478F02-724B-472C-A873-E930DA2CC425}" dt="2022-06-15T10:02:09.698" v="185" actId="478"/>
            <ac:spMkLst>
              <pc:docMk/>
              <pc:sldMasterMk cId="551831889" sldId="2147483726"/>
              <pc:sldLayoutMk cId="0" sldId="2147483735"/>
              <ac:spMk id="28" creationId="{B1FCB700-9F45-4E87-9AD5-ACD22546BC0E}"/>
            </ac:spMkLst>
          </pc:spChg>
          <pc:spChg chg="del">
            <ac:chgData name="Lene Kruse Kessler" userId="6b417a6f-556a-4f37-89fc-905c4bc89d94" providerId="ADAL" clId="{A6478F02-724B-472C-A873-E930DA2CC425}" dt="2022-06-15T10:02:06.469" v="183" actId="478"/>
            <ac:spMkLst>
              <pc:docMk/>
              <pc:sldMasterMk cId="551831889" sldId="2147483726"/>
              <pc:sldLayoutMk cId="0" sldId="2147483735"/>
              <ac:spMk id="34" creationId="{00000000-0000-0000-0000-000000000000}"/>
            </ac:spMkLst>
          </pc:spChg>
          <pc:spChg chg="del">
            <ac:chgData name="Lene Kruse Kessler" userId="6b417a6f-556a-4f37-89fc-905c4bc89d94" providerId="ADAL" clId="{A6478F02-724B-472C-A873-E930DA2CC425}" dt="2022-06-15T10:02:07.754" v="184" actId="478"/>
            <ac:spMkLst>
              <pc:docMk/>
              <pc:sldMasterMk cId="551831889" sldId="2147483726"/>
              <pc:sldLayoutMk cId="0" sldId="2147483735"/>
              <ac:spMk id="36" creationId="{5398BC95-60A2-4CE3-9B09-AA75E501B734}"/>
            </ac:spMkLst>
          </pc:spChg>
        </pc:sldLayoutChg>
        <pc:sldLayoutChg chg="del">
          <pc:chgData name="Lene Kruse Kessler" userId="6b417a6f-556a-4f37-89fc-905c4bc89d94" providerId="ADAL" clId="{A6478F02-724B-472C-A873-E930DA2CC425}" dt="2022-06-15T09:54:19.268" v="151" actId="2696"/>
          <pc:sldLayoutMkLst>
            <pc:docMk/>
            <pc:sldMasterMk cId="551831889" sldId="2147483726"/>
            <pc:sldLayoutMk cId="0" sldId="2147483736"/>
          </pc:sldLayoutMkLst>
        </pc:sldLayoutChg>
        <pc:sldLayoutChg chg="del">
          <pc:chgData name="Lene Kruse Kessler" userId="6b417a6f-556a-4f37-89fc-905c4bc89d94" providerId="ADAL" clId="{A6478F02-724B-472C-A873-E930DA2CC425}" dt="2022-06-15T09:54:24.015" v="152" actId="2696"/>
          <pc:sldLayoutMkLst>
            <pc:docMk/>
            <pc:sldMasterMk cId="551831889" sldId="2147483726"/>
            <pc:sldLayoutMk cId="0" sldId="2147483737"/>
          </pc:sldLayoutMkLst>
        </pc:sldLayoutChg>
        <pc:sldLayoutChg chg="del">
          <pc:chgData name="Lene Kruse Kessler" userId="6b417a6f-556a-4f37-89fc-905c4bc89d94" providerId="ADAL" clId="{A6478F02-724B-472C-A873-E930DA2CC425}" dt="2022-06-15T09:54:29.503" v="157" actId="2696"/>
          <pc:sldLayoutMkLst>
            <pc:docMk/>
            <pc:sldMasterMk cId="551831889" sldId="2147483726"/>
            <pc:sldLayoutMk cId="0" sldId="2147483739"/>
          </pc:sldLayoutMkLst>
        </pc:sldLayoutChg>
        <pc:sldLayoutChg chg="del">
          <pc:chgData name="Lene Kruse Kessler" userId="6b417a6f-556a-4f37-89fc-905c4bc89d94" providerId="ADAL" clId="{A6478F02-724B-472C-A873-E930DA2CC425}" dt="2022-06-15T09:54:27.115" v="155" actId="2696"/>
          <pc:sldLayoutMkLst>
            <pc:docMk/>
            <pc:sldMasterMk cId="551831889" sldId="2147483726"/>
            <pc:sldLayoutMk cId="0" sldId="2147483740"/>
          </pc:sldLayoutMkLst>
        </pc:sldLayoutChg>
        <pc:sldLayoutChg chg="del">
          <pc:chgData name="Lene Kruse Kessler" userId="6b417a6f-556a-4f37-89fc-905c4bc89d94" providerId="ADAL" clId="{A6478F02-724B-472C-A873-E930DA2CC425}" dt="2022-06-15T09:54:28.689" v="156" actId="2696"/>
          <pc:sldLayoutMkLst>
            <pc:docMk/>
            <pc:sldMasterMk cId="551831889" sldId="2147483726"/>
            <pc:sldLayoutMk cId="501128641" sldId="2147483741"/>
          </pc:sldLayoutMkLst>
        </pc:sldLayoutChg>
        <pc:sldLayoutChg chg="new del mod">
          <pc:chgData name="Lene Kruse Kessler" userId="6b417a6f-556a-4f37-89fc-905c4bc89d94" providerId="ADAL" clId="{A6478F02-724B-472C-A873-E930DA2CC425}" dt="2022-06-15T09:54:25.955" v="154" actId="2696"/>
          <pc:sldLayoutMkLst>
            <pc:docMk/>
            <pc:sldMasterMk cId="551831889" sldId="2147483726"/>
            <pc:sldLayoutMk cId="361094892" sldId="2147483742"/>
          </pc:sldLayoutMkLst>
        </pc:sldLayoutChg>
        <pc:sldLayoutChg chg="del">
          <pc:chgData name="Lene Kruse Kessler" userId="6b417a6f-556a-4f37-89fc-905c4bc89d94" providerId="ADAL" clId="{A6478F02-724B-472C-A873-E930DA2CC425}" dt="2022-06-15T09:53:58.920" v="141" actId="2696"/>
          <pc:sldLayoutMkLst>
            <pc:docMk/>
            <pc:sldMasterMk cId="551831889" sldId="2147483726"/>
            <pc:sldLayoutMk cId="1798670486" sldId="2147483742"/>
          </pc:sldLayoutMkLst>
        </pc:sldLayoutChg>
        <pc:sldLayoutChg chg="del">
          <pc:chgData name="Lene Kruse Kessler" userId="6b417a6f-556a-4f37-89fc-905c4bc89d94" providerId="ADAL" clId="{A6478F02-724B-472C-A873-E930DA2CC425}" dt="2022-06-15T09:54:00.131" v="142" actId="2696"/>
          <pc:sldLayoutMkLst>
            <pc:docMk/>
            <pc:sldMasterMk cId="551831889" sldId="2147483726"/>
            <pc:sldLayoutMk cId="433582705" sldId="2147483743"/>
          </pc:sldLayoutMkLst>
        </pc:sldLayoutChg>
        <pc:sldLayoutChg chg="del">
          <pc:chgData name="Lene Kruse Kessler" userId="6b417a6f-556a-4f37-89fc-905c4bc89d94" providerId="ADAL" clId="{A6478F02-724B-472C-A873-E930DA2CC425}" dt="2022-06-15T09:54:01.348" v="143" actId="2696"/>
          <pc:sldLayoutMkLst>
            <pc:docMk/>
            <pc:sldMasterMk cId="551831889" sldId="2147483726"/>
            <pc:sldLayoutMk cId="928201217" sldId="2147483744"/>
          </pc:sldLayoutMkLst>
        </pc:sldLayoutChg>
        <pc:sldLayoutChg chg="del">
          <pc:chgData name="Lene Kruse Kessler" userId="6b417a6f-556a-4f37-89fc-905c4bc89d94" providerId="ADAL" clId="{A6478F02-724B-472C-A873-E930DA2CC425}" dt="2022-06-15T09:54:02.477" v="144" actId="2696"/>
          <pc:sldLayoutMkLst>
            <pc:docMk/>
            <pc:sldMasterMk cId="551831889" sldId="2147483726"/>
            <pc:sldLayoutMk cId="3802224833" sldId="2147483745"/>
          </pc:sldLayoutMkLst>
        </pc:sldLayoutChg>
        <pc:sldLayoutChg chg="del">
          <pc:chgData name="Lene Kruse Kessler" userId="6b417a6f-556a-4f37-89fc-905c4bc89d94" providerId="ADAL" clId="{A6478F02-724B-472C-A873-E930DA2CC425}" dt="2022-06-15T09:54:03.550" v="145" actId="2696"/>
          <pc:sldLayoutMkLst>
            <pc:docMk/>
            <pc:sldMasterMk cId="551831889" sldId="2147483726"/>
            <pc:sldLayoutMk cId="462115826" sldId="2147483746"/>
          </pc:sldLayoutMkLst>
        </pc:sldLayoutChg>
        <pc:sldLayoutChg chg="del">
          <pc:chgData name="Lene Kruse Kessler" userId="6b417a6f-556a-4f37-89fc-905c4bc89d94" providerId="ADAL" clId="{A6478F02-724B-472C-A873-E930DA2CC425}" dt="2022-06-15T09:54:04.618" v="146" actId="2696"/>
          <pc:sldLayoutMkLst>
            <pc:docMk/>
            <pc:sldMasterMk cId="551831889" sldId="2147483726"/>
            <pc:sldLayoutMk cId="2823650005" sldId="2147483747"/>
          </pc:sldLayoutMkLst>
        </pc:sldLayoutChg>
        <pc:sldLayoutChg chg="del">
          <pc:chgData name="Lene Kruse Kessler" userId="6b417a6f-556a-4f37-89fc-905c4bc89d94" providerId="ADAL" clId="{A6478F02-724B-472C-A873-E930DA2CC425}" dt="2022-06-15T09:54:05.630" v="147" actId="2696"/>
          <pc:sldLayoutMkLst>
            <pc:docMk/>
            <pc:sldMasterMk cId="551831889" sldId="2147483726"/>
            <pc:sldLayoutMk cId="388705741" sldId="2147483748"/>
          </pc:sldLayoutMkLst>
        </pc:sldLayoutChg>
        <pc:sldLayoutChg chg="del">
          <pc:chgData name="Lene Kruse Kessler" userId="6b417a6f-556a-4f37-89fc-905c4bc89d94" providerId="ADAL" clId="{A6478F02-724B-472C-A873-E930DA2CC425}" dt="2022-06-15T09:53:53.531" v="139" actId="2696"/>
          <pc:sldLayoutMkLst>
            <pc:docMk/>
            <pc:sldMasterMk cId="551831889" sldId="2147483726"/>
            <pc:sldLayoutMk cId="33758922" sldId="2147483750"/>
          </pc:sldLayoutMkLst>
        </pc:sldLayoutChg>
        <pc:sldLayoutChg chg="del">
          <pc:chgData name="Lene Kruse Kessler" userId="6b417a6f-556a-4f37-89fc-905c4bc89d94" providerId="ADAL" clId="{A6478F02-724B-472C-A873-E930DA2CC425}" dt="2022-06-15T09:53:57.834" v="140" actId="2696"/>
          <pc:sldLayoutMkLst>
            <pc:docMk/>
            <pc:sldMasterMk cId="551831889" sldId="2147483726"/>
            <pc:sldLayoutMk cId="2843747344" sldId="2147483751"/>
          </pc:sldLayoutMkLst>
        </pc:sldLayoutChg>
        <pc:sldLayoutChg chg="addSp delSp modSp new del mod">
          <pc:chgData name="Lene Kruse Kessler" userId="6b417a6f-556a-4f37-89fc-905c4bc89d94" providerId="ADAL" clId="{A6478F02-724B-472C-A873-E930DA2CC425}" dt="2022-06-15T09:50:50.176" v="134" actId="11236"/>
          <pc:sldLayoutMkLst>
            <pc:docMk/>
            <pc:sldMasterMk cId="551831889" sldId="2147483726"/>
            <pc:sldLayoutMk cId="2780307586" sldId="2147483752"/>
          </pc:sldLayoutMkLst>
          <pc:spChg chg="add del mod">
            <ac:chgData name="Lene Kruse Kessler" userId="6b417a6f-556a-4f37-89fc-905c4bc89d94" providerId="ADAL" clId="{A6478F02-724B-472C-A873-E930DA2CC425}" dt="2022-06-15T09:50:46.616" v="133"/>
            <ac:spMkLst>
              <pc:docMk/>
              <pc:sldMasterMk cId="551831889" sldId="2147483726"/>
              <pc:sldLayoutMk cId="2780307586" sldId="2147483752"/>
              <ac:spMk id="5" creationId="{F1AE78A4-6A20-41A1-8E1C-40F3B02DE19E}"/>
            </ac:spMkLst>
          </pc:spChg>
          <pc:spChg chg="add del mod">
            <ac:chgData name="Lene Kruse Kessler" userId="6b417a6f-556a-4f37-89fc-905c4bc89d94" providerId="ADAL" clId="{A6478F02-724B-472C-A873-E930DA2CC425}" dt="2022-06-15T09:50:46.616" v="133"/>
            <ac:spMkLst>
              <pc:docMk/>
              <pc:sldMasterMk cId="551831889" sldId="2147483726"/>
              <pc:sldLayoutMk cId="2780307586" sldId="2147483752"/>
              <ac:spMk id="6" creationId="{9FB3099F-C00E-4A0E-83F7-09694C1AD57C}"/>
            </ac:spMkLst>
          </pc:spChg>
          <pc:picChg chg="add del mod">
            <ac:chgData name="Lene Kruse Kessler" userId="6b417a6f-556a-4f37-89fc-905c4bc89d94" providerId="ADAL" clId="{A6478F02-724B-472C-A873-E930DA2CC425}" dt="2022-06-15T09:50:46.616" v="133"/>
            <ac:picMkLst>
              <pc:docMk/>
              <pc:sldMasterMk cId="551831889" sldId="2147483726"/>
              <pc:sldLayoutMk cId="2780307586" sldId="2147483752"/>
              <ac:picMk id="7" creationId="{77C1FD7F-97C0-4138-A102-D1AA8E7710C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28-06-2022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471179" y="5985248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28-06-2022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A880350-DCCF-4281-9FA5-678DD04BFC54}"/>
              </a:ext>
            </a:extLst>
          </p:cNvPr>
          <p:cNvSpPr/>
          <p:nvPr userDrawn="1"/>
        </p:nvSpPr>
        <p:spPr>
          <a:xfrm>
            <a:off x="453109" y="6223933"/>
            <a:ext cx="352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</a:rPr>
              <a:t>Grundbog for sprøjteførere </a:t>
            </a:r>
            <a:r>
              <a:rPr lang="da-DK" sz="1000" dirty="0">
                <a:solidFill>
                  <a:schemeClr val="tx1"/>
                </a:solidFill>
              </a:rPr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DC732A5-F4B4-44FA-8009-49821B506841}"/>
              </a:ext>
            </a:extLst>
          </p:cNvPr>
          <p:cNvSpPr/>
          <p:nvPr userDrawn="1"/>
        </p:nvSpPr>
        <p:spPr>
          <a:xfrm>
            <a:off x="5483336" y="6505960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ob@seges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58AF48BF-BF70-40B6-9D20-2F11B8E8F173}"/>
              </a:ext>
            </a:extLst>
          </p:cNvPr>
          <p:cNvSpPr txBox="1"/>
          <p:nvPr/>
        </p:nvSpPr>
        <p:spPr>
          <a:xfrm>
            <a:off x="1563073" y="1578652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pPr algn="ctr"/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1E73CF3-5C67-4442-8287-ECBFF8132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0" y="116540"/>
            <a:ext cx="4697034" cy="662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711D483-D698-407A-BE6B-679A5E42F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2968842" y="4776473"/>
            <a:ext cx="1149012" cy="2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træ, person, udendørs&#10;&#10;Automatisk genereret beskrivelse">
            <a:extLst>
              <a:ext uri="{FF2B5EF4-FFF2-40B4-BE49-F238E27FC236}">
                <a16:creationId xmlns:a16="http://schemas.microsoft.com/office/drawing/2014/main" id="{3BE6A7E1-8D42-4DC4-A86E-3B90E7A5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94" y="93825"/>
            <a:ext cx="4013947" cy="6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8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7B23EDC-EAC1-44A4-8149-F6F80368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2" y="2079812"/>
            <a:ext cx="5627981" cy="21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9450FB30-92D6-4855-8EF7-D01E40140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7"/>
          <a:stretch/>
        </p:blipFill>
        <p:spPr>
          <a:xfrm>
            <a:off x="3642345" y="0"/>
            <a:ext cx="4905723" cy="63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bord&#10;&#10;Automatisk genereret beskrivelse">
            <a:extLst>
              <a:ext uri="{FF2B5EF4-FFF2-40B4-BE49-F238E27FC236}">
                <a16:creationId xmlns:a16="http://schemas.microsoft.com/office/drawing/2014/main" id="{E19B283D-29F2-4BFE-A829-58A193AD3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85" y="-19825"/>
            <a:ext cx="5616780" cy="61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0C8D79-D19C-49E6-95D2-1C7D80E5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20" y="706038"/>
            <a:ext cx="9358171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2B3831C-9823-4945-9C5C-DB7C696C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69" y="118071"/>
            <a:ext cx="7773074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EDE35E58-5151-4706-834E-4B5D6CB4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36" y="228617"/>
            <a:ext cx="8209140" cy="56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72A7DCF2-E422-4221-B1E3-D09FC340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20" y="236074"/>
            <a:ext cx="8134790" cy="57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50F731-3F7D-4D8F-AB72-9EF906F3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71" y="437299"/>
            <a:ext cx="4347882" cy="56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kort&#10;&#10;Automatisk genereret beskrivelse">
            <a:extLst>
              <a:ext uri="{FF2B5EF4-FFF2-40B4-BE49-F238E27FC236}">
                <a16:creationId xmlns:a16="http://schemas.microsoft.com/office/drawing/2014/main" id="{1CBF1F3F-89AF-4CB9-BCBA-C00DD8AE0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75" y="224117"/>
            <a:ext cx="5790340" cy="58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235762F-1EFE-43E4-829E-CCA1C2A0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29" y="303656"/>
            <a:ext cx="6404200" cy="57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0112B5-1AE3-4AF1-A771-8A7AD9846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8455" r="36161" b="16944"/>
          <a:stretch/>
        </p:blipFill>
        <p:spPr>
          <a:xfrm>
            <a:off x="2973083" y="352546"/>
            <a:ext cx="6490542" cy="5625137"/>
          </a:xfrm>
          <a:prstGeom prst="rect">
            <a:avLst/>
          </a:prstGeom>
        </p:spPr>
      </p:pic>
      <p:pic>
        <p:nvPicPr>
          <p:cNvPr id="4" name="Billede 3" descr="Et billede, der indeholder tekst, elektronik, skærmbillede, mobiltelefon&#10;&#10;Automatisk genereret beskrivelse">
            <a:extLst>
              <a:ext uri="{FF2B5EF4-FFF2-40B4-BE49-F238E27FC236}">
                <a16:creationId xmlns:a16="http://schemas.microsoft.com/office/drawing/2014/main" id="{0D70F9D8-E4A9-4CE6-9984-666D435AB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1"/>
          <a:stretch/>
        </p:blipFill>
        <p:spPr>
          <a:xfrm>
            <a:off x="498012" y="2403820"/>
            <a:ext cx="2569968" cy="10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DAC6584-A529-4274-86F7-CEB4E171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7" y="700647"/>
            <a:ext cx="9446222" cy="51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F572F6B-E4B3-4278-BDF1-11D0A0A4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898487"/>
            <a:ext cx="11295548" cy="4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9575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Brugerdefineret</PresentationFormat>
  <Paragraphs>9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Max Jørgensen</cp:lastModifiedBy>
  <cp:revision>2</cp:revision>
  <dcterms:created xsi:type="dcterms:W3CDTF">2022-06-15T09:13:14Z</dcterms:created>
  <dcterms:modified xsi:type="dcterms:W3CDTF">2022-06-28T12:38:00Z</dcterms:modified>
</cp:coreProperties>
</file>