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0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</p:sldIdLst>
  <p:sldSz cx="9906000" cy="6858000" type="A4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 varScale="1">
        <p:scale>
          <a:sx n="108" d="100"/>
          <a:sy n="108" d="100"/>
        </p:scale>
        <p:origin x="1446" y="84"/>
      </p:cViewPr>
      <p:guideLst>
        <p:guide orient="horz" pos="981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CB29FD-A2A6-426A-8CE3-1A7985901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5F50083-DC8A-4537-B89C-0F008D580A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D8B3E82-17F2-4A85-ADAB-1F8BE2102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5181-EB33-4FBE-B62B-EE6E69CEE013}" type="datetimeFigureOut">
              <a:rPr lang="da-DK" smtClean="0"/>
              <a:t>13-11-2018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AA6DB1D-B2A1-4F5F-9CBB-06678EF7B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A523E8-023A-4BE9-8E40-0D7B63D78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2771-D8D5-4A27-A599-1612FE1427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7351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8EE505-5967-47EF-9014-F8FD6F61D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01BF99A-B342-4B69-92B6-0D71FA13CF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38080FD-5F98-4380-8701-F40C99098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5181-EB33-4FBE-B62B-EE6E69CEE013}" type="datetimeFigureOut">
              <a:rPr lang="da-DK" smtClean="0"/>
              <a:t>13-11-2018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C58627F-5835-4F31-BFFB-450836455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AE53197-CDE2-4DAA-AC7F-034E60F10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2771-D8D5-4A27-A599-1612FE1427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4513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90E698E1-BD4C-4ED8-9E9A-C39938283B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88B27DB-CDA8-4C11-9BDA-200CB2CB3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3523133-246B-4DB7-9C2C-725EC7D7D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5181-EB33-4FBE-B62B-EE6E69CEE013}" type="datetimeFigureOut">
              <a:rPr lang="da-DK" smtClean="0"/>
              <a:t>13-11-2018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26021A2-EDBD-4887-89F0-6C62E6F1C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5CB036A-31F4-4D5E-82A9-668B72D23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2771-D8D5-4A27-A599-1612FE1427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3815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1528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2F660D-2AE9-4109-A71C-BDCA56130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2E0CAF2-B081-4B93-AB3D-A583849DE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697A8C3-263B-4B07-9BC7-6AF11B2DB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5181-EB33-4FBE-B62B-EE6E69CEE013}" type="datetimeFigureOut">
              <a:rPr lang="da-DK" smtClean="0"/>
              <a:t>13-11-2018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231E22F-2576-402D-A2DD-4D0CEC358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E764C86-AFE8-4D8C-869D-D9FE97778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2771-D8D5-4A27-A599-1612FE1427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4591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B841D-148B-40E0-8D5A-377B7CA9F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192ED0D-EF24-4310-BE18-E4E14775C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59FA335-92CE-42BC-BA49-E928F0A09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5181-EB33-4FBE-B62B-EE6E69CEE013}" type="datetimeFigureOut">
              <a:rPr lang="da-DK" smtClean="0"/>
              <a:t>13-11-2018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FA9DEB2-E8CA-4292-8363-32297CC99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FF8DBCE-52D2-4933-8360-E8E2A1BE8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2771-D8D5-4A27-A599-1612FE1427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1828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4CD12F-5E15-4C59-944C-D1C599695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778A4DC-3E43-494E-BA9E-0AC9A41AC1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93048F3-4810-4957-83E8-80C137B4D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0878AE8-1852-4539-B60D-A3D8F4E2B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5181-EB33-4FBE-B62B-EE6E69CEE013}" type="datetimeFigureOut">
              <a:rPr lang="da-DK" smtClean="0"/>
              <a:t>13-11-2018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2BFD005-EF72-4954-8E8E-DCDF6191E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A063AEB-9B34-4206-9EDA-82DA4D123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2771-D8D5-4A27-A599-1612FE1427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4401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81AD19-9D75-4E4D-B57F-D283011FF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B079B69-C3E3-40F5-83DC-0E6419364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C807CB1-6B05-46D9-9333-C47CA24A7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B5D44383-E934-4FEC-A45A-D5DC1FADB9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5C395E5-65AE-477F-8F89-4B9126EA6C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D52B6EAB-272A-45CE-AD49-81F1464CD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5181-EB33-4FBE-B62B-EE6E69CEE013}" type="datetimeFigureOut">
              <a:rPr lang="da-DK" smtClean="0"/>
              <a:t>13-11-2018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2139475-946B-47B6-A95E-66901426E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BA027E7B-AD22-40D0-BB7D-4779BE4E6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2771-D8D5-4A27-A599-1612FE1427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8604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955FB7-6039-4CA6-A3B4-FBB725969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4703FC3-B4A2-4B9B-A3C2-2F46E48FB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5181-EB33-4FBE-B62B-EE6E69CEE013}" type="datetimeFigureOut">
              <a:rPr lang="da-DK" smtClean="0"/>
              <a:t>13-11-2018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FA4EAC-365C-413F-91A5-717F14471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5E43BC1-1028-4B40-A59E-A8AAE969F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2771-D8D5-4A27-A599-1612FE1427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7560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83A0834-5955-4359-AB58-820B4E517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5181-EB33-4FBE-B62B-EE6E69CEE013}" type="datetimeFigureOut">
              <a:rPr lang="da-DK" smtClean="0"/>
              <a:t>13-11-2018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41A1ABC9-827B-4C0E-9075-5B7E05343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FCEF2AE-E12F-411D-AF01-465895A76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2771-D8D5-4A27-A599-1612FE1427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3658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B0E48A-13C3-4A26-B41A-0D18323B3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524BEA8-400A-4761-8C68-9DB1899E6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2012085-68ED-4C0F-B604-4632D7F8EB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A157358-036B-46EC-869D-F461479DC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5181-EB33-4FBE-B62B-EE6E69CEE013}" type="datetimeFigureOut">
              <a:rPr lang="da-DK" smtClean="0"/>
              <a:t>13-11-2018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92D6449-453B-467C-A048-ED6350509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7627801-828A-421E-AF44-089DF5E6D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2771-D8D5-4A27-A599-1612FE1427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7638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70EAF-F183-4EF0-88C4-BEC7E5624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ACA7C20-6702-4622-8201-7C73F313BB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DCD001A-F399-4D1E-B6FF-55B3E2305B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5922F7B-EA11-46DA-8F86-CA3DED04D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B5181-EB33-4FBE-B62B-EE6E69CEE013}" type="datetimeFigureOut">
              <a:rPr lang="da-DK" smtClean="0"/>
              <a:t>13-11-2018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6718C1E-630A-444A-875E-6FF84376E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49E07BE-8A58-4533-96C0-CC7C217BC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2771-D8D5-4A27-A599-1612FE14272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1556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AB35E03C-6DD8-4E4A-BE8C-467963AF7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68D08E0-A9BA-4B56-9F1C-95BB82479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C45ECF4-E5F4-4C81-80B8-54827FC082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B5181-EB33-4FBE-B62B-EE6E69CEE013}" type="datetimeFigureOut">
              <a:rPr lang="da-DK" smtClean="0"/>
              <a:t>13-11-2018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967AB63-09EB-4C5B-9BD6-236FA95856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D3A1308-CF6D-4891-A7D6-19C37366E6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12771-D8D5-4A27-A599-1612FE14272A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6B155AF-B057-4309-A398-EC829C154B4B}"/>
              </a:ext>
            </a:extLst>
          </p:cNvPr>
          <p:cNvSpPr/>
          <p:nvPr userDrawn="1"/>
        </p:nvSpPr>
        <p:spPr>
          <a:xfrm>
            <a:off x="251545" y="6379690"/>
            <a:ext cx="352849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000" b="1" dirty="0"/>
              <a:t>Svineproduktion</a:t>
            </a:r>
          </a:p>
          <a:p>
            <a:pPr marL="228600" indent="-228600">
              <a:buNone/>
            </a:pPr>
            <a:r>
              <a:rPr lang="da-DK" sz="1000" dirty="0"/>
              <a:t>1. kapitel</a:t>
            </a:r>
          </a:p>
          <a:p>
            <a:pPr marL="228600" indent="-228600">
              <a:buNone/>
            </a:pPr>
            <a:endParaRPr lang="da-DK" sz="1000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46CB34C-285F-411E-9510-E7FF6391E6D7}"/>
              </a:ext>
            </a:extLst>
          </p:cNvPr>
          <p:cNvSpPr/>
          <p:nvPr userDrawn="1"/>
        </p:nvSpPr>
        <p:spPr>
          <a:xfrm rot="16200000">
            <a:off x="9184915" y="504148"/>
            <a:ext cx="12237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buNone/>
            </a:pPr>
            <a:r>
              <a:rPr lang="da-DK" sz="800" i="1" dirty="0"/>
              <a:t>Kopiering forbudt</a:t>
            </a:r>
            <a:endParaRPr lang="da-DK" sz="800" dirty="0"/>
          </a:p>
        </p:txBody>
      </p:sp>
      <p:pic>
        <p:nvPicPr>
          <p:cNvPr id="9" name="Billede 8" descr="grafik2.png">
            <a:extLst>
              <a:ext uri="{FF2B5EF4-FFF2-40B4-BE49-F238E27FC236}">
                <a16:creationId xmlns:a16="http://schemas.microsoft.com/office/drawing/2014/main" id="{3387C373-C75E-4227-AACF-D6BAC12696D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6209" y="5434473"/>
            <a:ext cx="2699791" cy="1423527"/>
          </a:xfrm>
          <a:prstGeom prst="rect">
            <a:avLst/>
          </a:prstGeom>
        </p:spPr>
      </p:pic>
      <p:pic>
        <p:nvPicPr>
          <p:cNvPr id="10" name="Picture 2" descr="C:\Users\akm\Dropbox\Power Point\SEGES\Seges_logo_RGB.png">
            <a:extLst>
              <a:ext uri="{FF2B5EF4-FFF2-40B4-BE49-F238E27FC236}">
                <a16:creationId xmlns:a16="http://schemas.microsoft.com/office/drawing/2014/main" id="{8A7492F7-58CB-46DA-A88D-7CAC8F41A7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404" y="6287969"/>
            <a:ext cx="1320310" cy="46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42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D41459A-942F-4763-AE27-59A3A3770F37}"/>
              </a:ext>
            </a:extLst>
          </p:cNvPr>
          <p:cNvSpPr/>
          <p:nvPr/>
        </p:nvSpPr>
        <p:spPr>
          <a:xfrm>
            <a:off x="258702" y="6381410"/>
            <a:ext cx="1021788" cy="36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ekstboks 2"/>
          <p:cNvSpPr txBox="1"/>
          <p:nvPr/>
        </p:nvSpPr>
        <p:spPr>
          <a:xfrm>
            <a:off x="200340" y="6290250"/>
            <a:ext cx="2232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Korn, raps &amp; bælgsæd 2017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1A8554D7-B866-4ED3-801C-D2E4F0D9C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560" y="842963"/>
            <a:ext cx="5883248" cy="462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90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D41459A-942F-4763-AE27-59A3A3770F37}"/>
              </a:ext>
            </a:extLst>
          </p:cNvPr>
          <p:cNvSpPr/>
          <p:nvPr/>
        </p:nvSpPr>
        <p:spPr>
          <a:xfrm>
            <a:off x="258702" y="6381410"/>
            <a:ext cx="1021788" cy="36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ekstboks 2"/>
          <p:cNvSpPr txBox="1"/>
          <p:nvPr/>
        </p:nvSpPr>
        <p:spPr>
          <a:xfrm>
            <a:off x="200340" y="6290250"/>
            <a:ext cx="2232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Korn, raps &amp; bælgsæd 2017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9F5B7452-8CD5-45A4-A16B-7EC811587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630" y="548600"/>
            <a:ext cx="4836700" cy="50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95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D41459A-942F-4763-AE27-59A3A3770F37}"/>
              </a:ext>
            </a:extLst>
          </p:cNvPr>
          <p:cNvSpPr/>
          <p:nvPr/>
        </p:nvSpPr>
        <p:spPr>
          <a:xfrm>
            <a:off x="258702" y="6381410"/>
            <a:ext cx="1021788" cy="36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ekstboks 2"/>
          <p:cNvSpPr txBox="1"/>
          <p:nvPr/>
        </p:nvSpPr>
        <p:spPr>
          <a:xfrm>
            <a:off x="200340" y="6290250"/>
            <a:ext cx="2232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Korn, raps &amp; bælgsæd 2017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CB24C504-0794-485F-931E-3D68BB3E2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470" y="1124680"/>
            <a:ext cx="7473350" cy="449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87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D41459A-942F-4763-AE27-59A3A3770F37}"/>
              </a:ext>
            </a:extLst>
          </p:cNvPr>
          <p:cNvSpPr/>
          <p:nvPr/>
        </p:nvSpPr>
        <p:spPr>
          <a:xfrm>
            <a:off x="258702" y="6381410"/>
            <a:ext cx="1021788" cy="36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ekstboks 2"/>
          <p:cNvSpPr txBox="1"/>
          <p:nvPr/>
        </p:nvSpPr>
        <p:spPr>
          <a:xfrm>
            <a:off x="200340" y="6290250"/>
            <a:ext cx="2232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Korn, raps &amp; bælgsæd 2017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A797F36-1289-4785-96D0-6AAA60495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520" y="404580"/>
            <a:ext cx="6292433" cy="4514287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B58985E3-D3EF-4059-9D4D-91CF50232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842" y="4918867"/>
            <a:ext cx="1775012" cy="171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108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D41459A-942F-4763-AE27-59A3A3770F37}"/>
              </a:ext>
            </a:extLst>
          </p:cNvPr>
          <p:cNvSpPr/>
          <p:nvPr/>
        </p:nvSpPr>
        <p:spPr>
          <a:xfrm>
            <a:off x="258702" y="6381410"/>
            <a:ext cx="1021788" cy="36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ekstboks 2"/>
          <p:cNvSpPr txBox="1"/>
          <p:nvPr/>
        </p:nvSpPr>
        <p:spPr>
          <a:xfrm>
            <a:off x="200340" y="6290250"/>
            <a:ext cx="2232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Korn, raps &amp; bælgsæd 2017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D1CD24EC-844B-4F3D-A3CA-58146E0FB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470" y="764630"/>
            <a:ext cx="7689380" cy="475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13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D41459A-942F-4763-AE27-59A3A3770F37}"/>
              </a:ext>
            </a:extLst>
          </p:cNvPr>
          <p:cNvSpPr/>
          <p:nvPr/>
        </p:nvSpPr>
        <p:spPr>
          <a:xfrm>
            <a:off x="258702" y="6381410"/>
            <a:ext cx="1021788" cy="36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ekstboks 2"/>
          <p:cNvSpPr txBox="1"/>
          <p:nvPr/>
        </p:nvSpPr>
        <p:spPr>
          <a:xfrm>
            <a:off x="200340" y="6290250"/>
            <a:ext cx="2232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Korn, raps &amp; bælgsæd 2017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4B51A1A8-04C0-4E11-862D-966158A12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680" y="836640"/>
            <a:ext cx="4071573" cy="443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052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D41459A-942F-4763-AE27-59A3A3770F37}"/>
              </a:ext>
            </a:extLst>
          </p:cNvPr>
          <p:cNvSpPr/>
          <p:nvPr/>
        </p:nvSpPr>
        <p:spPr>
          <a:xfrm>
            <a:off x="258702" y="6381410"/>
            <a:ext cx="1021788" cy="36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ekstboks 2"/>
          <p:cNvSpPr txBox="1"/>
          <p:nvPr/>
        </p:nvSpPr>
        <p:spPr>
          <a:xfrm>
            <a:off x="200340" y="6290250"/>
            <a:ext cx="2232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Korn, raps &amp; bælgsæd 2017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38B116D3-9F55-410B-B7B3-B6F9B03B6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660" y="722482"/>
            <a:ext cx="4464620" cy="497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448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D41459A-942F-4763-AE27-59A3A3770F37}"/>
              </a:ext>
            </a:extLst>
          </p:cNvPr>
          <p:cNvSpPr/>
          <p:nvPr/>
        </p:nvSpPr>
        <p:spPr>
          <a:xfrm>
            <a:off x="258702" y="6381410"/>
            <a:ext cx="1021788" cy="36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ekstboks 2"/>
          <p:cNvSpPr txBox="1"/>
          <p:nvPr/>
        </p:nvSpPr>
        <p:spPr>
          <a:xfrm>
            <a:off x="200340" y="6290250"/>
            <a:ext cx="2232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Korn, raps &amp; bælgsæd 2017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B4218879-29FB-46FF-A058-D22E03B41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460" y="692620"/>
            <a:ext cx="7179220" cy="47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76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D41459A-942F-4763-AE27-59A3A3770F37}"/>
              </a:ext>
            </a:extLst>
          </p:cNvPr>
          <p:cNvSpPr/>
          <p:nvPr/>
        </p:nvSpPr>
        <p:spPr>
          <a:xfrm>
            <a:off x="258702" y="6381410"/>
            <a:ext cx="1021788" cy="36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ekstboks 2"/>
          <p:cNvSpPr txBox="1"/>
          <p:nvPr/>
        </p:nvSpPr>
        <p:spPr>
          <a:xfrm>
            <a:off x="200340" y="6290250"/>
            <a:ext cx="2232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Korn, raps &amp; bælgsæd 2017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BEF25D9C-C5C4-4E89-97FC-3F2613B62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522" y="620610"/>
            <a:ext cx="7401340" cy="477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83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D41459A-942F-4763-AE27-59A3A3770F37}"/>
              </a:ext>
            </a:extLst>
          </p:cNvPr>
          <p:cNvSpPr/>
          <p:nvPr/>
        </p:nvSpPr>
        <p:spPr>
          <a:xfrm>
            <a:off x="258702" y="6381410"/>
            <a:ext cx="1021788" cy="36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ekstboks 2"/>
          <p:cNvSpPr txBox="1"/>
          <p:nvPr/>
        </p:nvSpPr>
        <p:spPr>
          <a:xfrm>
            <a:off x="200340" y="6290250"/>
            <a:ext cx="2232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Korn, raps &amp; bælgsæd 2017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AF65DEF9-7678-434E-A7DB-9284401B4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660" y="332570"/>
            <a:ext cx="4515971" cy="541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44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D41459A-942F-4763-AE27-59A3A3770F37}"/>
              </a:ext>
            </a:extLst>
          </p:cNvPr>
          <p:cNvSpPr/>
          <p:nvPr/>
        </p:nvSpPr>
        <p:spPr>
          <a:xfrm>
            <a:off x="258702" y="6381410"/>
            <a:ext cx="1021788" cy="36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ekstboks 2"/>
          <p:cNvSpPr txBox="1"/>
          <p:nvPr/>
        </p:nvSpPr>
        <p:spPr>
          <a:xfrm>
            <a:off x="200340" y="6290250"/>
            <a:ext cx="2232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Korn, raps &amp; bælgsæd 2017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680834E8-C00C-4280-BE6E-D593EEC49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490" y="1268700"/>
            <a:ext cx="6408890" cy="361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086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D41459A-942F-4763-AE27-59A3A3770F37}"/>
              </a:ext>
            </a:extLst>
          </p:cNvPr>
          <p:cNvSpPr/>
          <p:nvPr/>
        </p:nvSpPr>
        <p:spPr>
          <a:xfrm>
            <a:off x="258702" y="6381410"/>
            <a:ext cx="1021788" cy="36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ekstboks 2"/>
          <p:cNvSpPr txBox="1"/>
          <p:nvPr/>
        </p:nvSpPr>
        <p:spPr>
          <a:xfrm>
            <a:off x="200340" y="6290250"/>
            <a:ext cx="2232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Korn, raps &amp; bælgsæd 2017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B7152AA3-35FE-4F68-A6C1-D55B52FC4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660" y="620610"/>
            <a:ext cx="4285815" cy="465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202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D41459A-942F-4763-AE27-59A3A3770F37}"/>
              </a:ext>
            </a:extLst>
          </p:cNvPr>
          <p:cNvSpPr/>
          <p:nvPr/>
        </p:nvSpPr>
        <p:spPr>
          <a:xfrm>
            <a:off x="258702" y="6381410"/>
            <a:ext cx="1021788" cy="36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ekstboks 2"/>
          <p:cNvSpPr txBox="1"/>
          <p:nvPr/>
        </p:nvSpPr>
        <p:spPr>
          <a:xfrm>
            <a:off x="200340" y="6290250"/>
            <a:ext cx="2232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Korn, raps &amp; bælgsæd 2017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AA95B862-D414-4180-88AC-6CF2D97B3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650" y="332570"/>
            <a:ext cx="4747665" cy="535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54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D41459A-942F-4763-AE27-59A3A3770F37}"/>
              </a:ext>
            </a:extLst>
          </p:cNvPr>
          <p:cNvSpPr/>
          <p:nvPr/>
        </p:nvSpPr>
        <p:spPr>
          <a:xfrm>
            <a:off x="258702" y="6381410"/>
            <a:ext cx="1021788" cy="36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ekstboks 2"/>
          <p:cNvSpPr txBox="1"/>
          <p:nvPr/>
        </p:nvSpPr>
        <p:spPr>
          <a:xfrm>
            <a:off x="200340" y="6290250"/>
            <a:ext cx="2232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Korn, raps &amp; bælgsæd 2017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CE040512-F159-4393-8AD8-679051EA5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495" y="836640"/>
            <a:ext cx="7113300" cy="446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949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D41459A-942F-4763-AE27-59A3A3770F37}"/>
              </a:ext>
            </a:extLst>
          </p:cNvPr>
          <p:cNvSpPr/>
          <p:nvPr/>
        </p:nvSpPr>
        <p:spPr>
          <a:xfrm>
            <a:off x="258702" y="6381410"/>
            <a:ext cx="1021788" cy="3600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ekstboks 2"/>
          <p:cNvSpPr txBox="1"/>
          <p:nvPr/>
        </p:nvSpPr>
        <p:spPr>
          <a:xfrm>
            <a:off x="200340" y="6290250"/>
            <a:ext cx="2232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Korn, raps &amp; bælgsæd 2017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30DC2D5B-710F-41B5-AF3D-B9C26A912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630" y="692620"/>
            <a:ext cx="5167809" cy="504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92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90</Words>
  <Application>Microsoft Office PowerPoint</Application>
  <PresentationFormat>A4-papir (210 x 297 mm)</PresentationFormat>
  <Paragraphs>15</Paragraphs>
  <Slides>15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19" baseType="lpstr">
      <vt:lpstr>Calibri</vt:lpstr>
      <vt:lpstr>Calibri Light</vt:lpstr>
      <vt:lpstr>Arial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Lene Kruse Kessler</dc:creator>
  <cp:lastModifiedBy>Max Jørgensen</cp:lastModifiedBy>
  <cp:revision>44</cp:revision>
  <dcterms:created xsi:type="dcterms:W3CDTF">2011-01-04T14:08:45Z</dcterms:created>
  <dcterms:modified xsi:type="dcterms:W3CDTF">2018-11-13T10:50:11Z</dcterms:modified>
</cp:coreProperties>
</file>