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6858000" cy="9144000"/>
  <p:embeddedFontLst>
    <p:embeddedFont>
      <p:font typeface="Arial Nova Light" panose="020B030402020202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6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2A80F5-4D86-4AC7-9A69-6145629E9CA8}" v="1" dt="2021-12-13T08:39:44.8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139" d="100"/>
          <a:sy n="139" d="100"/>
        </p:scale>
        <p:origin x="174" y="102"/>
      </p:cViewPr>
      <p:guideLst>
        <p:guide orient="horz" pos="98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K" userId="e4117d74aaad28f7" providerId="LiveId" clId="{BC72AFF5-CFE8-4E7A-8447-070D72FD86A7}"/>
    <pc:docChg chg="custSel modSld modMainMaster">
      <pc:chgData name="L K" userId="e4117d74aaad28f7" providerId="LiveId" clId="{BC72AFF5-CFE8-4E7A-8447-070D72FD86A7}" dt="2021-11-24T19:17:42.452" v="23" actId="478"/>
      <pc:docMkLst>
        <pc:docMk/>
      </pc:docMkLst>
      <pc:sldChg chg="addSp delSp modSp mod">
        <pc:chgData name="L K" userId="e4117d74aaad28f7" providerId="LiveId" clId="{BC72AFF5-CFE8-4E7A-8447-070D72FD86A7}" dt="2021-11-24T19:14:21.962" v="10" actId="167"/>
        <pc:sldMkLst>
          <pc:docMk/>
          <pc:sldMk cId="0" sldId="256"/>
        </pc:sldMkLst>
        <pc:spChg chg="ord">
          <ac:chgData name="L K" userId="e4117d74aaad28f7" providerId="LiveId" clId="{BC72AFF5-CFE8-4E7A-8447-070D72FD86A7}" dt="2021-11-24T19:14:21.962" v="10" actId="167"/>
          <ac:spMkLst>
            <pc:docMk/>
            <pc:sldMk cId="0" sldId="256"/>
            <ac:spMk id="2" creationId="{5458D3B5-9197-447E-828B-027355F2D19E}"/>
          </ac:spMkLst>
        </pc:spChg>
        <pc:picChg chg="del">
          <ac:chgData name="L K" userId="e4117d74aaad28f7" providerId="LiveId" clId="{BC72AFF5-CFE8-4E7A-8447-070D72FD86A7}" dt="2021-11-24T19:14:13.081" v="9" actId="478"/>
          <ac:picMkLst>
            <pc:docMk/>
            <pc:sldMk cId="0" sldId="256"/>
            <ac:picMk id="5" creationId="{E9E0ED50-1DE5-474A-A8A4-35BE88A940CE}"/>
          </ac:picMkLst>
        </pc:picChg>
        <pc:picChg chg="add mod ord">
          <ac:chgData name="L K" userId="e4117d74aaad28f7" providerId="LiveId" clId="{BC72AFF5-CFE8-4E7A-8447-070D72FD86A7}" dt="2021-11-24T19:14:10.737" v="8" actId="167"/>
          <ac:picMkLst>
            <pc:docMk/>
            <pc:sldMk cId="0" sldId="256"/>
            <ac:picMk id="7" creationId="{E510B8FC-4811-4D00-B6E6-FC5EFC25D2F8}"/>
          </ac:picMkLst>
        </pc:picChg>
      </pc:sldChg>
      <pc:sldChg chg="delSp mod">
        <pc:chgData name="L K" userId="e4117d74aaad28f7" providerId="LiveId" clId="{BC72AFF5-CFE8-4E7A-8447-070D72FD86A7}" dt="2021-11-24T19:17:42.452" v="23" actId="478"/>
        <pc:sldMkLst>
          <pc:docMk/>
          <pc:sldMk cId="4114132578" sldId="257"/>
        </pc:sldMkLst>
        <pc:spChg chg="del">
          <ac:chgData name="L K" userId="e4117d74aaad28f7" providerId="LiveId" clId="{BC72AFF5-CFE8-4E7A-8447-070D72FD86A7}" dt="2021-11-24T19:17:42.452" v="23" actId="478"/>
          <ac:spMkLst>
            <pc:docMk/>
            <pc:sldMk cId="4114132578" sldId="257"/>
            <ac:spMk id="3" creationId="{00000000-0000-0000-0000-000000000000}"/>
          </ac:spMkLst>
        </pc:spChg>
      </pc:sldChg>
      <pc:sldMasterChg chg="modSp mod">
        <pc:chgData name="L K" userId="e4117d74aaad28f7" providerId="LiveId" clId="{BC72AFF5-CFE8-4E7A-8447-070D72FD86A7}" dt="2021-11-24T19:14:39.241" v="22" actId="20577"/>
        <pc:sldMasterMkLst>
          <pc:docMk/>
          <pc:sldMasterMk cId="0" sldId="2147483648"/>
        </pc:sldMasterMkLst>
        <pc:spChg chg="mod">
          <ac:chgData name="L K" userId="e4117d74aaad28f7" providerId="LiveId" clId="{BC72AFF5-CFE8-4E7A-8447-070D72FD86A7}" dt="2021-11-24T19:14:39.241" v="22" actId="20577"/>
          <ac:spMkLst>
            <pc:docMk/>
            <pc:sldMasterMk cId="0" sldId="2147483648"/>
            <ac:spMk id="7" creationId="{00000000-0000-0000-0000-000000000000}"/>
          </ac:spMkLst>
        </pc:spChg>
      </pc:sldMasterChg>
    </pc:docChg>
  </pc:docChgLst>
  <pc:docChgLst>
    <pc:chgData name="L K" userId="e4117d74aaad28f7" providerId="LiveId" clId="{8D147AE6-1A3E-4320-950E-83184D295ADD}"/>
    <pc:docChg chg="undo custSel addSld modSld addMainMaster delMainMaster modMainMaster">
      <pc:chgData name="L K" userId="e4117d74aaad28f7" providerId="LiveId" clId="{8D147AE6-1A3E-4320-950E-83184D295ADD}" dt="2021-03-18T13:27:00.895" v="21" actId="2696"/>
      <pc:docMkLst>
        <pc:docMk/>
      </pc:docMkLst>
      <pc:sldChg chg="addSp delSp modSp mod">
        <pc:chgData name="L K" userId="e4117d74aaad28f7" providerId="LiveId" clId="{8D147AE6-1A3E-4320-950E-83184D295ADD}" dt="2021-03-18T10:58:40.040" v="8"/>
        <pc:sldMkLst>
          <pc:docMk/>
          <pc:sldMk cId="0" sldId="256"/>
        </pc:sldMkLst>
        <pc:spChg chg="add mod">
          <ac:chgData name="L K" userId="e4117d74aaad28f7" providerId="LiveId" clId="{8D147AE6-1A3E-4320-950E-83184D295ADD}" dt="2021-03-18T10:58:10.384" v="7" actId="207"/>
          <ac:spMkLst>
            <pc:docMk/>
            <pc:sldMk cId="0" sldId="256"/>
            <ac:spMk id="2" creationId="{5458D3B5-9197-447E-828B-027355F2D19E}"/>
          </ac:spMkLst>
        </pc:spChg>
        <pc:spChg chg="del">
          <ac:chgData name="L K" userId="e4117d74aaad28f7" providerId="LiveId" clId="{8D147AE6-1A3E-4320-950E-83184D295ADD}" dt="2021-03-18T10:57:47.579" v="3" actId="478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L K" userId="e4117d74aaad28f7" providerId="LiveId" clId="{8D147AE6-1A3E-4320-950E-83184D295ADD}" dt="2021-03-18T10:58:40.040" v="8"/>
          <ac:spMkLst>
            <pc:docMk/>
            <pc:sldMk cId="0" sldId="256"/>
            <ac:spMk id="4" creationId="{B5CF410B-5E77-4727-9BDB-AE367D16E8B3}"/>
          </ac:spMkLst>
        </pc:spChg>
        <pc:picChg chg="add mod">
          <ac:chgData name="L K" userId="e4117d74aaad28f7" providerId="LiveId" clId="{8D147AE6-1A3E-4320-950E-83184D295ADD}" dt="2021-03-18T10:58:40.040" v="8"/>
          <ac:picMkLst>
            <pc:docMk/>
            <pc:sldMk cId="0" sldId="256"/>
            <ac:picMk id="5" creationId="{E9E0ED50-1DE5-474A-A8A4-35BE88A940CE}"/>
          </ac:picMkLst>
        </pc:picChg>
        <pc:picChg chg="add mod">
          <ac:chgData name="L K" userId="e4117d74aaad28f7" providerId="LiveId" clId="{8D147AE6-1A3E-4320-950E-83184D295ADD}" dt="2021-03-18T10:58:40.040" v="8"/>
          <ac:picMkLst>
            <pc:docMk/>
            <pc:sldMk cId="0" sldId="256"/>
            <ac:picMk id="6" creationId="{DFE0FD03-2F22-45EB-8255-6EE1A478337C}"/>
          </ac:picMkLst>
        </pc:picChg>
      </pc:sldChg>
      <pc:sldChg chg="add">
        <pc:chgData name="L K" userId="e4117d74aaad28f7" providerId="LiveId" clId="{8D147AE6-1A3E-4320-950E-83184D295ADD}" dt="2021-03-18T10:57:31.742" v="2" actId="2890"/>
        <pc:sldMkLst>
          <pc:docMk/>
          <pc:sldMk cId="4114132578" sldId="257"/>
        </pc:sldMkLst>
      </pc:sldChg>
      <pc:sldMasterChg chg="addSp delSp modSp mod">
        <pc:chgData name="L K" userId="e4117d74aaad28f7" providerId="LiveId" clId="{8D147AE6-1A3E-4320-950E-83184D295ADD}" dt="2021-03-18T12:24:08.396" v="9" actId="478"/>
        <pc:sldMasterMkLst>
          <pc:docMk/>
          <pc:sldMasterMk cId="0" sldId="2147483648"/>
        </pc:sldMasterMkLst>
        <pc:spChg chg="add mod">
          <ac:chgData name="L K" userId="e4117d74aaad28f7" providerId="LiveId" clId="{8D147AE6-1A3E-4320-950E-83184D295ADD}" dt="2021-03-18T10:57:10.797" v="1"/>
          <ac:spMkLst>
            <pc:docMk/>
            <pc:sldMasterMk cId="0" sldId="2147483648"/>
            <ac:spMk id="6" creationId="{40894B5D-BD6B-416A-BD4C-0DC4BC5AF64A}"/>
          </ac:spMkLst>
        </pc:spChg>
        <pc:spChg chg="del">
          <ac:chgData name="L K" userId="e4117d74aaad28f7" providerId="LiveId" clId="{8D147AE6-1A3E-4320-950E-83184D295ADD}" dt="2021-03-18T12:24:08.396" v="9" actId="478"/>
          <ac:spMkLst>
            <pc:docMk/>
            <pc:sldMasterMk cId="0" sldId="2147483648"/>
            <ac:spMk id="8" creationId="{00000000-0000-0000-0000-000000000000}"/>
          </ac:spMkLst>
        </pc:spChg>
        <pc:picChg chg="add mod">
          <ac:chgData name="L K" userId="e4117d74aaad28f7" providerId="LiveId" clId="{8D147AE6-1A3E-4320-950E-83184D295ADD}" dt="2021-03-18T10:57:10.797" v="1"/>
          <ac:picMkLst>
            <pc:docMk/>
            <pc:sldMasterMk cId="0" sldId="2147483648"/>
            <ac:picMk id="9" creationId="{F52D62FC-BA40-4D2F-85AE-FC450D734CCB}"/>
          </ac:picMkLst>
        </pc:picChg>
        <pc:picChg chg="del">
          <ac:chgData name="L K" userId="e4117d74aaad28f7" providerId="LiveId" clId="{8D147AE6-1A3E-4320-950E-83184D295ADD}" dt="2021-03-18T10:57:03.841" v="0" actId="478"/>
          <ac:picMkLst>
            <pc:docMk/>
            <pc:sldMasterMk cId="0" sldId="2147483648"/>
            <ac:picMk id="10" creationId="{00000000-0000-0000-0000-000000000000}"/>
          </ac:picMkLst>
        </pc:picChg>
      </pc:sldMasterChg>
      <pc:sldMasterChg chg="addSp delSp modSp add del mod addSldLayout delSldLayout modSldLayout">
        <pc:chgData name="L K" userId="e4117d74aaad28f7" providerId="LiveId" clId="{8D147AE6-1A3E-4320-950E-83184D295ADD}" dt="2021-03-18T13:27:00.895" v="21" actId="2696"/>
        <pc:sldMasterMkLst>
          <pc:docMk/>
          <pc:sldMasterMk cId="729986150" sldId="2147483650"/>
        </pc:sldMasterMkLst>
        <pc:spChg chg="del">
          <ac:chgData name="L K" userId="e4117d74aaad28f7" providerId="LiveId" clId="{8D147AE6-1A3E-4320-950E-83184D295ADD}" dt="2021-03-18T13:24:44.008" v="11" actId="478"/>
          <ac:spMkLst>
            <pc:docMk/>
            <pc:sldMasterMk cId="729986150" sldId="2147483650"/>
            <ac:spMk id="6" creationId="{40894B5D-BD6B-416A-BD4C-0DC4BC5AF64A}"/>
          </ac:spMkLst>
        </pc:spChg>
        <pc:spChg chg="del mod">
          <ac:chgData name="L K" userId="e4117d74aaad28f7" providerId="LiveId" clId="{8D147AE6-1A3E-4320-950E-83184D295ADD}" dt="2021-03-18T13:25:10.906" v="15" actId="478"/>
          <ac:spMkLst>
            <pc:docMk/>
            <pc:sldMasterMk cId="729986150" sldId="2147483650"/>
            <ac:spMk id="7" creationId="{00000000-0000-0000-0000-000000000000}"/>
          </ac:spMkLst>
        </pc:spChg>
        <pc:spChg chg="add mod">
          <ac:chgData name="L K" userId="e4117d74aaad28f7" providerId="LiveId" clId="{8D147AE6-1A3E-4320-950E-83184D295ADD}" dt="2021-03-18T13:24:46.373" v="12"/>
          <ac:spMkLst>
            <pc:docMk/>
            <pc:sldMasterMk cId="729986150" sldId="2147483650"/>
            <ac:spMk id="8" creationId="{9EA856D7-73CE-44EE-82E7-053EDC4D6F92}"/>
          </ac:spMkLst>
        </pc:spChg>
        <pc:picChg chg="add del mod">
          <ac:chgData name="L K" userId="e4117d74aaad28f7" providerId="LiveId" clId="{8D147AE6-1A3E-4320-950E-83184D295ADD}" dt="2021-03-18T13:26:41.642" v="19" actId="1362"/>
          <ac:picMkLst>
            <pc:docMk/>
            <pc:sldMasterMk cId="729986150" sldId="2147483650"/>
            <ac:picMk id="10" creationId="{A0518D78-367E-4314-9E6D-7598219A6852}"/>
          </ac:picMkLst>
        </pc:picChg>
        <pc:sldLayoutChg chg="add del mod replId">
          <pc:chgData name="L K" userId="e4117d74aaad28f7" providerId="LiveId" clId="{8D147AE6-1A3E-4320-950E-83184D295ADD}" dt="2021-03-18T13:27:00.894" v="20" actId="2696"/>
          <pc:sldLayoutMkLst>
            <pc:docMk/>
            <pc:sldMasterMk cId="729986150" sldId="2147483650"/>
            <pc:sldLayoutMk cId="2844596220" sldId="2147483651"/>
          </pc:sldLayoutMkLst>
        </pc:sldLayoutChg>
      </pc:sldMasterChg>
    </pc:docChg>
  </pc:docChgLst>
  <pc:docChgLst>
    <pc:chgData name="L K" userId="e4117d74aaad28f7" providerId="LiveId" clId="{B82147C7-60E5-4CC7-BAF6-C9C7D56179C3}"/>
    <pc:docChg chg="undo custSel addSld modSld modMainMaster">
      <pc:chgData name="L K" userId="e4117d74aaad28f7" providerId="LiveId" clId="{B82147C7-60E5-4CC7-BAF6-C9C7D56179C3}" dt="2021-12-10T16:52:29.901" v="14" actId="14100"/>
      <pc:docMkLst>
        <pc:docMk/>
      </pc:docMkLst>
      <pc:sldChg chg="addSp modSp">
        <pc:chgData name="L K" userId="e4117d74aaad28f7" providerId="LiveId" clId="{B82147C7-60E5-4CC7-BAF6-C9C7D56179C3}" dt="2021-12-10T16:51:35.410" v="4" actId="931"/>
        <pc:sldMkLst>
          <pc:docMk/>
          <pc:sldMk cId="4114132578" sldId="257"/>
        </pc:sldMkLst>
        <pc:picChg chg="add mod">
          <ac:chgData name="L K" userId="e4117d74aaad28f7" providerId="LiveId" clId="{B82147C7-60E5-4CC7-BAF6-C9C7D56179C3}" dt="2021-12-10T16:51:35.410" v="4" actId="931"/>
          <ac:picMkLst>
            <pc:docMk/>
            <pc:sldMk cId="4114132578" sldId="257"/>
            <ac:picMk id="3" creationId="{E8D248F9-9B3B-4B44-9802-D007D7A1BF46}"/>
          </ac:picMkLst>
        </pc:picChg>
      </pc:sldChg>
      <pc:sldChg chg="addSp modSp add mod">
        <pc:chgData name="L K" userId="e4117d74aaad28f7" providerId="LiveId" clId="{B82147C7-60E5-4CC7-BAF6-C9C7D56179C3}" dt="2021-12-10T16:52:29.901" v="14" actId="14100"/>
        <pc:sldMkLst>
          <pc:docMk/>
          <pc:sldMk cId="1843244015" sldId="258"/>
        </pc:sldMkLst>
        <pc:picChg chg="add mod">
          <ac:chgData name="L K" userId="e4117d74aaad28f7" providerId="LiveId" clId="{B82147C7-60E5-4CC7-BAF6-C9C7D56179C3}" dt="2021-12-10T16:52:29.901" v="14" actId="14100"/>
          <ac:picMkLst>
            <pc:docMk/>
            <pc:sldMk cId="1843244015" sldId="258"/>
            <ac:picMk id="3" creationId="{AF52EBB4-05A6-4B8B-8361-AE01622283F6}"/>
          </ac:picMkLst>
        </pc:picChg>
      </pc:sldChg>
      <pc:sldChg chg="addSp modSp add mod">
        <pc:chgData name="L K" userId="e4117d74aaad28f7" providerId="LiveId" clId="{B82147C7-60E5-4CC7-BAF6-C9C7D56179C3}" dt="2021-12-10T16:52:15.093" v="12" actId="14100"/>
        <pc:sldMkLst>
          <pc:docMk/>
          <pc:sldMk cId="2348996585" sldId="259"/>
        </pc:sldMkLst>
        <pc:picChg chg="add mod">
          <ac:chgData name="L K" userId="e4117d74aaad28f7" providerId="LiveId" clId="{B82147C7-60E5-4CC7-BAF6-C9C7D56179C3}" dt="2021-12-10T16:52:15.093" v="12" actId="14100"/>
          <ac:picMkLst>
            <pc:docMk/>
            <pc:sldMk cId="2348996585" sldId="259"/>
            <ac:picMk id="3" creationId="{3D59E033-CBEA-42E9-B370-CB7177A34E76}"/>
          </ac:picMkLst>
        </pc:picChg>
      </pc:sldChg>
      <pc:sldChg chg="addSp modSp add mod">
        <pc:chgData name="L K" userId="e4117d74aaad28f7" providerId="LiveId" clId="{B82147C7-60E5-4CC7-BAF6-C9C7D56179C3}" dt="2021-12-10T16:52:09.280" v="11" actId="14100"/>
        <pc:sldMkLst>
          <pc:docMk/>
          <pc:sldMk cId="339074455" sldId="260"/>
        </pc:sldMkLst>
        <pc:picChg chg="add mod">
          <ac:chgData name="L K" userId="e4117d74aaad28f7" providerId="LiveId" clId="{B82147C7-60E5-4CC7-BAF6-C9C7D56179C3}" dt="2021-12-10T16:52:09.280" v="11" actId="14100"/>
          <ac:picMkLst>
            <pc:docMk/>
            <pc:sldMk cId="339074455" sldId="260"/>
            <ac:picMk id="3" creationId="{FAC6F1BF-FD44-4D42-8D52-B243B34A6CB2}"/>
          </ac:picMkLst>
        </pc:picChg>
      </pc:sldChg>
      <pc:sldMasterChg chg="modSp mod">
        <pc:chgData name="L K" userId="e4117d74aaad28f7" providerId="LiveId" clId="{B82147C7-60E5-4CC7-BAF6-C9C7D56179C3}" dt="2021-12-10T16:04:01.125" v="0" actId="20577"/>
        <pc:sldMasterMkLst>
          <pc:docMk/>
          <pc:sldMasterMk cId="0" sldId="2147483648"/>
        </pc:sldMasterMkLst>
        <pc:spChg chg="mod">
          <ac:chgData name="L K" userId="e4117d74aaad28f7" providerId="LiveId" clId="{B82147C7-60E5-4CC7-BAF6-C9C7D56179C3}" dt="2021-12-10T16:04:01.125" v="0" actId="20577"/>
          <ac:spMkLst>
            <pc:docMk/>
            <pc:sldMasterMk cId="0" sldId="2147483648"/>
            <ac:spMk id="7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CC419-CBD9-48DF-BDFA-159DBDDE9ECC}" type="datetimeFigureOut">
              <a:rPr lang="da-DK" smtClean="0"/>
              <a:t>13-12-2021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5288F-C7A8-4520-A03F-5BC4AF50D6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46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63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25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1460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885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031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51545" y="6379690"/>
            <a:ext cx="35284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b="1" dirty="0"/>
              <a:t>Gødningslære</a:t>
            </a:r>
          </a:p>
          <a:p>
            <a:pPr marL="228600" indent="-228600">
              <a:buNone/>
            </a:pPr>
            <a:r>
              <a:rPr lang="da-DK" sz="1000" dirty="0"/>
              <a:t>3. kapitel</a:t>
            </a:r>
          </a:p>
          <a:p>
            <a:pPr marL="228600" indent="-228600">
              <a:buNone/>
            </a:pPr>
            <a:endParaRPr lang="da-DK" sz="1000" dirty="0"/>
          </a:p>
        </p:txBody>
      </p:sp>
      <p:cxnSp>
        <p:nvCxnSpPr>
          <p:cNvPr id="3" name="Lige forbindelse 2"/>
          <p:cNvCxnSpPr/>
          <p:nvPr userDrawn="1"/>
        </p:nvCxnSpPr>
        <p:spPr>
          <a:xfrm>
            <a:off x="344360" y="6287969"/>
            <a:ext cx="921728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40894B5D-BD6B-416A-BD4C-0DC4BC5AF64A}"/>
              </a:ext>
            </a:extLst>
          </p:cNvPr>
          <p:cNvSpPr/>
          <p:nvPr userDrawn="1"/>
        </p:nvSpPr>
        <p:spPr>
          <a:xfrm>
            <a:off x="4341130" y="6456445"/>
            <a:ext cx="12237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None/>
            </a:pPr>
            <a:r>
              <a:rPr lang="da-DK" sz="1000" i="0" dirty="0">
                <a:solidFill>
                  <a:srgbClr val="C00000"/>
                </a:solidFill>
              </a:rPr>
              <a:t>Kopiering forbudt</a:t>
            </a:r>
          </a:p>
        </p:txBody>
      </p:sp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52D62FC-BA40-4D2F-85AE-FC450D734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44750" r="15839" b="45800"/>
          <a:stretch/>
        </p:blipFill>
        <p:spPr>
          <a:xfrm>
            <a:off x="8132524" y="6476928"/>
            <a:ext cx="1440200" cy="2700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mailto:lob@seges.d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458D3B5-9197-447E-828B-027355F2D19E}"/>
              </a:ext>
            </a:extLst>
          </p:cNvPr>
          <p:cNvSpPr/>
          <p:nvPr/>
        </p:nvSpPr>
        <p:spPr>
          <a:xfrm>
            <a:off x="4448930" y="6525430"/>
            <a:ext cx="1008140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7" name="Billede 6" descr="Et billede, der indeholder tekst, natur&#10;&#10;Automatisk genereret beskrivelse">
            <a:extLst>
              <a:ext uri="{FF2B5EF4-FFF2-40B4-BE49-F238E27FC236}">
                <a16:creationId xmlns:a16="http://schemas.microsoft.com/office/drawing/2014/main" id="{E510B8FC-4811-4D00-B6E6-FC5EFC25D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575" y="188550"/>
            <a:ext cx="4645979" cy="6542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B5CF410B-5E77-4727-9BDB-AE367D16E8B3}"/>
              </a:ext>
            </a:extLst>
          </p:cNvPr>
          <p:cNvSpPr txBox="1"/>
          <p:nvPr/>
        </p:nvSpPr>
        <p:spPr>
          <a:xfrm>
            <a:off x="416370" y="2409333"/>
            <a:ext cx="3960550" cy="346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Denne PowerPoint præsentation er udviklet til brug for undervisere i landbrugsuddannelsen.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Præsentationen må bruges i undervisningen og suppleres med egne dias. MEN det er ikke tilladt at udlevere materiale til andre. Det vil sige, du ikke må dele filen,  printe eller anvende fotos og tekst i materiale,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som udleveres til elever. 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Hvis skolen/læreren ønsker at anvende materialet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til andet end online PowerPoint præsentation,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kræver det en aftale med SEGES Forlag.</a:t>
            </a: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Kontakt forlagschef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Lene Overgaard Bruun</a:t>
            </a: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lob@seges.dk</a:t>
            </a: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 </a:t>
            </a:r>
          </a:p>
          <a:p>
            <a:endParaRPr lang="da-DK" dirty="0"/>
          </a:p>
        </p:txBody>
      </p:sp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FE0FD03-2F22-45EB-8255-6EE1A47833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44750" r="15839" b="45800"/>
          <a:stretch/>
        </p:blipFill>
        <p:spPr>
          <a:xfrm>
            <a:off x="1892952" y="5616304"/>
            <a:ext cx="1008140" cy="1890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8D248F9-9B3B-4B44-9802-D007D7A1B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51" y="0"/>
            <a:ext cx="4789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32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F52EBB4-05A6-4B8B-8361-AE0162228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49" y="1484730"/>
            <a:ext cx="8506502" cy="388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44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D59E033-CBEA-42E9-B370-CB7177A34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1" y="2060810"/>
            <a:ext cx="8149438" cy="273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96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AC6F1BF-FD44-4D42-8D52-B243B34A6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3" y="136646"/>
            <a:ext cx="4890654" cy="610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4455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100</Words>
  <Application>Microsoft Office PowerPoint</Application>
  <PresentationFormat>A4-papir (210 x 297 mm)</PresentationFormat>
  <Paragraphs>14</Paragraphs>
  <Slides>5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Arial Nova Light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Lene Kruse Kessler</dc:creator>
  <cp:lastModifiedBy>L K</cp:lastModifiedBy>
  <cp:revision>16</cp:revision>
  <dcterms:created xsi:type="dcterms:W3CDTF">2011-01-04T14:08:45Z</dcterms:created>
  <dcterms:modified xsi:type="dcterms:W3CDTF">2021-12-13T08:39:48Z</dcterms:modified>
</cp:coreProperties>
</file>