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9"/>
  </p:notesMasterIdLst>
  <p:handoutMasterIdLst>
    <p:handoutMasterId r:id="rId10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969">
          <p15:clr>
            <a:srgbClr val="A4A3A4"/>
          </p15:clr>
        </p15:guide>
        <p15:guide id="7" pos="347" userDrawn="1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265F7A"/>
    <a:srgbClr val="4B3E31"/>
    <a:srgbClr val="00435E"/>
    <a:srgbClr val="FFC828"/>
    <a:srgbClr val="ADCFBA"/>
    <a:srgbClr val="BF9C81"/>
    <a:srgbClr val="C8C7B2"/>
    <a:srgbClr val="076471"/>
    <a:srgbClr val="88919F"/>
    <a:srgbClr val="14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3CF9C-585D-4B1B-958F-854AD9C38FA9}" v="7" dt="2024-08-05T12:56:51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86" y="108"/>
      </p:cViewPr>
      <p:guideLst>
        <p:guide orient="horz" pos="276"/>
        <p:guide orient="horz" pos="979"/>
        <p:guide orient="horz" pos="4020"/>
        <p:guide orient="horz" pos="867"/>
        <p:guide orient="horz" pos="3793"/>
        <p:guide pos="4969"/>
        <p:guide pos="347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8233CF9C-585D-4B1B-958F-854AD9C38FA9}"/>
    <pc:docChg chg="undo custSel addSld modSld">
      <pc:chgData name="L K" userId="e4117d74aaad28f7" providerId="LiveId" clId="{8233CF9C-585D-4B1B-958F-854AD9C38FA9}" dt="2024-08-05T12:57:36.363" v="49" actId="1076"/>
      <pc:docMkLst>
        <pc:docMk/>
      </pc:docMkLst>
      <pc:sldChg chg="modSp mod">
        <pc:chgData name="L K" userId="e4117d74aaad28f7" providerId="LiveId" clId="{8233CF9C-585D-4B1B-958F-854AD9C38FA9}" dt="2024-08-05T12:48:56.852" v="0"/>
        <pc:sldMkLst>
          <pc:docMk/>
          <pc:sldMk cId="3558985562" sldId="269"/>
        </pc:sldMkLst>
        <pc:spChg chg="mod">
          <ac:chgData name="L K" userId="e4117d74aaad28f7" providerId="LiveId" clId="{8233CF9C-585D-4B1B-958F-854AD9C38FA9}" dt="2024-08-05T12:48:56.852" v="0"/>
          <ac:spMkLst>
            <pc:docMk/>
            <pc:sldMk cId="3558985562" sldId="269"/>
            <ac:spMk id="10" creationId="{5844CB6C-8C8F-94DD-4F50-DFDCF5DA6A03}"/>
          </ac:spMkLst>
        </pc:spChg>
      </pc:sldChg>
      <pc:sldChg chg="addSp modSp mod">
        <pc:chgData name="L K" userId="e4117d74aaad28f7" providerId="LiveId" clId="{8233CF9C-585D-4B1B-958F-854AD9C38FA9}" dt="2024-08-05T12:55:24.152" v="26" actId="1076"/>
        <pc:sldMkLst>
          <pc:docMk/>
          <pc:sldMk cId="920413659" sldId="270"/>
        </pc:sldMkLst>
        <pc:picChg chg="add mod">
          <ac:chgData name="L K" userId="e4117d74aaad28f7" providerId="LiveId" clId="{8233CF9C-585D-4B1B-958F-854AD9C38FA9}" dt="2024-08-05T12:55:24.152" v="26" actId="1076"/>
          <ac:picMkLst>
            <pc:docMk/>
            <pc:sldMk cId="920413659" sldId="270"/>
            <ac:picMk id="3" creationId="{475B9DD1-D1DA-C9E3-DDB4-F63DCBE8861A}"/>
          </ac:picMkLst>
        </pc:picChg>
      </pc:sldChg>
      <pc:sldChg chg="addSp modSp new mod">
        <pc:chgData name="L K" userId="e4117d74aaad28f7" providerId="LiveId" clId="{8233CF9C-585D-4B1B-958F-854AD9C38FA9}" dt="2024-08-05T12:55:39.816" v="28" actId="1076"/>
        <pc:sldMkLst>
          <pc:docMk/>
          <pc:sldMk cId="1994977428" sldId="271"/>
        </pc:sldMkLst>
        <pc:picChg chg="add mod">
          <ac:chgData name="L K" userId="e4117d74aaad28f7" providerId="LiveId" clId="{8233CF9C-585D-4B1B-958F-854AD9C38FA9}" dt="2024-08-05T12:55:39.816" v="28" actId="1076"/>
          <ac:picMkLst>
            <pc:docMk/>
            <pc:sldMk cId="1994977428" sldId="271"/>
            <ac:picMk id="4" creationId="{CBD94F4A-557F-FA1C-1FDC-67C2B3F7EE54}"/>
          </ac:picMkLst>
        </pc:picChg>
      </pc:sldChg>
      <pc:sldChg chg="addSp modSp new mod">
        <pc:chgData name="L K" userId="e4117d74aaad28f7" providerId="LiveId" clId="{8233CF9C-585D-4B1B-958F-854AD9C38FA9}" dt="2024-08-05T12:56:05.553" v="30" actId="1076"/>
        <pc:sldMkLst>
          <pc:docMk/>
          <pc:sldMk cId="3548400651" sldId="272"/>
        </pc:sldMkLst>
        <pc:picChg chg="add mod">
          <ac:chgData name="L K" userId="e4117d74aaad28f7" providerId="LiveId" clId="{8233CF9C-585D-4B1B-958F-854AD9C38FA9}" dt="2024-08-05T12:56:05.553" v="30" actId="1076"/>
          <ac:picMkLst>
            <pc:docMk/>
            <pc:sldMk cId="3548400651" sldId="272"/>
            <ac:picMk id="4" creationId="{13E4E787-14D0-1D74-5161-AA05F8C32485}"/>
          </ac:picMkLst>
        </pc:picChg>
      </pc:sldChg>
      <pc:sldChg chg="addSp modSp new mod">
        <pc:chgData name="L K" userId="e4117d74aaad28f7" providerId="LiveId" clId="{8233CF9C-585D-4B1B-958F-854AD9C38FA9}" dt="2024-08-05T12:56:19.950" v="32" actId="1076"/>
        <pc:sldMkLst>
          <pc:docMk/>
          <pc:sldMk cId="894414030" sldId="273"/>
        </pc:sldMkLst>
        <pc:picChg chg="add mod">
          <ac:chgData name="L K" userId="e4117d74aaad28f7" providerId="LiveId" clId="{8233CF9C-585D-4B1B-958F-854AD9C38FA9}" dt="2024-08-05T12:56:19.950" v="32" actId="1076"/>
          <ac:picMkLst>
            <pc:docMk/>
            <pc:sldMk cId="894414030" sldId="273"/>
            <ac:picMk id="4" creationId="{572A73B4-CA6D-4E93-15F3-81657805ABEC}"/>
          </ac:picMkLst>
        </pc:picChg>
      </pc:sldChg>
      <pc:sldChg chg="addSp modSp new mod">
        <pc:chgData name="L K" userId="e4117d74aaad28f7" providerId="LiveId" clId="{8233CF9C-585D-4B1B-958F-854AD9C38FA9}" dt="2024-08-05T12:56:28.995" v="33" actId="14100"/>
        <pc:sldMkLst>
          <pc:docMk/>
          <pc:sldMk cId="2861478397" sldId="274"/>
        </pc:sldMkLst>
        <pc:picChg chg="add mod">
          <ac:chgData name="L K" userId="e4117d74aaad28f7" providerId="LiveId" clId="{8233CF9C-585D-4B1B-958F-854AD9C38FA9}" dt="2024-08-05T12:56:28.995" v="33" actId="14100"/>
          <ac:picMkLst>
            <pc:docMk/>
            <pc:sldMk cId="2861478397" sldId="274"/>
            <ac:picMk id="4" creationId="{A3CE1D17-2FD8-ED53-1C9B-AC6A8C09069F}"/>
          </ac:picMkLst>
        </pc:picChg>
      </pc:sldChg>
      <pc:sldChg chg="addSp modSp new mod">
        <pc:chgData name="L K" userId="e4117d74aaad28f7" providerId="LiveId" clId="{8233CF9C-585D-4B1B-958F-854AD9C38FA9}" dt="2024-08-05T12:57:36.363" v="49" actId="1076"/>
        <pc:sldMkLst>
          <pc:docMk/>
          <pc:sldMk cId="3517801808" sldId="275"/>
        </pc:sldMkLst>
        <pc:picChg chg="add mod modCrop">
          <ac:chgData name="L K" userId="e4117d74aaad28f7" providerId="LiveId" clId="{8233CF9C-585D-4B1B-958F-854AD9C38FA9}" dt="2024-08-05T12:57:36.363" v="49" actId="1076"/>
          <ac:picMkLst>
            <pc:docMk/>
            <pc:sldMk cId="3517801808" sldId="275"/>
            <ac:picMk id="4" creationId="{48A001DF-8749-7CB1-F592-48B6E895FB0A}"/>
          </ac:picMkLst>
        </pc:picChg>
        <pc:picChg chg="add mod modCrop">
          <ac:chgData name="L K" userId="e4117d74aaad28f7" providerId="LiveId" clId="{8233CF9C-585D-4B1B-958F-854AD9C38FA9}" dt="2024-08-05T12:57:28.409" v="47" actId="1076"/>
          <ac:picMkLst>
            <pc:docMk/>
            <pc:sldMk cId="3517801808" sldId="275"/>
            <ac:picMk id="5" creationId="{05077E8F-4D84-7E90-58E6-FD726AAEE20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4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05-08-2024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E0D76-80E0-4B69-BD94-48601CA3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43E92-4844-405C-A8C1-8FBA524C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9265742" y="6075296"/>
            <a:ext cx="1249193" cy="258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05-08-2024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5149"/>
            <a:ext cx="857484" cy="35902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5E5450D-982D-7F90-7E14-2DDC0BF2CB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3811" y="6043102"/>
            <a:ext cx="624894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b@seges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695712C-1E88-426F-9303-0815133F4D1A}"/>
              </a:ext>
            </a:extLst>
          </p:cNvPr>
          <p:cNvSpPr txBox="1">
            <a:spLocks/>
          </p:cNvSpPr>
          <p:nvPr/>
        </p:nvSpPr>
        <p:spPr>
          <a:xfrm>
            <a:off x="637060" y="2201"/>
            <a:ext cx="6379200" cy="5472479"/>
          </a:xfrm>
          <a:prstGeom prst="rect">
            <a:avLst/>
          </a:prstGeom>
          <a:solidFill>
            <a:srgbClr val="265F7A">
              <a:alpha val="84706"/>
            </a:srgbClr>
          </a:solidFill>
        </p:spPr>
        <p:txBody>
          <a:bodyPr tIns="0"/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844CB6C-8C8F-94DD-4F50-DFDCF5DA6A03}"/>
              </a:ext>
            </a:extLst>
          </p:cNvPr>
          <p:cNvSpPr txBox="1">
            <a:spLocks/>
          </p:cNvSpPr>
          <p:nvPr/>
        </p:nvSpPr>
        <p:spPr>
          <a:xfrm>
            <a:off x="1223781" y="764174"/>
            <a:ext cx="5914064" cy="56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Grundlæggende økonomi</a:t>
            </a:r>
          </a:p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bg1"/>
                </a:solidFill>
                <a:latin typeface="Arial Nova Light" panose="020B0304020202020204" pitchFamily="34" charset="0"/>
              </a:rPr>
              <a:t>11. udgave 2024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chemeClr val="bg1"/>
                </a:solidFill>
              </a:rPr>
              <a:t>6. Personlig skat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6A070699-5330-281B-D4DC-2A004930587C}"/>
              </a:ext>
            </a:extLst>
          </p:cNvPr>
          <p:cNvSpPr txBox="1">
            <a:spLocks/>
          </p:cNvSpPr>
          <p:nvPr/>
        </p:nvSpPr>
        <p:spPr>
          <a:xfrm>
            <a:off x="1264815" y="2277758"/>
            <a:ext cx="5769031" cy="1437177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Det vil sige, du ikke må dele filen, printe eller anvende fotos og tekst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i materiale, som udleveres til elever. 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Hvis skolen/læreren ønsker at anvende materialet til andet end online PowerPoint præsentation, kræver det en aftale med SEGES Forlag.</a:t>
            </a:r>
          </a:p>
          <a:p>
            <a:pPr marL="0" indent="0">
              <a:buNone/>
            </a:pPr>
            <a:endParaRPr lang="da-DK" sz="2000" baseline="300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0BB1CC5A-7148-89FE-534B-3FEAB5B88A48}"/>
              </a:ext>
            </a:extLst>
          </p:cNvPr>
          <p:cNvSpPr txBox="1">
            <a:spLocks/>
          </p:cNvSpPr>
          <p:nvPr/>
        </p:nvSpPr>
        <p:spPr>
          <a:xfrm>
            <a:off x="1231838" y="1590862"/>
            <a:ext cx="5914064" cy="37582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4" name="Billede 13" descr="Et billede, der indeholder Landkøretøj, køretøj, udendørs, tekst">
            <a:extLst>
              <a:ext uri="{FF2B5EF4-FFF2-40B4-BE49-F238E27FC236}">
                <a16:creationId xmlns:a16="http://schemas.microsoft.com/office/drawing/2014/main" id="{2643D207-8250-67DB-6BCF-8EBEF031D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72" y="427884"/>
            <a:ext cx="3456969" cy="492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98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475B9DD1-D1DA-C9E3-DDB4-F63DCBE88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21" y="759247"/>
            <a:ext cx="9735972" cy="48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37FD6-36B2-FE0B-B7B0-D6DB19DD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CBD94F4A-557F-FA1C-1FDC-67C2B3F7E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37" y="438150"/>
            <a:ext cx="5052938" cy="52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7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09C87-2057-E69B-497D-FE66D683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Et billede, der indeholder tekst, Font/skrifttype, skærmbillede&#10;&#10;Automatisk genereret beskrivelse">
            <a:extLst>
              <a:ext uri="{FF2B5EF4-FFF2-40B4-BE49-F238E27FC236}">
                <a16:creationId xmlns:a16="http://schemas.microsoft.com/office/drawing/2014/main" id="{13E4E787-14D0-1D74-5161-AA05F8C32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48" y="1922413"/>
            <a:ext cx="10249318" cy="18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2DA6B-6571-A363-FB67-EEE4D281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572A73B4-CA6D-4E93-15F3-81657805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6" y="598211"/>
            <a:ext cx="10441822" cy="51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6F168-256B-3897-EA44-4D590A77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A3CE1D17-2FD8-ED53-1C9B-AC6A8C090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0" y="829074"/>
            <a:ext cx="10682454" cy="5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7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42893-570B-F838-8713-4F51E92D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48A001DF-8749-7CB1-F592-48B6E895F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30"/>
          <a:stretch/>
        </p:blipFill>
        <p:spPr>
          <a:xfrm>
            <a:off x="576066" y="2344836"/>
            <a:ext cx="5720460" cy="1941734"/>
          </a:xfrm>
          <a:prstGeom prst="rect">
            <a:avLst/>
          </a:prstGeom>
        </p:spPr>
      </p:pic>
      <p:pic>
        <p:nvPicPr>
          <p:cNvPr id="5" name="Billede 4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05077E8F-4D84-7E90-58E6-FD726AAEE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6819034" y="365125"/>
            <a:ext cx="4822104" cy="55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01808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</TotalTime>
  <Words>112</Words>
  <Application>Microsoft Office PowerPoint</Application>
  <PresentationFormat>Brugerdefineret</PresentationFormat>
  <Paragraphs>11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Arial Nova Light</vt:lpstr>
      <vt:lpstr>Calibri</vt:lpstr>
      <vt:lpstr>SEGES Innovation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Kruse Kessler</dc:creator>
  <cp:lastModifiedBy>L K</cp:lastModifiedBy>
  <cp:revision>5</cp:revision>
  <dcterms:created xsi:type="dcterms:W3CDTF">2022-06-15T09:13:14Z</dcterms:created>
  <dcterms:modified xsi:type="dcterms:W3CDTF">2024-08-05T12:57:39Z</dcterms:modified>
</cp:coreProperties>
</file>