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5" r:id="rId4"/>
  </p:sldMasterIdLst>
  <p:notesMasterIdLst>
    <p:notesMasterId r:id="rId38"/>
  </p:notesMasterIdLst>
  <p:sldIdLst>
    <p:sldId id="979" r:id="rId5"/>
    <p:sldId id="7184" r:id="rId6"/>
    <p:sldId id="354" r:id="rId7"/>
    <p:sldId id="2147478078" r:id="rId8"/>
    <p:sldId id="2147478086" r:id="rId9"/>
    <p:sldId id="2147478102" r:id="rId10"/>
    <p:sldId id="2147478148" r:id="rId11"/>
    <p:sldId id="2147478105" r:id="rId12"/>
    <p:sldId id="2147478080" r:id="rId13"/>
    <p:sldId id="2147478081" r:id="rId14"/>
    <p:sldId id="2147478104" r:id="rId15"/>
    <p:sldId id="2147478083" r:id="rId16"/>
    <p:sldId id="2147478084" r:id="rId17"/>
    <p:sldId id="2147478085" r:id="rId18"/>
    <p:sldId id="271" r:id="rId19"/>
    <p:sldId id="272" r:id="rId20"/>
    <p:sldId id="2147478162" r:id="rId21"/>
    <p:sldId id="2147478053" r:id="rId22"/>
    <p:sldId id="2147478054" r:id="rId23"/>
    <p:sldId id="2147478055" r:id="rId24"/>
    <p:sldId id="2147478161" r:id="rId25"/>
    <p:sldId id="2147478150" r:id="rId26"/>
    <p:sldId id="359" r:id="rId27"/>
    <p:sldId id="2147478152" r:id="rId28"/>
    <p:sldId id="2147478151" r:id="rId29"/>
    <p:sldId id="7185" r:id="rId30"/>
    <p:sldId id="2147478153" r:id="rId31"/>
    <p:sldId id="2147478154" r:id="rId32"/>
    <p:sldId id="2147478158" r:id="rId33"/>
    <p:sldId id="275" r:id="rId34"/>
    <p:sldId id="2147478156" r:id="rId35"/>
    <p:sldId id="2147478157" r:id="rId36"/>
    <p:sldId id="27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3" userDrawn="1">
          <p15:clr>
            <a:srgbClr val="A4A3A4"/>
          </p15:clr>
        </p15:guide>
        <p15:guide id="2" orient="horz" pos="25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E86CC4-7B9A-1E9D-FB84-647324FBAE5D}" name="Ellen Sofie Stensberg" initials="ESS" userId="S::elst@danbred.com::04ccc353-1886-4a7c-a102-6f9c6ad6d2a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kaela Ohl" initials="MO" lastIdx="32" clrIdx="0">
    <p:extLst>
      <p:ext uri="{19B8F6BF-5375-455C-9EA6-DF929625EA0E}">
        <p15:presenceInfo xmlns:p15="http://schemas.microsoft.com/office/powerpoint/2012/main" userId="S::mwo@danbred.com::f1fd3f3e-5052-4f66-aae6-6d53cb06a052" providerId="AD"/>
      </p:ext>
    </p:extLst>
  </p:cmAuthor>
  <p:cmAuthor id="2" name="Mathias Caspersen" initials="MC" lastIdx="2" clrIdx="1">
    <p:extLst>
      <p:ext uri="{19B8F6BF-5375-455C-9EA6-DF929625EA0E}">
        <p15:presenceInfo xmlns:p15="http://schemas.microsoft.com/office/powerpoint/2012/main" userId="S::mc@kogp.dk::7ff3497f-8893-4c6f-88f9-25dbf95ef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002A"/>
    <a:srgbClr val="800020"/>
    <a:srgbClr val="706359"/>
    <a:srgbClr val="A79C94"/>
    <a:srgbClr val="B81D2F"/>
    <a:srgbClr val="C43E1C"/>
    <a:srgbClr val="ED7A08"/>
    <a:srgbClr val="000000"/>
    <a:srgbClr val="ED7A06"/>
    <a:srgbClr val="F4F2E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A7B73D-5B73-4020-AB8C-186E1A3AD33A}" v="6" dt="2025-05-13T11:56:16.217"/>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ema til typografi 1 - Marker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Mørkt layout 1 - Markering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Mørkt layout 2 - Markering 3/Markerin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yst layout 2 - Marker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yst layout 3 - Marker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yst layout 3 - Marker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yst layou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llemlayout 1 - Marker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72" y="150"/>
      </p:cViewPr>
      <p:guideLst>
        <p:guide pos="393"/>
        <p:guide orient="horz" pos="25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rid Beth Rasmussen" userId="fe76ff3c-97dc-4f94-a8ee-8e112a3a19fb" providerId="ADAL" clId="{66A7B73D-5B73-4020-AB8C-186E1A3AD33A}"/>
    <pc:docChg chg="undo custSel addSld delSld modSld">
      <pc:chgData name="Sigrid Beth Rasmussen" userId="fe76ff3c-97dc-4f94-a8ee-8e112a3a19fb" providerId="ADAL" clId="{66A7B73D-5B73-4020-AB8C-186E1A3AD33A}" dt="2025-07-10T08:53:50.100" v="749" actId="1076"/>
      <pc:docMkLst>
        <pc:docMk/>
      </pc:docMkLst>
      <pc:sldChg chg="addSp modSp add mod modClrScheme chgLayout">
        <pc:chgData name="Sigrid Beth Rasmussen" userId="fe76ff3c-97dc-4f94-a8ee-8e112a3a19fb" providerId="ADAL" clId="{66A7B73D-5B73-4020-AB8C-186E1A3AD33A}" dt="2025-05-09T08:23:15.920" v="649" actId="20577"/>
        <pc:sldMkLst>
          <pc:docMk/>
          <pc:sldMk cId="798910786" sldId="271"/>
        </pc:sldMkLst>
        <pc:spChg chg="mod ord">
          <ac:chgData name="Sigrid Beth Rasmussen" userId="fe76ff3c-97dc-4f94-a8ee-8e112a3a19fb" providerId="ADAL" clId="{66A7B73D-5B73-4020-AB8C-186E1A3AD33A}" dt="2025-05-09T08:23:12.870" v="648" actId="26606"/>
          <ac:spMkLst>
            <pc:docMk/>
            <pc:sldMk cId="798910786" sldId="271"/>
            <ac:spMk id="2" creationId="{00000000-0000-0000-0000-000000000000}"/>
          </ac:spMkLst>
        </pc:spChg>
        <pc:spChg chg="mod ord">
          <ac:chgData name="Sigrid Beth Rasmussen" userId="fe76ff3c-97dc-4f94-a8ee-8e112a3a19fb" providerId="ADAL" clId="{66A7B73D-5B73-4020-AB8C-186E1A3AD33A}" dt="2025-05-09T08:23:15.920" v="649" actId="20577"/>
          <ac:spMkLst>
            <pc:docMk/>
            <pc:sldMk cId="798910786" sldId="271"/>
            <ac:spMk id="3" creationId="{00000000-0000-0000-0000-000000000000}"/>
          </ac:spMkLst>
        </pc:spChg>
        <pc:spChg chg="add mod">
          <ac:chgData name="Sigrid Beth Rasmussen" userId="fe76ff3c-97dc-4f94-a8ee-8e112a3a19fb" providerId="ADAL" clId="{66A7B73D-5B73-4020-AB8C-186E1A3AD33A}" dt="2025-05-09T08:23:12.870" v="648" actId="26606"/>
          <ac:spMkLst>
            <pc:docMk/>
            <pc:sldMk cId="798910786" sldId="271"/>
            <ac:spMk id="4104" creationId="{65934EF2-AAE4-E6AE-DA44-486649CC5582}"/>
          </ac:spMkLst>
        </pc:spChg>
        <pc:spChg chg="add mod">
          <ac:chgData name="Sigrid Beth Rasmussen" userId="fe76ff3c-97dc-4f94-a8ee-8e112a3a19fb" providerId="ADAL" clId="{66A7B73D-5B73-4020-AB8C-186E1A3AD33A}" dt="2025-05-09T08:23:12.870" v="648" actId="26606"/>
          <ac:spMkLst>
            <pc:docMk/>
            <pc:sldMk cId="798910786" sldId="271"/>
            <ac:spMk id="4106" creationId="{1B4C3513-4E06-D08A-B919-A4D3EF7ED9E1}"/>
          </ac:spMkLst>
        </pc:spChg>
        <pc:picChg chg="mod ord">
          <ac:chgData name="Sigrid Beth Rasmussen" userId="fe76ff3c-97dc-4f94-a8ee-8e112a3a19fb" providerId="ADAL" clId="{66A7B73D-5B73-4020-AB8C-186E1A3AD33A}" dt="2025-05-09T08:23:12.870" v="648" actId="26606"/>
          <ac:picMkLst>
            <pc:docMk/>
            <pc:sldMk cId="798910786" sldId="271"/>
            <ac:picMk id="4099" creationId="{00000000-0000-0000-0000-000000000000}"/>
          </ac:picMkLst>
        </pc:picChg>
      </pc:sldChg>
      <pc:sldChg chg="addSp delSp modSp add mod modClrScheme chgLayout">
        <pc:chgData name="Sigrid Beth Rasmussen" userId="fe76ff3c-97dc-4f94-a8ee-8e112a3a19fb" providerId="ADAL" clId="{66A7B73D-5B73-4020-AB8C-186E1A3AD33A}" dt="2025-05-09T08:23:36.742" v="655" actId="27636"/>
        <pc:sldMkLst>
          <pc:docMk/>
          <pc:sldMk cId="1637348440" sldId="272"/>
        </pc:sldMkLst>
        <pc:spChg chg="mod ord">
          <ac:chgData name="Sigrid Beth Rasmussen" userId="fe76ff3c-97dc-4f94-a8ee-8e112a3a19fb" providerId="ADAL" clId="{66A7B73D-5B73-4020-AB8C-186E1A3AD33A}" dt="2025-05-09T08:23:36.742" v="655" actId="27636"/>
          <ac:spMkLst>
            <pc:docMk/>
            <pc:sldMk cId="1637348440" sldId="272"/>
            <ac:spMk id="2" creationId="{00000000-0000-0000-0000-000000000000}"/>
          </ac:spMkLst>
        </pc:spChg>
        <pc:spChg chg="mod ord">
          <ac:chgData name="Sigrid Beth Rasmussen" userId="fe76ff3c-97dc-4f94-a8ee-8e112a3a19fb" providerId="ADAL" clId="{66A7B73D-5B73-4020-AB8C-186E1A3AD33A}" dt="2025-05-09T08:23:36.724" v="654" actId="700"/>
          <ac:spMkLst>
            <pc:docMk/>
            <pc:sldMk cId="1637348440" sldId="272"/>
            <ac:spMk id="3" creationId="{00000000-0000-0000-0000-000000000000}"/>
          </ac:spMkLst>
        </pc:spChg>
      </pc:sldChg>
      <pc:sldChg chg="add">
        <pc:chgData name="Sigrid Beth Rasmussen" userId="fe76ff3c-97dc-4f94-a8ee-8e112a3a19fb" providerId="ADAL" clId="{66A7B73D-5B73-4020-AB8C-186E1A3AD33A}" dt="2025-05-09T08:24:37.820" v="658"/>
        <pc:sldMkLst>
          <pc:docMk/>
          <pc:sldMk cId="2116866541" sldId="273"/>
        </pc:sldMkLst>
      </pc:sldChg>
      <pc:sldChg chg="add del">
        <pc:chgData name="Sigrid Beth Rasmussen" userId="fe76ff3c-97dc-4f94-a8ee-8e112a3a19fb" providerId="ADAL" clId="{66A7B73D-5B73-4020-AB8C-186E1A3AD33A}" dt="2025-05-09T08:18:43.994" v="319"/>
        <pc:sldMkLst>
          <pc:docMk/>
          <pc:sldMk cId="1853940701" sldId="275"/>
        </pc:sldMkLst>
      </pc:sldChg>
      <pc:sldChg chg="del">
        <pc:chgData name="Sigrid Beth Rasmussen" userId="fe76ff3c-97dc-4f94-a8ee-8e112a3a19fb" providerId="ADAL" clId="{66A7B73D-5B73-4020-AB8C-186E1A3AD33A}" dt="2025-05-09T08:11:14.975" v="26" actId="47"/>
        <pc:sldMkLst>
          <pc:docMk/>
          <pc:sldMk cId="3668335282" sldId="323"/>
        </pc:sldMkLst>
      </pc:sldChg>
      <pc:sldChg chg="add">
        <pc:chgData name="Sigrid Beth Rasmussen" userId="fe76ff3c-97dc-4f94-a8ee-8e112a3a19fb" providerId="ADAL" clId="{66A7B73D-5B73-4020-AB8C-186E1A3AD33A}" dt="2025-05-09T08:13:37.069" v="177"/>
        <pc:sldMkLst>
          <pc:docMk/>
          <pc:sldMk cId="4112577728" sldId="354"/>
        </pc:sldMkLst>
      </pc:sldChg>
      <pc:sldChg chg="add">
        <pc:chgData name="Sigrid Beth Rasmussen" userId="fe76ff3c-97dc-4f94-a8ee-8e112a3a19fb" providerId="ADAL" clId="{66A7B73D-5B73-4020-AB8C-186E1A3AD33A}" dt="2025-05-09T08:13:37.069" v="177"/>
        <pc:sldMkLst>
          <pc:docMk/>
          <pc:sldMk cId="333462307" sldId="359"/>
        </pc:sldMkLst>
      </pc:sldChg>
      <pc:sldChg chg="del">
        <pc:chgData name="Sigrid Beth Rasmussen" userId="fe76ff3c-97dc-4f94-a8ee-8e112a3a19fb" providerId="ADAL" clId="{66A7B73D-5B73-4020-AB8C-186E1A3AD33A}" dt="2025-05-09T08:11:04.793" v="6" actId="47"/>
        <pc:sldMkLst>
          <pc:docMk/>
          <pc:sldMk cId="3266172082" sldId="379"/>
        </pc:sldMkLst>
      </pc:sldChg>
      <pc:sldChg chg="del">
        <pc:chgData name="Sigrid Beth Rasmussen" userId="fe76ff3c-97dc-4f94-a8ee-8e112a3a19fb" providerId="ADAL" clId="{66A7B73D-5B73-4020-AB8C-186E1A3AD33A}" dt="2025-05-09T08:11:04.316" v="5" actId="47"/>
        <pc:sldMkLst>
          <pc:docMk/>
          <pc:sldMk cId="2333759843" sldId="876"/>
        </pc:sldMkLst>
      </pc:sldChg>
      <pc:sldChg chg="modSp mod">
        <pc:chgData name="Sigrid Beth Rasmussen" userId="fe76ff3c-97dc-4f94-a8ee-8e112a3a19fb" providerId="ADAL" clId="{66A7B73D-5B73-4020-AB8C-186E1A3AD33A}" dt="2025-05-09T08:14:17.895" v="268" actId="20577"/>
        <pc:sldMkLst>
          <pc:docMk/>
          <pc:sldMk cId="1646736586" sldId="979"/>
        </pc:sldMkLst>
        <pc:spChg chg="mod">
          <ac:chgData name="Sigrid Beth Rasmussen" userId="fe76ff3c-97dc-4f94-a8ee-8e112a3a19fb" providerId="ADAL" clId="{66A7B73D-5B73-4020-AB8C-186E1A3AD33A}" dt="2025-05-09T08:14:17.895" v="268" actId="20577"/>
          <ac:spMkLst>
            <pc:docMk/>
            <pc:sldMk cId="1646736586" sldId="979"/>
            <ac:spMk id="10" creationId="{D31018F1-F7E8-46AC-A072-15623897BB8F}"/>
          </ac:spMkLst>
        </pc:spChg>
      </pc:sldChg>
      <pc:sldChg chg="del">
        <pc:chgData name="Sigrid Beth Rasmussen" userId="fe76ff3c-97dc-4f94-a8ee-8e112a3a19fb" providerId="ADAL" clId="{66A7B73D-5B73-4020-AB8C-186E1A3AD33A}" dt="2025-05-09T08:10:59.493" v="0" actId="47"/>
        <pc:sldMkLst>
          <pc:docMk/>
          <pc:sldMk cId="2298117567" sldId="7176"/>
        </pc:sldMkLst>
      </pc:sldChg>
      <pc:sldChg chg="del">
        <pc:chgData name="Sigrid Beth Rasmussen" userId="fe76ff3c-97dc-4f94-a8ee-8e112a3a19fb" providerId="ADAL" clId="{66A7B73D-5B73-4020-AB8C-186E1A3AD33A}" dt="2025-05-09T08:11:13.156" v="21" actId="47"/>
        <pc:sldMkLst>
          <pc:docMk/>
          <pc:sldMk cId="881984596" sldId="7182"/>
        </pc:sldMkLst>
      </pc:sldChg>
      <pc:sldChg chg="del">
        <pc:chgData name="Sigrid Beth Rasmussen" userId="fe76ff3c-97dc-4f94-a8ee-8e112a3a19fb" providerId="ADAL" clId="{66A7B73D-5B73-4020-AB8C-186E1A3AD33A}" dt="2025-05-09T08:11:18.399" v="29" actId="47"/>
        <pc:sldMkLst>
          <pc:docMk/>
          <pc:sldMk cId="3329882810" sldId="7183"/>
        </pc:sldMkLst>
      </pc:sldChg>
      <pc:sldChg chg="modSp mod">
        <pc:chgData name="Sigrid Beth Rasmussen" userId="fe76ff3c-97dc-4f94-a8ee-8e112a3a19fb" providerId="ADAL" clId="{66A7B73D-5B73-4020-AB8C-186E1A3AD33A}" dt="2025-05-09T08:12:53.368" v="176" actId="20577"/>
        <pc:sldMkLst>
          <pc:docMk/>
          <pc:sldMk cId="1320785810" sldId="7184"/>
        </pc:sldMkLst>
        <pc:spChg chg="mod">
          <ac:chgData name="Sigrid Beth Rasmussen" userId="fe76ff3c-97dc-4f94-a8ee-8e112a3a19fb" providerId="ADAL" clId="{66A7B73D-5B73-4020-AB8C-186E1A3AD33A}" dt="2025-05-09T08:12:53.368" v="176" actId="20577"/>
          <ac:spMkLst>
            <pc:docMk/>
            <pc:sldMk cId="1320785810" sldId="7184"/>
            <ac:spMk id="5" creationId="{4493CC12-D4CF-2448-6335-464D3256A047}"/>
          </ac:spMkLst>
        </pc:spChg>
      </pc:sldChg>
      <pc:sldChg chg="modSp mod">
        <pc:chgData name="Sigrid Beth Rasmussen" userId="fe76ff3c-97dc-4f94-a8ee-8e112a3a19fb" providerId="ADAL" clId="{66A7B73D-5B73-4020-AB8C-186E1A3AD33A}" dt="2025-05-09T08:17:55.383" v="312" actId="20577"/>
        <pc:sldMkLst>
          <pc:docMk/>
          <pc:sldMk cId="1929361375" sldId="7185"/>
        </pc:sldMkLst>
        <pc:spChg chg="mod">
          <ac:chgData name="Sigrid Beth Rasmussen" userId="fe76ff3c-97dc-4f94-a8ee-8e112a3a19fb" providerId="ADAL" clId="{66A7B73D-5B73-4020-AB8C-186E1A3AD33A}" dt="2025-05-09T08:17:55.383" v="312" actId="20577"/>
          <ac:spMkLst>
            <pc:docMk/>
            <pc:sldMk cId="1929361375" sldId="7185"/>
            <ac:spMk id="2" creationId="{338C48C2-04E6-4B25-4594-A8339EF92E65}"/>
          </ac:spMkLst>
        </pc:spChg>
      </pc:sldChg>
      <pc:sldChg chg="del">
        <pc:chgData name="Sigrid Beth Rasmussen" userId="fe76ff3c-97dc-4f94-a8ee-8e112a3a19fb" providerId="ADAL" clId="{66A7B73D-5B73-4020-AB8C-186E1A3AD33A}" dt="2025-05-09T08:17:58.672" v="313" actId="47"/>
        <pc:sldMkLst>
          <pc:docMk/>
          <pc:sldMk cId="4086901740" sldId="7186"/>
        </pc:sldMkLst>
      </pc:sldChg>
      <pc:sldChg chg="del">
        <pc:chgData name="Sigrid Beth Rasmussen" userId="fe76ff3c-97dc-4f94-a8ee-8e112a3a19fb" providerId="ADAL" clId="{66A7B73D-5B73-4020-AB8C-186E1A3AD33A}" dt="2025-05-09T08:17:59.387" v="314" actId="47"/>
        <pc:sldMkLst>
          <pc:docMk/>
          <pc:sldMk cId="3589429339" sldId="7187"/>
        </pc:sldMkLst>
      </pc:sldChg>
      <pc:sldChg chg="del">
        <pc:chgData name="Sigrid Beth Rasmussen" userId="fe76ff3c-97dc-4f94-a8ee-8e112a3a19fb" providerId="ADAL" clId="{66A7B73D-5B73-4020-AB8C-186E1A3AD33A}" dt="2025-05-09T08:11:37.965" v="58" actId="47"/>
        <pc:sldMkLst>
          <pc:docMk/>
          <pc:sldMk cId="1840268218" sldId="7191"/>
        </pc:sldMkLst>
      </pc:sldChg>
      <pc:sldChg chg="del">
        <pc:chgData name="Sigrid Beth Rasmussen" userId="fe76ff3c-97dc-4f94-a8ee-8e112a3a19fb" providerId="ADAL" clId="{66A7B73D-5B73-4020-AB8C-186E1A3AD33A}" dt="2025-05-09T08:11:40.597" v="62" actId="47"/>
        <pc:sldMkLst>
          <pc:docMk/>
          <pc:sldMk cId="1591200482" sldId="7192"/>
        </pc:sldMkLst>
      </pc:sldChg>
      <pc:sldChg chg="del">
        <pc:chgData name="Sigrid Beth Rasmussen" userId="fe76ff3c-97dc-4f94-a8ee-8e112a3a19fb" providerId="ADAL" clId="{66A7B73D-5B73-4020-AB8C-186E1A3AD33A}" dt="2025-05-09T08:18:06.570" v="316" actId="47"/>
        <pc:sldMkLst>
          <pc:docMk/>
          <pc:sldMk cId="2873890519" sldId="7193"/>
        </pc:sldMkLst>
      </pc:sldChg>
      <pc:sldChg chg="del">
        <pc:chgData name="Sigrid Beth Rasmussen" userId="fe76ff3c-97dc-4f94-a8ee-8e112a3a19fb" providerId="ADAL" clId="{66A7B73D-5B73-4020-AB8C-186E1A3AD33A}" dt="2025-05-09T08:11:11.049" v="18" actId="47"/>
        <pc:sldMkLst>
          <pc:docMk/>
          <pc:sldMk cId="3721584366" sldId="7194"/>
        </pc:sldMkLst>
      </pc:sldChg>
      <pc:sldChg chg="del">
        <pc:chgData name="Sigrid Beth Rasmussen" userId="fe76ff3c-97dc-4f94-a8ee-8e112a3a19fb" providerId="ADAL" clId="{66A7B73D-5B73-4020-AB8C-186E1A3AD33A}" dt="2025-05-09T08:11:11.457" v="19" actId="47"/>
        <pc:sldMkLst>
          <pc:docMk/>
          <pc:sldMk cId="3770075731" sldId="7195"/>
        </pc:sldMkLst>
      </pc:sldChg>
      <pc:sldChg chg="del">
        <pc:chgData name="Sigrid Beth Rasmussen" userId="fe76ff3c-97dc-4f94-a8ee-8e112a3a19fb" providerId="ADAL" clId="{66A7B73D-5B73-4020-AB8C-186E1A3AD33A}" dt="2025-05-09T08:11:39.497" v="60" actId="47"/>
        <pc:sldMkLst>
          <pc:docMk/>
          <pc:sldMk cId="1790389941" sldId="7216"/>
        </pc:sldMkLst>
      </pc:sldChg>
      <pc:sldChg chg="del">
        <pc:chgData name="Sigrid Beth Rasmussen" userId="fe76ff3c-97dc-4f94-a8ee-8e112a3a19fb" providerId="ADAL" clId="{66A7B73D-5B73-4020-AB8C-186E1A3AD33A}" dt="2025-05-09T08:11:10.225" v="15" actId="47"/>
        <pc:sldMkLst>
          <pc:docMk/>
          <pc:sldMk cId="1081604563" sldId="7224"/>
        </pc:sldMkLst>
      </pc:sldChg>
      <pc:sldChg chg="del">
        <pc:chgData name="Sigrid Beth Rasmussen" userId="fe76ff3c-97dc-4f94-a8ee-8e112a3a19fb" providerId="ADAL" clId="{66A7B73D-5B73-4020-AB8C-186E1A3AD33A}" dt="2025-05-09T08:11:06.014" v="10" actId="47"/>
        <pc:sldMkLst>
          <pc:docMk/>
          <pc:sldMk cId="3722280165" sldId="7247"/>
        </pc:sldMkLst>
      </pc:sldChg>
      <pc:sldChg chg="del">
        <pc:chgData name="Sigrid Beth Rasmussen" userId="fe76ff3c-97dc-4f94-a8ee-8e112a3a19fb" providerId="ADAL" clId="{66A7B73D-5B73-4020-AB8C-186E1A3AD33A}" dt="2025-05-09T08:11:01.926" v="3" actId="47"/>
        <pc:sldMkLst>
          <pc:docMk/>
          <pc:sldMk cId="965292481" sldId="2145706089"/>
        </pc:sldMkLst>
      </pc:sldChg>
      <pc:sldChg chg="del">
        <pc:chgData name="Sigrid Beth Rasmussen" userId="fe76ff3c-97dc-4f94-a8ee-8e112a3a19fb" providerId="ADAL" clId="{66A7B73D-5B73-4020-AB8C-186E1A3AD33A}" dt="2025-05-09T08:10:59.824" v="1" actId="47"/>
        <pc:sldMkLst>
          <pc:docMk/>
          <pc:sldMk cId="154650234" sldId="2145706094"/>
        </pc:sldMkLst>
      </pc:sldChg>
      <pc:sldChg chg="del">
        <pc:chgData name="Sigrid Beth Rasmussen" userId="fe76ff3c-97dc-4f94-a8ee-8e112a3a19fb" providerId="ADAL" clId="{66A7B73D-5B73-4020-AB8C-186E1A3AD33A}" dt="2025-05-09T08:11:39.726" v="61" actId="47"/>
        <pc:sldMkLst>
          <pc:docMk/>
          <pc:sldMk cId="1194530573" sldId="2145706095"/>
        </pc:sldMkLst>
      </pc:sldChg>
      <pc:sldChg chg="del">
        <pc:chgData name="Sigrid Beth Rasmussen" userId="fe76ff3c-97dc-4f94-a8ee-8e112a3a19fb" providerId="ADAL" clId="{66A7B73D-5B73-4020-AB8C-186E1A3AD33A}" dt="2025-05-09T08:11:05.746" v="9" actId="47"/>
        <pc:sldMkLst>
          <pc:docMk/>
          <pc:sldMk cId="3103737420" sldId="2145706096"/>
        </pc:sldMkLst>
      </pc:sldChg>
      <pc:sldChg chg="del">
        <pc:chgData name="Sigrid Beth Rasmussen" userId="fe76ff3c-97dc-4f94-a8ee-8e112a3a19fb" providerId="ADAL" clId="{66A7B73D-5B73-4020-AB8C-186E1A3AD33A}" dt="2025-05-09T08:11:05.142" v="7" actId="47"/>
        <pc:sldMkLst>
          <pc:docMk/>
          <pc:sldMk cId="1768382612" sldId="2145706098"/>
        </pc:sldMkLst>
      </pc:sldChg>
      <pc:sldChg chg="del">
        <pc:chgData name="Sigrid Beth Rasmussen" userId="fe76ff3c-97dc-4f94-a8ee-8e112a3a19fb" providerId="ADAL" clId="{66A7B73D-5B73-4020-AB8C-186E1A3AD33A}" dt="2025-05-09T08:11:05.475" v="8" actId="47"/>
        <pc:sldMkLst>
          <pc:docMk/>
          <pc:sldMk cId="4276038230" sldId="2145706099"/>
        </pc:sldMkLst>
      </pc:sldChg>
      <pc:sldChg chg="del">
        <pc:chgData name="Sigrid Beth Rasmussen" userId="fe76ff3c-97dc-4f94-a8ee-8e112a3a19fb" providerId="ADAL" clId="{66A7B73D-5B73-4020-AB8C-186E1A3AD33A}" dt="2025-05-09T08:11:02.671" v="4" actId="47"/>
        <pc:sldMkLst>
          <pc:docMk/>
          <pc:sldMk cId="2625592147" sldId="2145706100"/>
        </pc:sldMkLst>
      </pc:sldChg>
      <pc:sldChg chg="del">
        <pc:chgData name="Sigrid Beth Rasmussen" userId="fe76ff3c-97dc-4f94-a8ee-8e112a3a19fb" providerId="ADAL" clId="{66A7B73D-5B73-4020-AB8C-186E1A3AD33A}" dt="2025-05-09T08:11:15.303" v="27" actId="47"/>
        <pc:sldMkLst>
          <pc:docMk/>
          <pc:sldMk cId="2297293728" sldId="2147478036"/>
        </pc:sldMkLst>
      </pc:sldChg>
      <pc:sldChg chg="del">
        <pc:chgData name="Sigrid Beth Rasmussen" userId="fe76ff3c-97dc-4f94-a8ee-8e112a3a19fb" providerId="ADAL" clId="{66A7B73D-5B73-4020-AB8C-186E1A3AD33A}" dt="2025-05-09T08:11:00.173" v="2" actId="47"/>
        <pc:sldMkLst>
          <pc:docMk/>
          <pc:sldMk cId="624774815" sldId="2147478037"/>
        </pc:sldMkLst>
      </pc:sldChg>
      <pc:sldChg chg="del">
        <pc:chgData name="Sigrid Beth Rasmussen" userId="fe76ff3c-97dc-4f94-a8ee-8e112a3a19fb" providerId="ADAL" clId="{66A7B73D-5B73-4020-AB8C-186E1A3AD33A}" dt="2025-05-09T08:11:37.695" v="57" actId="47"/>
        <pc:sldMkLst>
          <pc:docMk/>
          <pc:sldMk cId="279777527" sldId="2147478039"/>
        </pc:sldMkLst>
      </pc:sldChg>
      <pc:sldChg chg="del">
        <pc:chgData name="Sigrid Beth Rasmussen" userId="fe76ff3c-97dc-4f94-a8ee-8e112a3a19fb" providerId="ADAL" clId="{66A7B73D-5B73-4020-AB8C-186E1A3AD33A}" dt="2025-05-09T08:11:06.323" v="11" actId="47"/>
        <pc:sldMkLst>
          <pc:docMk/>
          <pc:sldMk cId="3647458139" sldId="2147478043"/>
        </pc:sldMkLst>
      </pc:sldChg>
      <pc:sldChg chg="del">
        <pc:chgData name="Sigrid Beth Rasmussen" userId="fe76ff3c-97dc-4f94-a8ee-8e112a3a19fb" providerId="ADAL" clId="{66A7B73D-5B73-4020-AB8C-186E1A3AD33A}" dt="2025-05-09T08:11:06.627" v="12" actId="47"/>
        <pc:sldMkLst>
          <pc:docMk/>
          <pc:sldMk cId="1910110722" sldId="2147478048"/>
        </pc:sldMkLst>
      </pc:sldChg>
      <pc:sldChg chg="add">
        <pc:chgData name="Sigrid Beth Rasmussen" userId="fe76ff3c-97dc-4f94-a8ee-8e112a3a19fb" providerId="ADAL" clId="{66A7B73D-5B73-4020-AB8C-186E1A3AD33A}" dt="2025-05-09T08:13:37.069" v="177"/>
        <pc:sldMkLst>
          <pc:docMk/>
          <pc:sldMk cId="206212480" sldId="2147478053"/>
        </pc:sldMkLst>
      </pc:sldChg>
      <pc:sldChg chg="add">
        <pc:chgData name="Sigrid Beth Rasmussen" userId="fe76ff3c-97dc-4f94-a8ee-8e112a3a19fb" providerId="ADAL" clId="{66A7B73D-5B73-4020-AB8C-186E1A3AD33A}" dt="2025-05-09T08:13:37.069" v="177"/>
        <pc:sldMkLst>
          <pc:docMk/>
          <pc:sldMk cId="3178716802" sldId="2147478054"/>
        </pc:sldMkLst>
      </pc:sldChg>
      <pc:sldChg chg="add">
        <pc:chgData name="Sigrid Beth Rasmussen" userId="fe76ff3c-97dc-4f94-a8ee-8e112a3a19fb" providerId="ADAL" clId="{66A7B73D-5B73-4020-AB8C-186E1A3AD33A}" dt="2025-05-09T08:13:37.069" v="177"/>
        <pc:sldMkLst>
          <pc:docMk/>
          <pc:sldMk cId="28226908" sldId="2147478055"/>
        </pc:sldMkLst>
      </pc:sldChg>
      <pc:sldChg chg="del">
        <pc:chgData name="Sigrid Beth Rasmussen" userId="fe76ff3c-97dc-4f94-a8ee-8e112a3a19fb" providerId="ADAL" clId="{66A7B73D-5B73-4020-AB8C-186E1A3AD33A}" dt="2025-05-09T08:11:13.811" v="22" actId="47"/>
        <pc:sldMkLst>
          <pc:docMk/>
          <pc:sldMk cId="1717285022" sldId="2147478066"/>
        </pc:sldMkLst>
      </pc:sldChg>
      <pc:sldChg chg="del">
        <pc:chgData name="Sigrid Beth Rasmussen" userId="fe76ff3c-97dc-4f94-a8ee-8e112a3a19fb" providerId="ADAL" clId="{66A7B73D-5B73-4020-AB8C-186E1A3AD33A}" dt="2025-05-09T08:11:07.732" v="14" actId="47"/>
        <pc:sldMkLst>
          <pc:docMk/>
          <pc:sldMk cId="588068516" sldId="2147478072"/>
        </pc:sldMkLst>
      </pc:sldChg>
      <pc:sldChg chg="add del">
        <pc:chgData name="Sigrid Beth Rasmussen" userId="fe76ff3c-97dc-4f94-a8ee-8e112a3a19fb" providerId="ADAL" clId="{66A7B73D-5B73-4020-AB8C-186E1A3AD33A}" dt="2025-05-09T08:18:30.087" v="318"/>
        <pc:sldMkLst>
          <pc:docMk/>
          <pc:sldMk cId="1515252123" sldId="2147478077"/>
        </pc:sldMkLst>
      </pc:sldChg>
      <pc:sldChg chg="del">
        <pc:chgData name="Sigrid Beth Rasmussen" userId="fe76ff3c-97dc-4f94-a8ee-8e112a3a19fb" providerId="ADAL" clId="{66A7B73D-5B73-4020-AB8C-186E1A3AD33A}" dt="2025-05-09T08:18:00.547" v="315" actId="47"/>
        <pc:sldMkLst>
          <pc:docMk/>
          <pc:sldMk cId="2332100558" sldId="2147478077"/>
        </pc:sldMkLst>
      </pc:sldChg>
      <pc:sldChg chg="add modNotesTx">
        <pc:chgData name="Sigrid Beth Rasmussen" userId="fe76ff3c-97dc-4f94-a8ee-8e112a3a19fb" providerId="ADAL" clId="{66A7B73D-5B73-4020-AB8C-186E1A3AD33A}" dt="2025-05-18T21:36:44.972" v="745" actId="20577"/>
        <pc:sldMkLst>
          <pc:docMk/>
          <pc:sldMk cId="116229177" sldId="2147478078"/>
        </pc:sldMkLst>
      </pc:sldChg>
      <pc:sldChg chg="del">
        <pc:chgData name="Sigrid Beth Rasmussen" userId="fe76ff3c-97dc-4f94-a8ee-8e112a3a19fb" providerId="ADAL" clId="{66A7B73D-5B73-4020-AB8C-186E1A3AD33A}" dt="2025-05-09T08:11:14.696" v="25" actId="47"/>
        <pc:sldMkLst>
          <pc:docMk/>
          <pc:sldMk cId="1083674816" sldId="2147478078"/>
        </pc:sldMkLst>
      </pc:sldChg>
      <pc:sldChg chg="del">
        <pc:chgData name="Sigrid Beth Rasmussen" userId="fe76ff3c-97dc-4f94-a8ee-8e112a3a19fb" providerId="ADAL" clId="{66A7B73D-5B73-4020-AB8C-186E1A3AD33A}" dt="2025-05-09T08:11:14.120" v="23" actId="47"/>
        <pc:sldMkLst>
          <pc:docMk/>
          <pc:sldMk cId="587173641" sldId="2147478079"/>
        </pc:sldMkLst>
      </pc:sldChg>
      <pc:sldChg chg="add">
        <pc:chgData name="Sigrid Beth Rasmussen" userId="fe76ff3c-97dc-4f94-a8ee-8e112a3a19fb" providerId="ADAL" clId="{66A7B73D-5B73-4020-AB8C-186E1A3AD33A}" dt="2025-05-09T08:13:37.069" v="177"/>
        <pc:sldMkLst>
          <pc:docMk/>
          <pc:sldMk cId="3956235128" sldId="2147478080"/>
        </pc:sldMkLst>
      </pc:sldChg>
      <pc:sldChg chg="add">
        <pc:chgData name="Sigrid Beth Rasmussen" userId="fe76ff3c-97dc-4f94-a8ee-8e112a3a19fb" providerId="ADAL" clId="{66A7B73D-5B73-4020-AB8C-186E1A3AD33A}" dt="2025-05-09T08:13:37.069" v="177"/>
        <pc:sldMkLst>
          <pc:docMk/>
          <pc:sldMk cId="1275155238" sldId="2147478081"/>
        </pc:sldMkLst>
      </pc:sldChg>
      <pc:sldChg chg="del">
        <pc:chgData name="Sigrid Beth Rasmussen" userId="fe76ff3c-97dc-4f94-a8ee-8e112a3a19fb" providerId="ADAL" clId="{66A7B73D-5B73-4020-AB8C-186E1A3AD33A}" dt="2025-05-09T08:11:36.304" v="54" actId="47"/>
        <pc:sldMkLst>
          <pc:docMk/>
          <pc:sldMk cId="1782494776" sldId="2147478082"/>
        </pc:sldMkLst>
      </pc:sldChg>
      <pc:sldChg chg="add">
        <pc:chgData name="Sigrid Beth Rasmussen" userId="fe76ff3c-97dc-4f94-a8ee-8e112a3a19fb" providerId="ADAL" clId="{66A7B73D-5B73-4020-AB8C-186E1A3AD33A}" dt="2025-05-09T08:13:37.069" v="177"/>
        <pc:sldMkLst>
          <pc:docMk/>
          <pc:sldMk cId="718948058" sldId="2147478083"/>
        </pc:sldMkLst>
      </pc:sldChg>
      <pc:sldChg chg="add">
        <pc:chgData name="Sigrid Beth Rasmussen" userId="fe76ff3c-97dc-4f94-a8ee-8e112a3a19fb" providerId="ADAL" clId="{66A7B73D-5B73-4020-AB8C-186E1A3AD33A}" dt="2025-05-09T08:13:37.069" v="177"/>
        <pc:sldMkLst>
          <pc:docMk/>
          <pc:sldMk cId="753688632" sldId="2147478084"/>
        </pc:sldMkLst>
      </pc:sldChg>
      <pc:sldChg chg="add">
        <pc:chgData name="Sigrid Beth Rasmussen" userId="fe76ff3c-97dc-4f94-a8ee-8e112a3a19fb" providerId="ADAL" clId="{66A7B73D-5B73-4020-AB8C-186E1A3AD33A}" dt="2025-05-09T08:13:37.069" v="177"/>
        <pc:sldMkLst>
          <pc:docMk/>
          <pc:sldMk cId="1187109886" sldId="2147478085"/>
        </pc:sldMkLst>
      </pc:sldChg>
      <pc:sldChg chg="add">
        <pc:chgData name="Sigrid Beth Rasmussen" userId="fe76ff3c-97dc-4f94-a8ee-8e112a3a19fb" providerId="ADAL" clId="{66A7B73D-5B73-4020-AB8C-186E1A3AD33A}" dt="2025-05-09T08:13:37.069" v="177"/>
        <pc:sldMkLst>
          <pc:docMk/>
          <pc:sldMk cId="3980618420" sldId="2147478086"/>
        </pc:sldMkLst>
      </pc:sldChg>
      <pc:sldChg chg="del">
        <pc:chgData name="Sigrid Beth Rasmussen" userId="fe76ff3c-97dc-4f94-a8ee-8e112a3a19fb" providerId="ADAL" clId="{66A7B73D-5B73-4020-AB8C-186E1A3AD33A}" dt="2025-05-09T08:11:07.220" v="13" actId="47"/>
        <pc:sldMkLst>
          <pc:docMk/>
          <pc:sldMk cId="2135064922" sldId="2147478095"/>
        </pc:sldMkLst>
      </pc:sldChg>
      <pc:sldChg chg="del">
        <pc:chgData name="Sigrid Beth Rasmussen" userId="fe76ff3c-97dc-4f94-a8ee-8e112a3a19fb" providerId="ADAL" clId="{66A7B73D-5B73-4020-AB8C-186E1A3AD33A}" dt="2025-05-09T08:11:10.499" v="16" actId="47"/>
        <pc:sldMkLst>
          <pc:docMk/>
          <pc:sldMk cId="1235974353" sldId="2147478096"/>
        </pc:sldMkLst>
      </pc:sldChg>
      <pc:sldChg chg="del">
        <pc:chgData name="Sigrid Beth Rasmussen" userId="fe76ff3c-97dc-4f94-a8ee-8e112a3a19fb" providerId="ADAL" clId="{66A7B73D-5B73-4020-AB8C-186E1A3AD33A}" dt="2025-05-09T08:11:10.780" v="17" actId="47"/>
        <pc:sldMkLst>
          <pc:docMk/>
          <pc:sldMk cId="2278396929" sldId="2147478099"/>
        </pc:sldMkLst>
      </pc:sldChg>
      <pc:sldChg chg="del">
        <pc:chgData name="Sigrid Beth Rasmussen" userId="fe76ff3c-97dc-4f94-a8ee-8e112a3a19fb" providerId="ADAL" clId="{66A7B73D-5B73-4020-AB8C-186E1A3AD33A}" dt="2025-05-09T08:11:12.541" v="20" actId="47"/>
        <pc:sldMkLst>
          <pc:docMk/>
          <pc:sldMk cId="1045058398" sldId="2147478100"/>
        </pc:sldMkLst>
      </pc:sldChg>
      <pc:sldChg chg="del">
        <pc:chgData name="Sigrid Beth Rasmussen" userId="fe76ff3c-97dc-4f94-a8ee-8e112a3a19fb" providerId="ADAL" clId="{66A7B73D-5B73-4020-AB8C-186E1A3AD33A}" dt="2025-05-09T08:11:14.398" v="24" actId="47"/>
        <pc:sldMkLst>
          <pc:docMk/>
          <pc:sldMk cId="1131069724" sldId="2147478101"/>
        </pc:sldMkLst>
      </pc:sldChg>
      <pc:sldChg chg="add modNotesTx">
        <pc:chgData name="Sigrid Beth Rasmussen" userId="fe76ff3c-97dc-4f94-a8ee-8e112a3a19fb" providerId="ADAL" clId="{66A7B73D-5B73-4020-AB8C-186E1A3AD33A}" dt="2025-05-18T21:36:59.285" v="747"/>
        <pc:sldMkLst>
          <pc:docMk/>
          <pc:sldMk cId="1924941643" sldId="2147478102"/>
        </pc:sldMkLst>
      </pc:sldChg>
      <pc:sldChg chg="del">
        <pc:chgData name="Sigrid Beth Rasmussen" userId="fe76ff3c-97dc-4f94-a8ee-8e112a3a19fb" providerId="ADAL" clId="{66A7B73D-5B73-4020-AB8C-186E1A3AD33A}" dt="2025-05-09T08:11:15.850" v="28" actId="47"/>
        <pc:sldMkLst>
          <pc:docMk/>
          <pc:sldMk cId="2812572275" sldId="2147478102"/>
        </pc:sldMkLst>
      </pc:sldChg>
      <pc:sldChg chg="del">
        <pc:chgData name="Sigrid Beth Rasmussen" userId="fe76ff3c-97dc-4f94-a8ee-8e112a3a19fb" providerId="ADAL" clId="{66A7B73D-5B73-4020-AB8C-186E1A3AD33A}" dt="2025-05-09T08:11:34.239" v="53" actId="47"/>
        <pc:sldMkLst>
          <pc:docMk/>
          <pc:sldMk cId="701301706" sldId="2147478103"/>
        </pc:sldMkLst>
      </pc:sldChg>
      <pc:sldChg chg="add">
        <pc:chgData name="Sigrid Beth Rasmussen" userId="fe76ff3c-97dc-4f94-a8ee-8e112a3a19fb" providerId="ADAL" clId="{66A7B73D-5B73-4020-AB8C-186E1A3AD33A}" dt="2025-05-09T08:13:37.069" v="177"/>
        <pc:sldMkLst>
          <pc:docMk/>
          <pc:sldMk cId="1671590478" sldId="2147478104"/>
        </pc:sldMkLst>
      </pc:sldChg>
      <pc:sldChg chg="add">
        <pc:chgData name="Sigrid Beth Rasmussen" userId="fe76ff3c-97dc-4f94-a8ee-8e112a3a19fb" providerId="ADAL" clId="{66A7B73D-5B73-4020-AB8C-186E1A3AD33A}" dt="2025-05-09T08:13:37.069" v="177"/>
        <pc:sldMkLst>
          <pc:docMk/>
          <pc:sldMk cId="4126061749" sldId="2147478105"/>
        </pc:sldMkLst>
      </pc:sldChg>
      <pc:sldChg chg="del">
        <pc:chgData name="Sigrid Beth Rasmussen" userId="fe76ff3c-97dc-4f94-a8ee-8e112a3a19fb" providerId="ADAL" clId="{66A7B73D-5B73-4020-AB8C-186E1A3AD33A}" dt="2025-05-09T08:11:39.153" v="59" actId="47"/>
        <pc:sldMkLst>
          <pc:docMk/>
          <pc:sldMk cId="163685683" sldId="2147478106"/>
        </pc:sldMkLst>
      </pc:sldChg>
      <pc:sldChg chg="del">
        <pc:chgData name="Sigrid Beth Rasmussen" userId="fe76ff3c-97dc-4f94-a8ee-8e112a3a19fb" providerId="ADAL" clId="{66A7B73D-5B73-4020-AB8C-186E1A3AD33A}" dt="2025-05-09T08:11:36.608" v="55" actId="47"/>
        <pc:sldMkLst>
          <pc:docMk/>
          <pc:sldMk cId="3907734557" sldId="2147478108"/>
        </pc:sldMkLst>
      </pc:sldChg>
      <pc:sldChg chg="del">
        <pc:chgData name="Sigrid Beth Rasmussen" userId="fe76ff3c-97dc-4f94-a8ee-8e112a3a19fb" providerId="ADAL" clId="{66A7B73D-5B73-4020-AB8C-186E1A3AD33A}" dt="2025-05-09T08:11:37.408" v="56" actId="47"/>
        <pc:sldMkLst>
          <pc:docMk/>
          <pc:sldMk cId="3923855613" sldId="2147478109"/>
        </pc:sldMkLst>
      </pc:sldChg>
      <pc:sldChg chg="del">
        <pc:chgData name="Sigrid Beth Rasmussen" userId="fe76ff3c-97dc-4f94-a8ee-8e112a3a19fb" providerId="ADAL" clId="{66A7B73D-5B73-4020-AB8C-186E1A3AD33A}" dt="2025-05-09T08:11:33.911" v="52" actId="47"/>
        <pc:sldMkLst>
          <pc:docMk/>
          <pc:sldMk cId="2639216568" sldId="2147478111"/>
        </pc:sldMkLst>
      </pc:sldChg>
      <pc:sldChg chg="add">
        <pc:chgData name="Sigrid Beth Rasmussen" userId="fe76ff3c-97dc-4f94-a8ee-8e112a3a19fb" providerId="ADAL" clId="{66A7B73D-5B73-4020-AB8C-186E1A3AD33A}" dt="2025-05-09T08:13:37.069" v="177"/>
        <pc:sldMkLst>
          <pc:docMk/>
          <pc:sldMk cId="2396889645" sldId="2147478148"/>
        </pc:sldMkLst>
      </pc:sldChg>
      <pc:sldChg chg="add">
        <pc:chgData name="Sigrid Beth Rasmussen" userId="fe76ff3c-97dc-4f94-a8ee-8e112a3a19fb" providerId="ADAL" clId="{66A7B73D-5B73-4020-AB8C-186E1A3AD33A}" dt="2025-05-09T08:13:37.069" v="177"/>
        <pc:sldMkLst>
          <pc:docMk/>
          <pc:sldMk cId="1081500522" sldId="2147478150"/>
        </pc:sldMkLst>
      </pc:sldChg>
      <pc:sldChg chg="delSp modSp add mod delAnim">
        <pc:chgData name="Sigrid Beth Rasmussen" userId="fe76ff3c-97dc-4f94-a8ee-8e112a3a19fb" providerId="ADAL" clId="{66A7B73D-5B73-4020-AB8C-186E1A3AD33A}" dt="2025-05-09T08:17:33.260" v="297" actId="478"/>
        <pc:sldMkLst>
          <pc:docMk/>
          <pc:sldMk cId="4045069413" sldId="2147478151"/>
        </pc:sldMkLst>
        <pc:spChg chg="mod">
          <ac:chgData name="Sigrid Beth Rasmussen" userId="fe76ff3c-97dc-4f94-a8ee-8e112a3a19fb" providerId="ADAL" clId="{66A7B73D-5B73-4020-AB8C-186E1A3AD33A}" dt="2025-05-09T08:17:21.938" v="296" actId="20577"/>
          <ac:spMkLst>
            <pc:docMk/>
            <pc:sldMk cId="4045069413" sldId="2147478151"/>
            <ac:spMk id="5" creationId="{B0103FDB-E87D-56E5-ED1E-B0976DBBD1E6}"/>
          </ac:spMkLst>
        </pc:spChg>
      </pc:sldChg>
      <pc:sldChg chg="add">
        <pc:chgData name="Sigrid Beth Rasmussen" userId="fe76ff3c-97dc-4f94-a8ee-8e112a3a19fb" providerId="ADAL" clId="{66A7B73D-5B73-4020-AB8C-186E1A3AD33A}" dt="2025-05-09T08:13:37.069" v="177"/>
        <pc:sldMkLst>
          <pc:docMk/>
          <pc:sldMk cId="3485577810" sldId="2147478152"/>
        </pc:sldMkLst>
      </pc:sldChg>
      <pc:sldChg chg="add">
        <pc:chgData name="Sigrid Beth Rasmussen" userId="fe76ff3c-97dc-4f94-a8ee-8e112a3a19fb" providerId="ADAL" clId="{66A7B73D-5B73-4020-AB8C-186E1A3AD33A}" dt="2025-05-09T08:18:43.994" v="319"/>
        <pc:sldMkLst>
          <pc:docMk/>
          <pc:sldMk cId="278383381" sldId="2147478153"/>
        </pc:sldMkLst>
      </pc:sldChg>
      <pc:sldChg chg="add del">
        <pc:chgData name="Sigrid Beth Rasmussen" userId="fe76ff3c-97dc-4f94-a8ee-8e112a3a19fb" providerId="ADAL" clId="{66A7B73D-5B73-4020-AB8C-186E1A3AD33A}" dt="2025-05-09T08:18:43.994" v="319"/>
        <pc:sldMkLst>
          <pc:docMk/>
          <pc:sldMk cId="3099314945" sldId="2147478154"/>
        </pc:sldMkLst>
      </pc:sldChg>
      <pc:sldChg chg="add del">
        <pc:chgData name="Sigrid Beth Rasmussen" userId="fe76ff3c-97dc-4f94-a8ee-8e112a3a19fb" providerId="ADAL" clId="{66A7B73D-5B73-4020-AB8C-186E1A3AD33A}" dt="2025-05-09T08:18:43.994" v="319"/>
        <pc:sldMkLst>
          <pc:docMk/>
          <pc:sldMk cId="15557802" sldId="2147478156"/>
        </pc:sldMkLst>
      </pc:sldChg>
      <pc:sldChg chg="addSp modSp add del modAnim">
        <pc:chgData name="Sigrid Beth Rasmussen" userId="fe76ff3c-97dc-4f94-a8ee-8e112a3a19fb" providerId="ADAL" clId="{66A7B73D-5B73-4020-AB8C-186E1A3AD33A}" dt="2025-05-09T08:24:33.317" v="657"/>
        <pc:sldMkLst>
          <pc:docMk/>
          <pc:sldMk cId="3315476385" sldId="2147478157"/>
        </pc:sldMkLst>
      </pc:sldChg>
      <pc:sldChg chg="modSp add del mod">
        <pc:chgData name="Sigrid Beth Rasmussen" userId="fe76ff3c-97dc-4f94-a8ee-8e112a3a19fb" providerId="ADAL" clId="{66A7B73D-5B73-4020-AB8C-186E1A3AD33A}" dt="2025-05-13T11:56:16.217" v="664" actId="20577"/>
        <pc:sldMkLst>
          <pc:docMk/>
          <pc:sldMk cId="1484979307" sldId="2147478158"/>
        </pc:sldMkLst>
        <pc:spChg chg="mod">
          <ac:chgData name="Sigrid Beth Rasmussen" userId="fe76ff3c-97dc-4f94-a8ee-8e112a3a19fb" providerId="ADAL" clId="{66A7B73D-5B73-4020-AB8C-186E1A3AD33A}" dt="2025-05-13T11:56:16.217" v="664" actId="20577"/>
          <ac:spMkLst>
            <pc:docMk/>
            <pc:sldMk cId="1484979307" sldId="2147478158"/>
            <ac:spMk id="4" creationId="{53D3F703-0410-DC52-9CA2-58D6EA46DFD2}"/>
          </ac:spMkLst>
        </pc:spChg>
      </pc:sldChg>
      <pc:sldChg chg="modSp add mod">
        <pc:chgData name="Sigrid Beth Rasmussen" userId="fe76ff3c-97dc-4f94-a8ee-8e112a3a19fb" providerId="ADAL" clId="{66A7B73D-5B73-4020-AB8C-186E1A3AD33A}" dt="2025-07-10T08:53:50.100" v="749" actId="1076"/>
        <pc:sldMkLst>
          <pc:docMk/>
          <pc:sldMk cId="4024920779" sldId="2147478161"/>
        </pc:sldMkLst>
        <pc:spChg chg="mod">
          <ac:chgData name="Sigrid Beth Rasmussen" userId="fe76ff3c-97dc-4f94-a8ee-8e112a3a19fb" providerId="ADAL" clId="{66A7B73D-5B73-4020-AB8C-186E1A3AD33A}" dt="2025-07-10T08:49:38.548" v="748" actId="6549"/>
          <ac:spMkLst>
            <pc:docMk/>
            <pc:sldMk cId="4024920779" sldId="2147478161"/>
            <ac:spMk id="2" creationId="{00000000-0000-0000-0000-000000000000}"/>
          </ac:spMkLst>
        </pc:spChg>
        <pc:picChg chg="mod">
          <ac:chgData name="Sigrid Beth Rasmussen" userId="fe76ff3c-97dc-4f94-a8ee-8e112a3a19fb" providerId="ADAL" clId="{66A7B73D-5B73-4020-AB8C-186E1A3AD33A}" dt="2025-07-10T08:53:50.100" v="749" actId="1076"/>
          <ac:picMkLst>
            <pc:docMk/>
            <pc:sldMk cId="4024920779" sldId="2147478161"/>
            <ac:picMk id="5" creationId="{00000000-0000-0000-0000-000000000000}"/>
          </ac:picMkLst>
        </pc:picChg>
      </pc:sldChg>
      <pc:sldChg chg="modSp new mod">
        <pc:chgData name="Sigrid Beth Rasmussen" userId="fe76ff3c-97dc-4f94-a8ee-8e112a3a19fb" providerId="ADAL" clId="{66A7B73D-5B73-4020-AB8C-186E1A3AD33A}" dt="2025-05-09T08:21:52.577" v="637" actId="20577"/>
        <pc:sldMkLst>
          <pc:docMk/>
          <pc:sldMk cId="767263664" sldId="2147478162"/>
        </pc:sldMkLst>
        <pc:spChg chg="mod">
          <ac:chgData name="Sigrid Beth Rasmussen" userId="fe76ff3c-97dc-4f94-a8ee-8e112a3a19fb" providerId="ADAL" clId="{66A7B73D-5B73-4020-AB8C-186E1A3AD33A}" dt="2025-05-09T08:21:52.577" v="637" actId="20577"/>
          <ac:spMkLst>
            <pc:docMk/>
            <pc:sldMk cId="767263664" sldId="2147478162"/>
            <ac:spMk id="2" creationId="{DD0B76A4-8D42-B98D-A749-EAB389C2161F}"/>
          </ac:spMkLst>
        </pc:spChg>
        <pc:spChg chg="mod">
          <ac:chgData name="Sigrid Beth Rasmussen" userId="fe76ff3c-97dc-4f94-a8ee-8e112a3a19fb" providerId="ADAL" clId="{66A7B73D-5B73-4020-AB8C-186E1A3AD33A}" dt="2025-05-09T08:21:44.576" v="631" actId="20577"/>
          <ac:spMkLst>
            <pc:docMk/>
            <pc:sldMk cId="767263664" sldId="2147478162"/>
            <ac:spMk id="3" creationId="{7EBBD142-EA5F-C8EB-8C62-73AFF7FF84E8}"/>
          </ac:spMkLst>
        </pc:spChg>
      </pc:sldChg>
      <pc:sldChg chg="add del">
        <pc:chgData name="Sigrid Beth Rasmussen" userId="fe76ff3c-97dc-4f94-a8ee-8e112a3a19fb" providerId="ADAL" clId="{66A7B73D-5B73-4020-AB8C-186E1A3AD33A}" dt="2025-05-09T08:18:30.087" v="318"/>
        <pc:sldMkLst>
          <pc:docMk/>
          <pc:sldMk cId="3648933228" sldId="2147478163"/>
        </pc:sldMkLst>
      </pc:sldChg>
      <pc:sldChg chg="add del">
        <pc:chgData name="Sigrid Beth Rasmussen" userId="fe76ff3c-97dc-4f94-a8ee-8e112a3a19fb" providerId="ADAL" clId="{66A7B73D-5B73-4020-AB8C-186E1A3AD33A}" dt="2025-05-09T08:18:30.087" v="318"/>
        <pc:sldMkLst>
          <pc:docMk/>
          <pc:sldMk cId="2747149448" sldId="2147478164"/>
        </pc:sldMkLst>
      </pc:sldChg>
      <pc:sldChg chg="add del">
        <pc:chgData name="Sigrid Beth Rasmussen" userId="fe76ff3c-97dc-4f94-a8ee-8e112a3a19fb" providerId="ADAL" clId="{66A7B73D-5B73-4020-AB8C-186E1A3AD33A}" dt="2025-05-09T08:18:30.087" v="318"/>
        <pc:sldMkLst>
          <pc:docMk/>
          <pc:sldMk cId="1106696577" sldId="2147478165"/>
        </pc:sldMkLst>
      </pc:sldChg>
      <pc:sldChg chg="add del">
        <pc:chgData name="Sigrid Beth Rasmussen" userId="fe76ff3c-97dc-4f94-a8ee-8e112a3a19fb" providerId="ADAL" clId="{66A7B73D-5B73-4020-AB8C-186E1A3AD33A}" dt="2025-05-09T08:18:30.087" v="318"/>
        <pc:sldMkLst>
          <pc:docMk/>
          <pc:sldMk cId="1857465647" sldId="2147478166"/>
        </pc:sldMkLst>
      </pc:sldChg>
      <pc:sldChg chg="add del">
        <pc:chgData name="Sigrid Beth Rasmussen" userId="fe76ff3c-97dc-4f94-a8ee-8e112a3a19fb" providerId="ADAL" clId="{66A7B73D-5B73-4020-AB8C-186E1A3AD33A}" dt="2025-05-09T08:18:30.087" v="318"/>
        <pc:sldMkLst>
          <pc:docMk/>
          <pc:sldMk cId="1555015713" sldId="2147478167"/>
        </pc:sldMkLst>
      </pc:sldChg>
      <pc:sldChg chg="add del">
        <pc:chgData name="Sigrid Beth Rasmussen" userId="fe76ff3c-97dc-4f94-a8ee-8e112a3a19fb" providerId="ADAL" clId="{66A7B73D-5B73-4020-AB8C-186E1A3AD33A}" dt="2025-05-09T08:18:30.087" v="318"/>
        <pc:sldMkLst>
          <pc:docMk/>
          <pc:sldMk cId="921164643" sldId="2147478168"/>
        </pc:sldMkLst>
      </pc:sldChg>
      <pc:sldChg chg="add del">
        <pc:chgData name="Sigrid Beth Rasmussen" userId="fe76ff3c-97dc-4f94-a8ee-8e112a3a19fb" providerId="ADAL" clId="{66A7B73D-5B73-4020-AB8C-186E1A3AD33A}" dt="2025-05-09T08:18:30.087" v="318"/>
        <pc:sldMkLst>
          <pc:docMk/>
          <pc:sldMk cId="952358677" sldId="2147478169"/>
        </pc:sldMkLst>
      </pc:sldChg>
      <pc:sldChg chg="add del">
        <pc:chgData name="Sigrid Beth Rasmussen" userId="fe76ff3c-97dc-4f94-a8ee-8e112a3a19fb" providerId="ADAL" clId="{66A7B73D-5B73-4020-AB8C-186E1A3AD33A}" dt="2025-05-09T08:18:30.087" v="318"/>
        <pc:sldMkLst>
          <pc:docMk/>
          <pc:sldMk cId="3746172684" sldId="2147478170"/>
        </pc:sldMkLst>
      </pc:sldChg>
      <pc:sldChg chg="add del">
        <pc:chgData name="Sigrid Beth Rasmussen" userId="fe76ff3c-97dc-4f94-a8ee-8e112a3a19fb" providerId="ADAL" clId="{66A7B73D-5B73-4020-AB8C-186E1A3AD33A}" dt="2025-05-09T08:18:30.087" v="318"/>
        <pc:sldMkLst>
          <pc:docMk/>
          <pc:sldMk cId="935945395" sldId="2147478171"/>
        </pc:sldMkLst>
      </pc:sldChg>
      <pc:sldChg chg="add del">
        <pc:chgData name="Sigrid Beth Rasmussen" userId="fe76ff3c-97dc-4f94-a8ee-8e112a3a19fb" providerId="ADAL" clId="{66A7B73D-5B73-4020-AB8C-186E1A3AD33A}" dt="2025-05-09T08:18:30.087" v="318"/>
        <pc:sldMkLst>
          <pc:docMk/>
          <pc:sldMk cId="1310858550" sldId="2147478172"/>
        </pc:sldMkLst>
      </pc:sldChg>
      <pc:sldChg chg="add del">
        <pc:chgData name="Sigrid Beth Rasmussen" userId="fe76ff3c-97dc-4f94-a8ee-8e112a3a19fb" providerId="ADAL" clId="{66A7B73D-5B73-4020-AB8C-186E1A3AD33A}" dt="2025-05-09T08:18:30.087" v="318"/>
        <pc:sldMkLst>
          <pc:docMk/>
          <pc:sldMk cId="424523676" sldId="2147478173"/>
        </pc:sldMkLst>
      </pc:sldChg>
      <pc:sldChg chg="add del">
        <pc:chgData name="Sigrid Beth Rasmussen" userId="fe76ff3c-97dc-4f94-a8ee-8e112a3a19fb" providerId="ADAL" clId="{66A7B73D-5B73-4020-AB8C-186E1A3AD33A}" dt="2025-05-09T08:18:30.087" v="318"/>
        <pc:sldMkLst>
          <pc:docMk/>
          <pc:sldMk cId="2268251472" sldId="2147478174"/>
        </pc:sldMkLst>
      </pc:sldChg>
      <pc:sldChg chg="add del">
        <pc:chgData name="Sigrid Beth Rasmussen" userId="fe76ff3c-97dc-4f94-a8ee-8e112a3a19fb" providerId="ADAL" clId="{66A7B73D-5B73-4020-AB8C-186E1A3AD33A}" dt="2025-05-09T08:18:30.087" v="318"/>
        <pc:sldMkLst>
          <pc:docMk/>
          <pc:sldMk cId="68443327" sldId="2147478175"/>
        </pc:sldMkLst>
      </pc:sldChg>
      <pc:sldChg chg="add del">
        <pc:chgData name="Sigrid Beth Rasmussen" userId="fe76ff3c-97dc-4f94-a8ee-8e112a3a19fb" providerId="ADAL" clId="{66A7B73D-5B73-4020-AB8C-186E1A3AD33A}" dt="2025-05-09T08:18:30.087" v="318"/>
        <pc:sldMkLst>
          <pc:docMk/>
          <pc:sldMk cId="3892054913" sldId="2147478176"/>
        </pc:sldMkLst>
      </pc:sldChg>
      <pc:sldChg chg="add del">
        <pc:chgData name="Sigrid Beth Rasmussen" userId="fe76ff3c-97dc-4f94-a8ee-8e112a3a19fb" providerId="ADAL" clId="{66A7B73D-5B73-4020-AB8C-186E1A3AD33A}" dt="2025-05-09T08:18:30.087" v="318"/>
        <pc:sldMkLst>
          <pc:docMk/>
          <pc:sldMk cId="3541078782" sldId="2147478177"/>
        </pc:sldMkLst>
      </pc:sldChg>
      <pc:sldChg chg="add del">
        <pc:chgData name="Sigrid Beth Rasmussen" userId="fe76ff3c-97dc-4f94-a8ee-8e112a3a19fb" providerId="ADAL" clId="{66A7B73D-5B73-4020-AB8C-186E1A3AD33A}" dt="2025-05-09T08:18:30.087" v="318"/>
        <pc:sldMkLst>
          <pc:docMk/>
          <pc:sldMk cId="2522893138" sldId="2147478178"/>
        </pc:sldMkLst>
      </pc:sldChg>
      <pc:sldChg chg="add del">
        <pc:chgData name="Sigrid Beth Rasmussen" userId="fe76ff3c-97dc-4f94-a8ee-8e112a3a19fb" providerId="ADAL" clId="{66A7B73D-5B73-4020-AB8C-186E1A3AD33A}" dt="2025-05-09T08:18:30.087" v="318"/>
        <pc:sldMkLst>
          <pc:docMk/>
          <pc:sldMk cId="1761741046" sldId="2147478179"/>
        </pc:sldMkLst>
      </pc:sldChg>
      <pc:sldChg chg="add del">
        <pc:chgData name="Sigrid Beth Rasmussen" userId="fe76ff3c-97dc-4f94-a8ee-8e112a3a19fb" providerId="ADAL" clId="{66A7B73D-5B73-4020-AB8C-186E1A3AD33A}" dt="2025-05-09T08:18:30.087" v="318"/>
        <pc:sldMkLst>
          <pc:docMk/>
          <pc:sldMk cId="153623025" sldId="2147478180"/>
        </pc:sldMkLst>
      </pc:sldChg>
      <pc:sldChg chg="add del">
        <pc:chgData name="Sigrid Beth Rasmussen" userId="fe76ff3c-97dc-4f94-a8ee-8e112a3a19fb" providerId="ADAL" clId="{66A7B73D-5B73-4020-AB8C-186E1A3AD33A}" dt="2025-05-09T08:18:30.087" v="318"/>
        <pc:sldMkLst>
          <pc:docMk/>
          <pc:sldMk cId="820419122" sldId="2147478181"/>
        </pc:sldMkLst>
      </pc:sldChg>
      <pc:sldMasterChg chg="delSldLayout">
        <pc:chgData name="Sigrid Beth Rasmussen" userId="fe76ff3c-97dc-4f94-a8ee-8e112a3a19fb" providerId="ADAL" clId="{66A7B73D-5B73-4020-AB8C-186E1A3AD33A}" dt="2025-05-09T08:11:39.153" v="59" actId="47"/>
        <pc:sldMasterMkLst>
          <pc:docMk/>
          <pc:sldMasterMk cId="2225722398" sldId="2147483705"/>
        </pc:sldMasterMkLst>
        <pc:sldLayoutChg chg="del">
          <pc:chgData name="Sigrid Beth Rasmussen" userId="fe76ff3c-97dc-4f94-a8ee-8e112a3a19fb" providerId="ADAL" clId="{66A7B73D-5B73-4020-AB8C-186E1A3AD33A}" dt="2025-05-09T08:11:39.153" v="59" actId="47"/>
          <pc:sldLayoutMkLst>
            <pc:docMk/>
            <pc:sldMasterMk cId="2225722398" sldId="2147483705"/>
            <pc:sldLayoutMk cId="3362465375" sldId="2147483747"/>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crlewis\My%20Documents\Accounts\Normal_Dist_Graph_Bell_Curve.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crlewis\My%20Documents\Accounts\Normal_Dist_Graph_Bell_Curve.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crlewis\My%20Documents\Accounts\Normal_Dist_Graph_Bell_Curve.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684126440717225E-2"/>
          <c:y val="2.2607603497416685E-3"/>
          <c:w val="0.95925021872265959"/>
          <c:h val="0.87531787693204999"/>
        </c:manualLayout>
      </c:layout>
      <c:areaChart>
        <c:grouping val="standard"/>
        <c:varyColors val="0"/>
        <c:ser>
          <c:idx val="2"/>
          <c:order val="2"/>
          <c:tx>
            <c:strRef>
              <c:f>GCX!$E$1</c:f>
            </c:strRef>
          </c:tx>
          <c:spPr>
            <a:solidFill>
              <a:srgbClr val="0070C0"/>
            </a:solidFill>
            <a:ln w="31750">
              <a:solidFill>
                <a:schemeClr val="tx1"/>
              </a:solidFill>
            </a:ln>
          </c:spPr>
          <c:cat>
            <c:multiLvlStrRef>
              <c:f>GCX!$I$5:$I$405</c:f>
            </c:multiLvlStrRef>
          </c:cat>
          <c:val>
            <c:numRef>
              <c:f>GCX!$E$5:$E$405</c:f>
            </c:numRef>
          </c:val>
          <c:extLst>
            <c:ext xmlns:c16="http://schemas.microsoft.com/office/drawing/2014/chart" uri="{C3380CC4-5D6E-409C-BE32-E72D297353CC}">
              <c16:uniqueId val="{00000000-F58C-41FE-BDF0-356AC0A5994F}"/>
            </c:ext>
          </c:extLst>
        </c:ser>
        <c:ser>
          <c:idx val="3"/>
          <c:order val="3"/>
          <c:tx>
            <c:strRef>
              <c:f>GCX!$E$1</c:f>
            </c:strRef>
          </c:tx>
          <c:spPr>
            <a:solidFill>
              <a:srgbClr val="0070C0"/>
            </a:solidFill>
            <a:ln w="31750">
              <a:solidFill>
                <a:schemeClr val="tx1"/>
              </a:solidFill>
            </a:ln>
          </c:spPr>
          <c:cat>
            <c:multiLvlStrRef>
              <c:f>GCX!$I$5:$I$405</c:f>
            </c:multiLvlStrRef>
          </c:cat>
          <c:val>
            <c:numRef>
              <c:f>GCX!$E$5:$E$405</c:f>
            </c:numRef>
          </c:val>
          <c:extLst>
            <c:ext xmlns:c16="http://schemas.microsoft.com/office/drawing/2014/chart" uri="{C3380CC4-5D6E-409C-BE32-E72D297353CC}">
              <c16:uniqueId val="{00000001-F58C-41FE-BDF0-356AC0A5994F}"/>
            </c:ext>
          </c:extLst>
        </c:ser>
        <c:ser>
          <c:idx val="1"/>
          <c:order val="1"/>
          <c:tx>
            <c:strRef>
              <c:f>GCX!$E$1</c:f>
            </c:strRef>
          </c:tx>
          <c:spPr>
            <a:solidFill>
              <a:srgbClr val="0070C0"/>
            </a:solidFill>
            <a:ln w="31750">
              <a:solidFill>
                <a:schemeClr val="tx1"/>
              </a:solidFill>
            </a:ln>
          </c:spPr>
          <c:cat>
            <c:multiLvlStrRef>
              <c:f>GCX!$I$5:$I$405</c:f>
            </c:multiLvlStrRef>
          </c:cat>
          <c:val>
            <c:numRef>
              <c:f>GCX!$E$5:$E$405</c:f>
            </c:numRef>
          </c:val>
          <c:extLst>
            <c:ext xmlns:c16="http://schemas.microsoft.com/office/drawing/2014/chart" uri="{C3380CC4-5D6E-409C-BE32-E72D297353CC}">
              <c16:uniqueId val="{00000002-F58C-41FE-BDF0-356AC0A5994F}"/>
            </c:ext>
          </c:extLst>
        </c:ser>
        <c:ser>
          <c:idx val="0"/>
          <c:order val="0"/>
          <c:tx>
            <c:strRef>
              <c:f>GCX!$E$1</c:f>
              <c:strCache>
                <c:ptCount val="1"/>
                <c:pt idx="0">
                  <c:v>Normal Distribution</c:v>
                </c:pt>
              </c:strCache>
            </c:strRef>
          </c:tx>
          <c:spPr>
            <a:solidFill>
              <a:srgbClr val="B82233"/>
            </a:solidFill>
            <a:ln w="31750">
              <a:solidFill>
                <a:srgbClr val="B82233"/>
              </a:solidFill>
            </a:ln>
          </c:spPr>
          <c:cat>
            <c:numRef>
              <c:f>GCX!$I$5:$I$405</c:f>
              <c:numCache>
                <c:formatCode>General</c:formatCode>
                <c:ptCount val="401"/>
                <c:pt idx="199" formatCode="0">
                  <c:v>99.6</c:v>
                </c:pt>
                <c:pt idx="218" formatCode="0">
                  <c:v>107.2</c:v>
                </c:pt>
                <c:pt idx="237" formatCode="0">
                  <c:v>114.8</c:v>
                </c:pt>
                <c:pt idx="265" formatCode="0">
                  <c:v>126</c:v>
                </c:pt>
                <c:pt idx="287" formatCode="0">
                  <c:v>134.80000000000021</c:v>
                </c:pt>
              </c:numCache>
            </c:numRef>
          </c:cat>
          <c:val>
            <c:numRef>
              <c:f>GCX!$E$5:$E$405</c:f>
              <c:numCache>
                <c:formatCode>0.00000</c:formatCode>
                <c:ptCount val="401"/>
                <c:pt idx="0">
                  <c:v>1.3383022576488621E-4</c:v>
                </c:pt>
                <c:pt idx="1">
                  <c:v>1.4494756042389103E-4</c:v>
                </c:pt>
                <c:pt idx="2">
                  <c:v>1.5692563406553421E-4</c:v>
                </c:pt>
                <c:pt idx="3">
                  <c:v>1.698255994293538E-4</c:v>
                </c:pt>
                <c:pt idx="4">
                  <c:v>1.83712498002457E-4</c:v>
                </c:pt>
                <c:pt idx="5">
                  <c:v>1.986554713927812E-4</c:v>
                </c:pt>
                <c:pt idx="6">
                  <c:v>2.1472798150036802E-4</c:v>
                </c:pt>
                <c:pt idx="7">
                  <c:v>2.3200803965694412E-4</c:v>
                </c:pt>
                <c:pt idx="8">
                  <c:v>2.5057844489087278E-4</c:v>
                </c:pt>
                <c:pt idx="9">
                  <c:v>2.7052703146152214E-4</c:v>
                </c:pt>
                <c:pt idx="10">
                  <c:v>2.9194692579146206E-4</c:v>
                </c:pt>
                <c:pt idx="11">
                  <c:v>3.1493681290752209E-4</c:v>
                </c:pt>
                <c:pt idx="12">
                  <c:v>3.3960121248365516E-4</c:v>
                </c:pt>
                <c:pt idx="13">
                  <c:v>3.6605076455735247E-4</c:v>
                </c:pt>
                <c:pt idx="14">
                  <c:v>3.9440252496917118E-4</c:v>
                </c:pt>
                <c:pt idx="15">
                  <c:v>4.2478027055077144E-4</c:v>
                </c:pt>
                <c:pt idx="16">
                  <c:v>4.5731481405987789E-4</c:v>
                </c:pt>
                <c:pt idx="17">
                  <c:v>4.9214432883291416E-4</c:v>
                </c:pt>
                <c:pt idx="18">
                  <c:v>5.2941468309493508E-4</c:v>
                </c:pt>
                <c:pt idx="19">
                  <c:v>5.6927978383425337E-4</c:v>
                </c:pt>
                <c:pt idx="20">
                  <c:v>6.1190193011377439E-4</c:v>
                </c:pt>
                <c:pt idx="21">
                  <c:v>6.5745217565467732E-4</c:v>
                </c:pt>
                <c:pt idx="22">
                  <c:v>7.0611070048805648E-4</c:v>
                </c:pt>
                <c:pt idx="23">
                  <c:v>7.5806719142873947E-4</c:v>
                </c:pt>
                <c:pt idx="24">
                  <c:v>8.1352123108181025E-4</c:v>
                </c:pt>
                <c:pt idx="25">
                  <c:v>8.7268269504576243E-4</c:v>
                </c:pt>
                <c:pt idx="26">
                  <c:v>9.3577215692748226E-4</c:v>
                </c:pt>
                <c:pt idx="27">
                  <c:v>1.0030213007342398E-3</c:v>
                </c:pt>
                <c:pt idx="28">
                  <c:v>1.0746733401537421E-3</c:v>
                </c:pt>
                <c:pt idx="29">
                  <c:v>1.1509834441785392E-3</c:v>
                </c:pt>
                <c:pt idx="30">
                  <c:v>1.232219168473067E-3</c:v>
                </c:pt>
                <c:pt idx="31">
                  <c:v>1.3186608918227657E-3</c:v>
                </c:pt>
                <c:pt idx="32">
                  <c:v>1.4106022569413941E-3</c:v>
                </c:pt>
                <c:pt idx="33">
                  <c:v>1.5083506148503465E-3</c:v>
                </c:pt>
                <c:pt idx="34">
                  <c:v>1.6122274719771775E-3</c:v>
                </c:pt>
                <c:pt idx="35">
                  <c:v>1.7225689390537406E-3</c:v>
                </c:pt>
                <c:pt idx="36">
                  <c:v>1.8397261808242821E-3</c:v>
                </c:pt>
                <c:pt idx="37">
                  <c:v>1.9640658655044286E-3</c:v>
                </c:pt>
                <c:pt idx="38">
                  <c:v>2.0959706128580004E-3</c:v>
                </c:pt>
                <c:pt idx="39">
                  <c:v>2.2358394396885398E-3</c:v>
                </c:pt>
                <c:pt idx="40">
                  <c:v>2.3840882014648408E-3</c:v>
                </c:pt>
                <c:pt idx="41">
                  <c:v>2.5411500287266138E-3</c:v>
                </c:pt>
                <c:pt idx="42">
                  <c:v>2.7074757568408166E-3</c:v>
                </c:pt>
                <c:pt idx="43">
                  <c:v>2.8835343476036031E-3</c:v>
                </c:pt>
                <c:pt idx="44">
                  <c:v>3.0698133011047412E-3</c:v>
                </c:pt>
                <c:pt idx="45">
                  <c:v>3.2668190562000136E-3</c:v>
                </c:pt>
                <c:pt idx="46">
                  <c:v>3.4750773778549652E-3</c:v>
                </c:pt>
                <c:pt idx="47">
                  <c:v>3.6951337295591338E-3</c:v>
                </c:pt>
                <c:pt idx="48">
                  <c:v>3.9275536289248006E-3</c:v>
                </c:pt>
                <c:pt idx="49">
                  <c:v>4.172922984524147E-3</c:v>
                </c:pt>
                <c:pt idx="50">
                  <c:v>4.4318484119382912E-3</c:v>
                </c:pt>
                <c:pt idx="51">
                  <c:v>4.7049575269339765E-3</c:v>
                </c:pt>
                <c:pt idx="52">
                  <c:v>4.9928992136124024E-3</c:v>
                </c:pt>
                <c:pt idx="53">
                  <c:v>5.296343865311243E-3</c:v>
                </c:pt>
                <c:pt idx="54">
                  <c:v>5.6159835959909733E-3</c:v>
                </c:pt>
                <c:pt idx="55">
                  <c:v>5.9525324197758633E-3</c:v>
                </c:pt>
                <c:pt idx="56">
                  <c:v>6.3067263962659414E-3</c:v>
                </c:pt>
                <c:pt idx="57">
                  <c:v>6.6793237392029055E-3</c:v>
                </c:pt>
                <c:pt idx="58">
                  <c:v>7.0711048860194504E-3</c:v>
                </c:pt>
                <c:pt idx="59">
                  <c:v>7.482872525780792E-3</c:v>
                </c:pt>
                <c:pt idx="60">
                  <c:v>7.9154515829799824E-3</c:v>
                </c:pt>
                <c:pt idx="61">
                  <c:v>8.3696891546535153E-3</c:v>
                </c:pt>
                <c:pt idx="62">
                  <c:v>8.846454398237653E-3</c:v>
                </c:pt>
                <c:pt idx="63">
                  <c:v>9.3466383676123546E-3</c:v>
                </c:pt>
                <c:pt idx="64">
                  <c:v>9.8711537947511318E-3</c:v>
                </c:pt>
                <c:pt idx="65">
                  <c:v>1.04209348144226E-2</c:v>
                </c:pt>
                <c:pt idx="66">
                  <c:v>1.0996936629405599E-2</c:v>
                </c:pt>
                <c:pt idx="67">
                  <c:v>1.1600135113703187E-2</c:v>
                </c:pt>
                <c:pt idx="68">
                  <c:v>1.2231526351278004E-2</c:v>
                </c:pt>
                <c:pt idx="69">
                  <c:v>1.2892126107895301E-2</c:v>
                </c:pt>
                <c:pt idx="70">
                  <c:v>1.3582969233686074E-2</c:v>
                </c:pt>
                <c:pt idx="71">
                  <c:v>1.4305108994149699E-2</c:v>
                </c:pt>
                <c:pt idx="72">
                  <c:v>1.5059616327377396E-2</c:v>
                </c:pt>
                <c:pt idx="73">
                  <c:v>1.5847579025361387E-2</c:v>
                </c:pt>
                <c:pt idx="74">
                  <c:v>1.6670100837381269E-2</c:v>
                </c:pt>
                <c:pt idx="75">
                  <c:v>1.7528300493568641E-2</c:v>
                </c:pt>
                <c:pt idx="76">
                  <c:v>1.8423310646862808E-2</c:v>
                </c:pt>
                <c:pt idx="77">
                  <c:v>1.9356276731737072E-2</c:v>
                </c:pt>
                <c:pt idx="78">
                  <c:v>2.0328355738225803E-2</c:v>
                </c:pt>
                <c:pt idx="79">
                  <c:v>2.1340714899922807E-2</c:v>
                </c:pt>
                <c:pt idx="80">
                  <c:v>2.2394530294842778E-2</c:v>
                </c:pt>
                <c:pt idx="81">
                  <c:v>2.3490985358201398E-2</c:v>
                </c:pt>
                <c:pt idx="82">
                  <c:v>2.4631269306382497E-2</c:v>
                </c:pt>
                <c:pt idx="83">
                  <c:v>2.5816575471587801E-2</c:v>
                </c:pt>
                <c:pt idx="84">
                  <c:v>2.7048099546881803E-2</c:v>
                </c:pt>
                <c:pt idx="85">
                  <c:v>2.8327037741601203E-2</c:v>
                </c:pt>
                <c:pt idx="86">
                  <c:v>2.9654584847341167E-2</c:v>
                </c:pt>
                <c:pt idx="87">
                  <c:v>3.1031932215009536E-2</c:v>
                </c:pt>
                <c:pt idx="88">
                  <c:v>3.246026564369741E-2</c:v>
                </c:pt>
                <c:pt idx="89">
                  <c:v>3.39407631824492E-2</c:v>
                </c:pt>
                <c:pt idx="90">
                  <c:v>3.5474592846231404E-2</c:v>
                </c:pt>
                <c:pt idx="91">
                  <c:v>3.7062910247806606E-2</c:v>
                </c:pt>
                <c:pt idx="92">
                  <c:v>3.8706856147455608E-2</c:v>
                </c:pt>
                <c:pt idx="93">
                  <c:v>4.0407553922860412E-2</c:v>
                </c:pt>
                <c:pt idx="94">
                  <c:v>4.2166106961770304E-2</c:v>
                </c:pt>
                <c:pt idx="95">
                  <c:v>4.3983595980427233E-2</c:v>
                </c:pt>
                <c:pt idx="96">
                  <c:v>4.5861076271054867E-2</c:v>
                </c:pt>
                <c:pt idx="97">
                  <c:v>4.7799574882077124E-2</c:v>
                </c:pt>
                <c:pt idx="98">
                  <c:v>4.9800087735071122E-2</c:v>
                </c:pt>
                <c:pt idx="99">
                  <c:v>5.1863576682820586E-2</c:v>
                </c:pt>
                <c:pt idx="100">
                  <c:v>5.3990966513188104E-2</c:v>
                </c:pt>
                <c:pt idx="101">
                  <c:v>5.6183141903868097E-2</c:v>
                </c:pt>
                <c:pt idx="102">
                  <c:v>5.8440944333451497E-2</c:v>
                </c:pt>
                <c:pt idx="103">
                  <c:v>6.0765168954564804E-2</c:v>
                </c:pt>
                <c:pt idx="104">
                  <c:v>6.3156561435198821E-2</c:v>
                </c:pt>
                <c:pt idx="105">
                  <c:v>6.5615814774676595E-2</c:v>
                </c:pt>
                <c:pt idx="106">
                  <c:v>6.8143566101044578E-2</c:v>
                </c:pt>
                <c:pt idx="107">
                  <c:v>7.0740393456983519E-2</c:v>
                </c:pt>
                <c:pt idx="108">
                  <c:v>7.3406812581656919E-2</c:v>
                </c:pt>
                <c:pt idx="109">
                  <c:v>7.6143273696207325E-2</c:v>
                </c:pt>
                <c:pt idx="110">
                  <c:v>7.8950158300894066E-2</c:v>
                </c:pt>
                <c:pt idx="111">
                  <c:v>8.1827775992143248E-2</c:v>
                </c:pt>
                <c:pt idx="112">
                  <c:v>8.4776361308026529E-2</c:v>
                </c:pt>
                <c:pt idx="113">
                  <c:v>8.7796070610905635E-2</c:v>
                </c:pt>
                <c:pt idx="114">
                  <c:v>9.0886979016283245E-2</c:v>
                </c:pt>
                <c:pt idx="115">
                  <c:v>9.404907737688771E-2</c:v>
                </c:pt>
                <c:pt idx="116">
                  <c:v>9.7282269331467511E-2</c:v>
                </c:pt>
                <c:pt idx="117">
                  <c:v>0.100586368427691</c:v>
                </c:pt>
                <c:pt idx="118">
                  <c:v>0.10396109532876398</c:v>
                </c:pt>
                <c:pt idx="119">
                  <c:v>0.10740607511348522</c:v>
                </c:pt>
                <c:pt idx="120">
                  <c:v>0.11092083467945495</c:v>
                </c:pt>
                <c:pt idx="121">
                  <c:v>0.11450480025929202</c:v>
                </c:pt>
                <c:pt idx="122">
                  <c:v>0.118157295059582</c:v>
                </c:pt>
                <c:pt idx="123">
                  <c:v>0.12187753703240198</c:v>
                </c:pt>
                <c:pt idx="124">
                  <c:v>0.12566463678908787</c:v>
                </c:pt>
                <c:pt idx="125">
                  <c:v>0.12951759566589224</c:v>
                </c:pt>
                <c:pt idx="126">
                  <c:v>0.13343530395100558</c:v>
                </c:pt>
                <c:pt idx="127">
                  <c:v>0.13741653928228567</c:v>
                </c:pt>
                <c:pt idx="128">
                  <c:v>0.141459965224839</c:v>
                </c:pt>
                <c:pt idx="129">
                  <c:v>0.14556413003735402</c:v>
                </c:pt>
                <c:pt idx="130">
                  <c:v>0.14972746563574504</c:v>
                </c:pt>
                <c:pt idx="131">
                  <c:v>0.15394828676264363</c:v>
                </c:pt>
                <c:pt idx="132">
                  <c:v>0.15822479037038659</c:v>
                </c:pt>
                <c:pt idx="133">
                  <c:v>0.16255505522553387</c:v>
                </c:pt>
                <c:pt idx="134">
                  <c:v>0.16693704174171758</c:v>
                </c:pt>
                <c:pt idx="135">
                  <c:v>0.17136859204780724</c:v>
                </c:pt>
                <c:pt idx="136">
                  <c:v>0.17584743029766914</c:v>
                </c:pt>
                <c:pt idx="137">
                  <c:v>0.18037116322707997</c:v>
                </c:pt>
                <c:pt idx="138">
                  <c:v>0.18493728096331202</c:v>
                </c:pt>
                <c:pt idx="139">
                  <c:v>0.18954315809164579</c:v>
                </c:pt>
                <c:pt idx="140">
                  <c:v>0.19418605498321287</c:v>
                </c:pt>
                <c:pt idx="141">
                  <c:v>0.19886311938727624</c:v>
                </c:pt>
                <c:pt idx="142">
                  <c:v>0.20357138829075888</c:v>
                </c:pt>
                <c:pt idx="143">
                  <c:v>0.20830779004711258</c:v>
                </c:pt>
                <c:pt idx="144">
                  <c:v>0.21306914677572314</c:v>
                </c:pt>
                <c:pt idx="145">
                  <c:v>0.21785217703255</c:v>
                </c:pt>
                <c:pt idx="146">
                  <c:v>0.22265349875176121</c:v>
                </c:pt>
                <c:pt idx="147">
                  <c:v>0.22746963245739349</c:v>
                </c:pt>
                <c:pt idx="148">
                  <c:v>0.23229700474337067</c:v>
                </c:pt>
                <c:pt idx="149">
                  <c:v>0.23713195201938</c:v>
                </c:pt>
                <c:pt idx="150">
                  <c:v>0.241970724519143</c:v>
                </c:pt>
                <c:pt idx="151">
                  <c:v>0.24680949056705129</c:v>
                </c:pt>
                <c:pt idx="152">
                  <c:v>0.25164434109811679</c:v>
                </c:pt>
                <c:pt idx="153">
                  <c:v>0.25647129442562</c:v>
                </c:pt>
                <c:pt idx="154">
                  <c:v>0.26128630124956465</c:v>
                </c:pt>
                <c:pt idx="155">
                  <c:v>0.26608524989875532</c:v>
                </c:pt>
                <c:pt idx="156">
                  <c:v>0.27086397179833832</c:v>
                </c:pt>
                <c:pt idx="157">
                  <c:v>0.27561824715346417</c:v>
                </c:pt>
                <c:pt idx="158">
                  <c:v>0.28034381083962823</c:v>
                </c:pt>
                <c:pt idx="159">
                  <c:v>0.28503635848900699</c:v>
                </c:pt>
                <c:pt idx="160">
                  <c:v>0.28969155276148179</c:v>
                </c:pt>
                <c:pt idx="161">
                  <c:v>0.29430502978832501</c:v>
                </c:pt>
                <c:pt idx="162">
                  <c:v>0.29887240577596852</c:v>
                </c:pt>
                <c:pt idx="163">
                  <c:v>0.30338928375631047</c:v>
                </c:pt>
                <c:pt idx="164">
                  <c:v>0.30785126046986705</c:v>
                </c:pt>
                <c:pt idx="165">
                  <c:v>0.31225393336676138</c:v>
                </c:pt>
                <c:pt idx="166">
                  <c:v>0.31659290771090493</c:v>
                </c:pt>
                <c:pt idx="167">
                  <c:v>0.32086380377118123</c:v>
                </c:pt>
                <c:pt idx="168">
                  <c:v>0.32506226408409722</c:v>
                </c:pt>
                <c:pt idx="169">
                  <c:v>0.32918396077077905</c:v>
                </c:pt>
                <c:pt idx="170">
                  <c:v>0.33322460289181305</c:v>
                </c:pt>
                <c:pt idx="171">
                  <c:v>0.33717994382239064</c:v>
                </c:pt>
                <c:pt idx="172">
                  <c:v>0.34104578863035301</c:v>
                </c:pt>
                <c:pt idx="173">
                  <c:v>0.34481800143933738</c:v>
                </c:pt>
                <c:pt idx="174">
                  <c:v>0.34849251275897508</c:v>
                </c:pt>
                <c:pt idx="175">
                  <c:v>0.35206532676429902</c:v>
                </c:pt>
                <c:pt idx="176">
                  <c:v>0.35553252850599693</c:v>
                </c:pt>
                <c:pt idx="177">
                  <c:v>0.35889029103355446</c:v>
                </c:pt>
                <c:pt idx="178">
                  <c:v>0.362134882413092</c:v>
                </c:pt>
                <c:pt idx="179">
                  <c:v>0.36526267262216111</c:v>
                </c:pt>
                <c:pt idx="180">
                  <c:v>0.368270140303323</c:v>
                </c:pt>
                <c:pt idx="181">
                  <c:v>0.37115387935948252</c:v>
                </c:pt>
                <c:pt idx="182">
                  <c:v>0.37391060537313864</c:v>
                </c:pt>
                <c:pt idx="183">
                  <c:v>0.37653716183326347</c:v>
                </c:pt>
                <c:pt idx="184">
                  <c:v>0.37903052615270338</c:v>
                </c:pt>
                <c:pt idx="185">
                  <c:v>0.38138781546053346</c:v>
                </c:pt>
                <c:pt idx="186">
                  <c:v>0.38360629215348746</c:v>
                </c:pt>
                <c:pt idx="187">
                  <c:v>0.38568336919183005</c:v>
                </c:pt>
                <c:pt idx="188">
                  <c:v>0.38761661512502693</c:v>
                </c:pt>
                <c:pt idx="189">
                  <c:v>0.38940375883379008</c:v>
                </c:pt>
                <c:pt idx="190">
                  <c:v>0.39104269397547586</c:v>
                </c:pt>
                <c:pt idx="191">
                  <c:v>0.39253148312043623</c:v>
                </c:pt>
                <c:pt idx="192">
                  <c:v>0.39386836156856087</c:v>
                </c:pt>
                <c:pt idx="193">
                  <c:v>0.39505174083462147</c:v>
                </c:pt>
                <c:pt idx="194">
                  <c:v>0.39608021179367586</c:v>
                </c:pt>
                <c:pt idx="195">
                  <c:v>0.39695254747702147</c:v>
                </c:pt>
                <c:pt idx="196">
                  <c:v>0.39766770551161723</c:v>
                </c:pt>
                <c:pt idx="197">
                  <c:v>0.39822483019562105</c:v>
                </c:pt>
                <c:pt idx="198">
                  <c:v>0.39862325420461564</c:v>
                </c:pt>
                <c:pt idx="199">
                  <c:v>0.39886249992368733</c:v>
                </c:pt>
                <c:pt idx="200">
                  <c:v>0.39894228040143331</c:v>
                </c:pt>
                <c:pt idx="201">
                  <c:v>0.39886249992368733</c:v>
                </c:pt>
                <c:pt idx="202">
                  <c:v>0.39862325420461564</c:v>
                </c:pt>
                <c:pt idx="203">
                  <c:v>0.39822483019562105</c:v>
                </c:pt>
                <c:pt idx="204">
                  <c:v>0.39766770551161723</c:v>
                </c:pt>
                <c:pt idx="205">
                  <c:v>0.39695254747702147</c:v>
                </c:pt>
                <c:pt idx="206">
                  <c:v>0.39608021179367586</c:v>
                </c:pt>
                <c:pt idx="207">
                  <c:v>0.39505174083462147</c:v>
                </c:pt>
                <c:pt idx="208">
                  <c:v>0.39386836156856087</c:v>
                </c:pt>
                <c:pt idx="209">
                  <c:v>0.39253148312043623</c:v>
                </c:pt>
                <c:pt idx="210">
                  <c:v>0.39104269397547586</c:v>
                </c:pt>
                <c:pt idx="211">
                  <c:v>0.38940375883379008</c:v>
                </c:pt>
                <c:pt idx="212">
                  <c:v>0.38761661512502693</c:v>
                </c:pt>
                <c:pt idx="213">
                  <c:v>0.38568336919183005</c:v>
                </c:pt>
                <c:pt idx="214">
                  <c:v>0.38360629215348746</c:v>
                </c:pt>
                <c:pt idx="215">
                  <c:v>0.38138781546053346</c:v>
                </c:pt>
                <c:pt idx="216">
                  <c:v>0.37903052615270338</c:v>
                </c:pt>
                <c:pt idx="217">
                  <c:v>0.37653716183326347</c:v>
                </c:pt>
                <c:pt idx="218">
                  <c:v>0.37391060537313864</c:v>
                </c:pt>
                <c:pt idx="219">
                  <c:v>0.37115387935948252</c:v>
                </c:pt>
                <c:pt idx="220">
                  <c:v>0.368270140303323</c:v>
                </c:pt>
                <c:pt idx="221">
                  <c:v>0.36526267262216111</c:v>
                </c:pt>
                <c:pt idx="222">
                  <c:v>0.362134882413092</c:v>
                </c:pt>
                <c:pt idx="223">
                  <c:v>0.35889029103355446</c:v>
                </c:pt>
                <c:pt idx="224">
                  <c:v>0.35553252850599693</c:v>
                </c:pt>
                <c:pt idx="225">
                  <c:v>0.35206532676429902</c:v>
                </c:pt>
                <c:pt idx="226">
                  <c:v>0.34849251275897508</c:v>
                </c:pt>
                <c:pt idx="227">
                  <c:v>0.34481800143933738</c:v>
                </c:pt>
                <c:pt idx="228">
                  <c:v>0.34104578863035301</c:v>
                </c:pt>
                <c:pt idx="229">
                  <c:v>0.33717994382239064</c:v>
                </c:pt>
                <c:pt idx="230">
                  <c:v>0.33322460289181305</c:v>
                </c:pt>
                <c:pt idx="231">
                  <c:v>0.32918396077077905</c:v>
                </c:pt>
                <c:pt idx="232">
                  <c:v>0.32506226408409722</c:v>
                </c:pt>
                <c:pt idx="233">
                  <c:v>0.32086380377118123</c:v>
                </c:pt>
                <c:pt idx="234">
                  <c:v>0.31659290771090493</c:v>
                </c:pt>
                <c:pt idx="235">
                  <c:v>0.31225393336676138</c:v>
                </c:pt>
                <c:pt idx="236">
                  <c:v>0.30785126046986705</c:v>
                </c:pt>
                <c:pt idx="237">
                  <c:v>0.30338928375631047</c:v>
                </c:pt>
                <c:pt idx="238">
                  <c:v>0.29887240577596852</c:v>
                </c:pt>
                <c:pt idx="239">
                  <c:v>0.29430502978832501</c:v>
                </c:pt>
                <c:pt idx="240">
                  <c:v>0.28969155276148179</c:v>
                </c:pt>
                <c:pt idx="241">
                  <c:v>0.28503635848900699</c:v>
                </c:pt>
                <c:pt idx="242">
                  <c:v>0.28034381083962823</c:v>
                </c:pt>
                <c:pt idx="243">
                  <c:v>0.27561824715346417</c:v>
                </c:pt>
                <c:pt idx="244">
                  <c:v>0.27086397179833832</c:v>
                </c:pt>
                <c:pt idx="245">
                  <c:v>0.26608524989875532</c:v>
                </c:pt>
                <c:pt idx="246">
                  <c:v>0.26128630124956465</c:v>
                </c:pt>
                <c:pt idx="247">
                  <c:v>0.25647129442562</c:v>
                </c:pt>
                <c:pt idx="248">
                  <c:v>0.25164434109811679</c:v>
                </c:pt>
                <c:pt idx="249">
                  <c:v>0.24680949056705129</c:v>
                </c:pt>
                <c:pt idx="250">
                  <c:v>0.241970724519143</c:v>
                </c:pt>
                <c:pt idx="251">
                  <c:v>0.23713195201938</c:v>
                </c:pt>
                <c:pt idx="252">
                  <c:v>0.23229700474337067</c:v>
                </c:pt>
                <c:pt idx="253">
                  <c:v>0.22746963245739349</c:v>
                </c:pt>
                <c:pt idx="254">
                  <c:v>0.22265349875176121</c:v>
                </c:pt>
                <c:pt idx="255">
                  <c:v>0.21785217703255</c:v>
                </c:pt>
                <c:pt idx="256">
                  <c:v>0.21306914677572314</c:v>
                </c:pt>
                <c:pt idx="257">
                  <c:v>0.20830779004711258</c:v>
                </c:pt>
                <c:pt idx="258">
                  <c:v>0.20357138829075888</c:v>
                </c:pt>
                <c:pt idx="259">
                  <c:v>0.19886311938727441</c:v>
                </c:pt>
                <c:pt idx="260">
                  <c:v>0.19418605498321287</c:v>
                </c:pt>
                <c:pt idx="261">
                  <c:v>0.18954315809164579</c:v>
                </c:pt>
                <c:pt idx="262">
                  <c:v>0.18493728096331202</c:v>
                </c:pt>
                <c:pt idx="263">
                  <c:v>0.180371163227078</c:v>
                </c:pt>
                <c:pt idx="264">
                  <c:v>0.17584743029766914</c:v>
                </c:pt>
                <c:pt idx="265">
                  <c:v>0.17136859204780724</c:v>
                </c:pt>
                <c:pt idx="266">
                  <c:v>0.16693704174171758</c:v>
                </c:pt>
                <c:pt idx="267">
                  <c:v>0.16255505522553187</c:v>
                </c:pt>
                <c:pt idx="268">
                  <c:v>0.15822479037038659</c:v>
                </c:pt>
                <c:pt idx="269">
                  <c:v>0.15394828676264363</c:v>
                </c:pt>
                <c:pt idx="270">
                  <c:v>0.14972746563574504</c:v>
                </c:pt>
                <c:pt idx="271">
                  <c:v>0.14556413003735202</c:v>
                </c:pt>
                <c:pt idx="272">
                  <c:v>0.141459965224839</c:v>
                </c:pt>
                <c:pt idx="273">
                  <c:v>0.13741653928228567</c:v>
                </c:pt>
                <c:pt idx="274">
                  <c:v>0.13343530395100558</c:v>
                </c:pt>
                <c:pt idx="275">
                  <c:v>0.12951759566589024</c:v>
                </c:pt>
                <c:pt idx="276">
                  <c:v>0.12566463678908787</c:v>
                </c:pt>
                <c:pt idx="277">
                  <c:v>0.12187753703240198</c:v>
                </c:pt>
                <c:pt idx="278">
                  <c:v>0.118157295059582</c:v>
                </c:pt>
                <c:pt idx="279">
                  <c:v>0.11450480025929102</c:v>
                </c:pt>
                <c:pt idx="280">
                  <c:v>0.11092083467945495</c:v>
                </c:pt>
                <c:pt idx="281">
                  <c:v>0.10740607511348522</c:v>
                </c:pt>
                <c:pt idx="282">
                  <c:v>0.10396109532876198</c:v>
                </c:pt>
                <c:pt idx="283">
                  <c:v>0.1005863684276893</c:v>
                </c:pt>
                <c:pt idx="284">
                  <c:v>9.7282269331465679E-2</c:v>
                </c:pt>
                <c:pt idx="285">
                  <c:v>9.404907737688771E-2</c:v>
                </c:pt>
                <c:pt idx="286">
                  <c:v>9.0886979016281524E-2</c:v>
                </c:pt>
                <c:pt idx="287">
                  <c:v>8.7796070610904137E-2</c:v>
                </c:pt>
                <c:pt idx="288">
                  <c:v>8.4776361308025058E-2</c:v>
                </c:pt>
                <c:pt idx="289">
                  <c:v>8.1827775992143248E-2</c:v>
                </c:pt>
                <c:pt idx="290">
                  <c:v>7.8950158300892678E-2</c:v>
                </c:pt>
                <c:pt idx="291">
                  <c:v>7.614327369620591E-2</c:v>
                </c:pt>
                <c:pt idx="292">
                  <c:v>7.3406812581655517E-2</c:v>
                </c:pt>
                <c:pt idx="293">
                  <c:v>7.0740393456983519E-2</c:v>
                </c:pt>
                <c:pt idx="294">
                  <c:v>6.8143566101043399E-2</c:v>
                </c:pt>
                <c:pt idx="295">
                  <c:v>6.5615814774675305E-2</c:v>
                </c:pt>
                <c:pt idx="296">
                  <c:v>6.315656143519742E-2</c:v>
                </c:pt>
                <c:pt idx="297">
                  <c:v>6.0765168954564804E-2</c:v>
                </c:pt>
                <c:pt idx="298">
                  <c:v>5.8440944333450297E-2</c:v>
                </c:pt>
                <c:pt idx="299">
                  <c:v>5.6183141903866911E-2</c:v>
                </c:pt>
                <c:pt idx="300">
                  <c:v>5.3990966513187008E-2</c:v>
                </c:pt>
                <c:pt idx="301">
                  <c:v>5.1863576682820586E-2</c:v>
                </c:pt>
                <c:pt idx="302">
                  <c:v>4.9800087735069824E-2</c:v>
                </c:pt>
                <c:pt idx="303">
                  <c:v>4.7799574882077034E-2</c:v>
                </c:pt>
                <c:pt idx="304">
                  <c:v>4.5861076271053895E-2</c:v>
                </c:pt>
                <c:pt idx="305">
                  <c:v>4.3983595980427233E-2</c:v>
                </c:pt>
                <c:pt idx="306">
                  <c:v>4.2166106961769409E-2</c:v>
                </c:pt>
                <c:pt idx="307">
                  <c:v>4.0407553922859413E-2</c:v>
                </c:pt>
                <c:pt idx="308">
                  <c:v>3.8706856147454803E-2</c:v>
                </c:pt>
                <c:pt idx="309">
                  <c:v>3.7062910247805815E-2</c:v>
                </c:pt>
                <c:pt idx="310">
                  <c:v>3.5474592846230696E-2</c:v>
                </c:pt>
                <c:pt idx="311">
                  <c:v>3.3940763182448395E-2</c:v>
                </c:pt>
                <c:pt idx="312">
                  <c:v>3.2460265643696806E-2</c:v>
                </c:pt>
                <c:pt idx="313">
                  <c:v>3.1031932215008766E-2</c:v>
                </c:pt>
                <c:pt idx="314">
                  <c:v>2.9654584847340577E-2</c:v>
                </c:pt>
                <c:pt idx="315">
                  <c:v>2.8327037741600506E-2</c:v>
                </c:pt>
                <c:pt idx="316">
                  <c:v>2.7048099546881206E-2</c:v>
                </c:pt>
                <c:pt idx="317">
                  <c:v>2.5816575471587201E-2</c:v>
                </c:pt>
                <c:pt idx="318">
                  <c:v>2.4631269306381893E-2</c:v>
                </c:pt>
                <c:pt idx="319">
                  <c:v>2.3490985358200808E-2</c:v>
                </c:pt>
                <c:pt idx="320">
                  <c:v>2.2394530294842303E-2</c:v>
                </c:pt>
                <c:pt idx="321">
                  <c:v>2.134071489992231E-2</c:v>
                </c:pt>
                <c:pt idx="322">
                  <c:v>2.032835573822531E-2</c:v>
                </c:pt>
                <c:pt idx="323">
                  <c:v>1.93562767317365E-2</c:v>
                </c:pt>
                <c:pt idx="324">
                  <c:v>1.8423310646862118E-2</c:v>
                </c:pt>
                <c:pt idx="325">
                  <c:v>1.7528300493568141E-2</c:v>
                </c:pt>
                <c:pt idx="326">
                  <c:v>1.6670100837381067E-2</c:v>
                </c:pt>
                <c:pt idx="327">
                  <c:v>1.5847579025361092E-2</c:v>
                </c:pt>
                <c:pt idx="328">
                  <c:v>1.5059616327377099E-2</c:v>
                </c:pt>
                <c:pt idx="329">
                  <c:v>1.43051089941493E-2</c:v>
                </c:pt>
                <c:pt idx="330">
                  <c:v>1.3582969233685783E-2</c:v>
                </c:pt>
                <c:pt idx="331">
                  <c:v>1.2892126107895001E-2</c:v>
                </c:pt>
                <c:pt idx="332">
                  <c:v>1.2231526351277711E-2</c:v>
                </c:pt>
                <c:pt idx="333">
                  <c:v>1.1600135113702894E-2</c:v>
                </c:pt>
                <c:pt idx="334">
                  <c:v>1.0996936629405299E-2</c:v>
                </c:pt>
                <c:pt idx="335">
                  <c:v>1.0420934814422305E-2</c:v>
                </c:pt>
                <c:pt idx="336">
                  <c:v>9.8711537947508716E-3</c:v>
                </c:pt>
                <c:pt idx="337">
                  <c:v>9.3466383676120528E-3</c:v>
                </c:pt>
                <c:pt idx="338">
                  <c:v>8.8464543982374206E-3</c:v>
                </c:pt>
                <c:pt idx="339">
                  <c:v>8.3696891546532655E-3</c:v>
                </c:pt>
                <c:pt idx="340">
                  <c:v>7.9154515829797933E-3</c:v>
                </c:pt>
                <c:pt idx="341">
                  <c:v>7.4828725257805343E-3</c:v>
                </c:pt>
                <c:pt idx="342">
                  <c:v>7.071104886019251E-3</c:v>
                </c:pt>
                <c:pt idx="343">
                  <c:v>6.6793237392027078E-3</c:v>
                </c:pt>
                <c:pt idx="344">
                  <c:v>6.3067263962657523E-3</c:v>
                </c:pt>
                <c:pt idx="345">
                  <c:v>5.9525324197756933E-3</c:v>
                </c:pt>
                <c:pt idx="346">
                  <c:v>5.6159835959907999E-3</c:v>
                </c:pt>
                <c:pt idx="347">
                  <c:v>5.2963438653109134E-3</c:v>
                </c:pt>
                <c:pt idx="348">
                  <c:v>4.9928992136122523E-3</c:v>
                </c:pt>
                <c:pt idx="349">
                  <c:v>4.7049575269338395E-3</c:v>
                </c:pt>
                <c:pt idx="350">
                  <c:v>4.4318484119381376E-3</c:v>
                </c:pt>
                <c:pt idx="351">
                  <c:v>4.1729229845239926E-3</c:v>
                </c:pt>
                <c:pt idx="352">
                  <c:v>3.9275536289246852E-3</c:v>
                </c:pt>
                <c:pt idx="353">
                  <c:v>3.6951337295590245E-3</c:v>
                </c:pt>
                <c:pt idx="354">
                  <c:v>3.4750773778548412E-3</c:v>
                </c:pt>
                <c:pt idx="355">
                  <c:v>3.2668190561998406E-3</c:v>
                </c:pt>
                <c:pt idx="356">
                  <c:v>3.0698133011046605E-3</c:v>
                </c:pt>
                <c:pt idx="357">
                  <c:v>2.8835343476035168E-3</c:v>
                </c:pt>
                <c:pt idx="358">
                  <c:v>2.7074757568407385E-3</c:v>
                </c:pt>
                <c:pt idx="359">
                  <c:v>2.5411500287265457E-3</c:v>
                </c:pt>
                <c:pt idx="360">
                  <c:v>2.3840882014647792E-3</c:v>
                </c:pt>
                <c:pt idx="361">
                  <c:v>2.23583943968847E-3</c:v>
                </c:pt>
                <c:pt idx="362">
                  <c:v>2.0959706128578811E-3</c:v>
                </c:pt>
                <c:pt idx="363">
                  <c:v>1.9640658655043692E-3</c:v>
                </c:pt>
                <c:pt idx="364">
                  <c:v>1.8397261808242207E-3</c:v>
                </c:pt>
                <c:pt idx="365">
                  <c:v>1.7225689390536671E-3</c:v>
                </c:pt>
                <c:pt idx="366">
                  <c:v>1.6122274719771283E-3</c:v>
                </c:pt>
                <c:pt idx="367">
                  <c:v>1.5083506148503064E-3</c:v>
                </c:pt>
                <c:pt idx="368">
                  <c:v>1.4106022569413403E-3</c:v>
                </c:pt>
                <c:pt idx="369">
                  <c:v>1.3186608918227065E-3</c:v>
                </c:pt>
                <c:pt idx="370">
                  <c:v>1.2322191684729941E-3</c:v>
                </c:pt>
                <c:pt idx="371">
                  <c:v>1.1509834441784865E-3</c:v>
                </c:pt>
                <c:pt idx="372">
                  <c:v>1.0746733401537051E-3</c:v>
                </c:pt>
                <c:pt idx="373">
                  <c:v>1.0030213007341956E-3</c:v>
                </c:pt>
                <c:pt idx="374">
                  <c:v>9.3577215692745028E-4</c:v>
                </c:pt>
                <c:pt idx="375">
                  <c:v>8.7268269504573207E-4</c:v>
                </c:pt>
                <c:pt idx="376">
                  <c:v>8.1352123108178022E-4</c:v>
                </c:pt>
                <c:pt idx="377">
                  <c:v>7.5806719142870987E-4</c:v>
                </c:pt>
                <c:pt idx="378">
                  <c:v>7.061107004880349E-4</c:v>
                </c:pt>
                <c:pt idx="379">
                  <c:v>6.5745217565465423E-4</c:v>
                </c:pt>
                <c:pt idx="380">
                  <c:v>6.1190193011375423E-4</c:v>
                </c:pt>
                <c:pt idx="381">
                  <c:v>5.6927978383423331E-4</c:v>
                </c:pt>
                <c:pt idx="382">
                  <c:v>5.294146830949173E-4</c:v>
                </c:pt>
                <c:pt idx="383">
                  <c:v>4.9214432883289648E-4</c:v>
                </c:pt>
                <c:pt idx="384">
                  <c:v>4.5731481405985805E-4</c:v>
                </c:pt>
                <c:pt idx="385">
                  <c:v>4.2478027055074124E-4</c:v>
                </c:pt>
                <c:pt idx="386">
                  <c:v>3.9440252496915828E-4</c:v>
                </c:pt>
                <c:pt idx="387">
                  <c:v>3.660507645573368E-4</c:v>
                </c:pt>
                <c:pt idx="388">
                  <c:v>3.396012124836422E-4</c:v>
                </c:pt>
                <c:pt idx="389">
                  <c:v>3.1493681290751006E-4</c:v>
                </c:pt>
                <c:pt idx="390">
                  <c:v>2.9194692579145051E-4</c:v>
                </c:pt>
                <c:pt idx="391">
                  <c:v>2.7052703146151206E-4</c:v>
                </c:pt>
                <c:pt idx="392">
                  <c:v>2.5057844489086368E-4</c:v>
                </c:pt>
                <c:pt idx="393">
                  <c:v>2.3200803965694056E-4</c:v>
                </c:pt>
                <c:pt idx="394">
                  <c:v>2.1472798150036002E-4</c:v>
                </c:pt>
                <c:pt idx="395">
                  <c:v>1.9865547139277131E-4</c:v>
                </c:pt>
                <c:pt idx="396">
                  <c:v>1.8371249800245001E-4</c:v>
                </c:pt>
                <c:pt idx="397">
                  <c:v>1.6982559942934646E-4</c:v>
                </c:pt>
                <c:pt idx="398">
                  <c:v>1.5692563406553064E-4</c:v>
                </c:pt>
                <c:pt idx="399">
                  <c:v>1.4494756042388623E-4</c:v>
                </c:pt>
                <c:pt idx="400">
                  <c:v>1.3383022576488043E-4</c:v>
                </c:pt>
              </c:numCache>
            </c:numRef>
          </c:val>
          <c:extLst>
            <c:ext xmlns:c16="http://schemas.microsoft.com/office/drawing/2014/chart" uri="{C3380CC4-5D6E-409C-BE32-E72D297353CC}">
              <c16:uniqueId val="{00000003-F58C-41FE-BDF0-356AC0A5994F}"/>
            </c:ext>
          </c:extLst>
        </c:ser>
        <c:dLbls>
          <c:showLegendKey val="0"/>
          <c:showVal val="0"/>
          <c:showCatName val="0"/>
          <c:showSerName val="0"/>
          <c:showPercent val="0"/>
          <c:showBubbleSize val="0"/>
        </c:dLbls>
        <c:axId val="97561600"/>
        <c:axId val="97567488"/>
      </c:areaChart>
      <c:catAx>
        <c:axId val="97561600"/>
        <c:scaling>
          <c:orientation val="minMax"/>
        </c:scaling>
        <c:delete val="0"/>
        <c:axPos val="b"/>
        <c:numFmt formatCode="General" sourceLinked="1"/>
        <c:majorTickMark val="in"/>
        <c:minorTickMark val="none"/>
        <c:tickLblPos val="none"/>
        <c:spPr>
          <a:ln w="31750">
            <a:solidFill>
              <a:sysClr val="windowText" lastClr="000000"/>
            </a:solidFill>
          </a:ln>
        </c:spPr>
        <c:txPr>
          <a:bodyPr/>
          <a:lstStyle/>
          <a:p>
            <a:pPr>
              <a:defRPr lang="en-US"/>
            </a:pPr>
            <a:endParaRPr lang="en-US"/>
          </a:p>
        </c:txPr>
        <c:crossAx val="97567488"/>
        <c:crosses val="autoZero"/>
        <c:auto val="1"/>
        <c:lblAlgn val="ctr"/>
        <c:lblOffset val="100"/>
        <c:tickMarkSkip val="50"/>
        <c:noMultiLvlLbl val="0"/>
      </c:catAx>
      <c:valAx>
        <c:axId val="97567488"/>
        <c:scaling>
          <c:orientation val="minMax"/>
        </c:scaling>
        <c:delete val="1"/>
        <c:axPos val="l"/>
        <c:numFmt formatCode="0.00000" sourceLinked="1"/>
        <c:majorTickMark val="out"/>
        <c:minorTickMark val="none"/>
        <c:tickLblPos val="none"/>
        <c:crossAx val="97561600"/>
        <c:crossesAt val="0"/>
        <c:crossBetween val="midCat"/>
      </c:valAx>
      <c:spPr>
        <a:noFill/>
        <a:ln w="25400">
          <a:noFill/>
        </a:ln>
      </c:spPr>
    </c:plotArea>
    <c:plotVisOnly val="1"/>
    <c:dispBlanksAs val="zero"/>
    <c:showDLblsOverMax val="0"/>
  </c:chart>
  <c:spPr>
    <a:noFill/>
    <a:ln>
      <a:noFill/>
    </a:ln>
  </c:spPr>
  <c:txPr>
    <a:bodyPr/>
    <a:lstStyle/>
    <a:p>
      <a:pPr>
        <a:defRPr sz="1600" b="1">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684126440717225E-2"/>
          <c:y val="2.2607603497416685E-3"/>
          <c:w val="0.95925021872265959"/>
          <c:h val="0.87531787693204999"/>
        </c:manualLayout>
      </c:layout>
      <c:areaChart>
        <c:grouping val="standard"/>
        <c:varyColors val="0"/>
        <c:ser>
          <c:idx val="2"/>
          <c:order val="2"/>
          <c:tx>
            <c:strRef>
              <c:f>GCX!$E$1</c:f>
            </c:strRef>
          </c:tx>
          <c:spPr>
            <a:solidFill>
              <a:srgbClr val="0070C0"/>
            </a:solidFill>
            <a:ln w="31750">
              <a:solidFill>
                <a:schemeClr val="tx1"/>
              </a:solidFill>
            </a:ln>
          </c:spPr>
          <c:cat>
            <c:multiLvlStrRef>
              <c:f>GCX!$I$5:$I$405</c:f>
            </c:multiLvlStrRef>
          </c:cat>
          <c:val>
            <c:numRef>
              <c:f>GCX!$E$5:$E$405</c:f>
            </c:numRef>
          </c:val>
          <c:extLst>
            <c:ext xmlns:c16="http://schemas.microsoft.com/office/drawing/2014/chart" uri="{C3380CC4-5D6E-409C-BE32-E72D297353CC}">
              <c16:uniqueId val="{00000000-A4E7-4E47-85A2-14C168A43320}"/>
            </c:ext>
          </c:extLst>
        </c:ser>
        <c:ser>
          <c:idx val="3"/>
          <c:order val="3"/>
          <c:tx>
            <c:strRef>
              <c:f>GCX!$E$1</c:f>
            </c:strRef>
          </c:tx>
          <c:spPr>
            <a:solidFill>
              <a:srgbClr val="0070C0"/>
            </a:solidFill>
            <a:ln w="31750">
              <a:solidFill>
                <a:schemeClr val="tx1"/>
              </a:solidFill>
            </a:ln>
          </c:spPr>
          <c:cat>
            <c:multiLvlStrRef>
              <c:f>GCX!$I$5:$I$405</c:f>
            </c:multiLvlStrRef>
          </c:cat>
          <c:val>
            <c:numRef>
              <c:f>GCX!$E$5:$E$405</c:f>
            </c:numRef>
          </c:val>
          <c:extLst>
            <c:ext xmlns:c16="http://schemas.microsoft.com/office/drawing/2014/chart" uri="{C3380CC4-5D6E-409C-BE32-E72D297353CC}">
              <c16:uniqueId val="{00000001-A4E7-4E47-85A2-14C168A43320}"/>
            </c:ext>
          </c:extLst>
        </c:ser>
        <c:ser>
          <c:idx val="1"/>
          <c:order val="1"/>
          <c:tx>
            <c:strRef>
              <c:f>GCX!$E$1</c:f>
            </c:strRef>
          </c:tx>
          <c:spPr>
            <a:solidFill>
              <a:srgbClr val="0070C0"/>
            </a:solidFill>
            <a:ln w="31750">
              <a:solidFill>
                <a:schemeClr val="tx1"/>
              </a:solidFill>
            </a:ln>
          </c:spPr>
          <c:cat>
            <c:multiLvlStrRef>
              <c:f>GCX!$I$5:$I$405</c:f>
            </c:multiLvlStrRef>
          </c:cat>
          <c:val>
            <c:numRef>
              <c:f>GCX!$E$5:$E$405</c:f>
            </c:numRef>
          </c:val>
          <c:extLst>
            <c:ext xmlns:c16="http://schemas.microsoft.com/office/drawing/2014/chart" uri="{C3380CC4-5D6E-409C-BE32-E72D297353CC}">
              <c16:uniqueId val="{00000002-A4E7-4E47-85A2-14C168A43320}"/>
            </c:ext>
          </c:extLst>
        </c:ser>
        <c:ser>
          <c:idx val="0"/>
          <c:order val="0"/>
          <c:tx>
            <c:strRef>
              <c:f>GCX!$E$1</c:f>
              <c:strCache>
                <c:ptCount val="1"/>
                <c:pt idx="0">
                  <c:v>Normal Distribution</c:v>
                </c:pt>
              </c:strCache>
            </c:strRef>
          </c:tx>
          <c:spPr>
            <a:solidFill>
              <a:srgbClr val="B82233"/>
            </a:solidFill>
            <a:ln w="31750">
              <a:solidFill>
                <a:srgbClr val="B82233"/>
              </a:solidFill>
            </a:ln>
          </c:spPr>
          <c:cat>
            <c:numRef>
              <c:f>GCX!$I$5:$I$405</c:f>
              <c:numCache>
                <c:formatCode>General</c:formatCode>
                <c:ptCount val="401"/>
                <c:pt idx="199" formatCode="0">
                  <c:v>99.6</c:v>
                </c:pt>
                <c:pt idx="218" formatCode="0">
                  <c:v>107.2</c:v>
                </c:pt>
                <c:pt idx="237" formatCode="0">
                  <c:v>114.8</c:v>
                </c:pt>
                <c:pt idx="265" formatCode="0">
                  <c:v>126</c:v>
                </c:pt>
                <c:pt idx="287" formatCode="0">
                  <c:v>134.80000000000021</c:v>
                </c:pt>
              </c:numCache>
            </c:numRef>
          </c:cat>
          <c:val>
            <c:numRef>
              <c:f>GCX!$E$5:$E$405</c:f>
              <c:numCache>
                <c:formatCode>0.00000</c:formatCode>
                <c:ptCount val="401"/>
                <c:pt idx="0">
                  <c:v>1.3383022576488621E-4</c:v>
                </c:pt>
                <c:pt idx="1">
                  <c:v>1.4494756042389103E-4</c:v>
                </c:pt>
                <c:pt idx="2">
                  <c:v>1.5692563406553421E-4</c:v>
                </c:pt>
                <c:pt idx="3">
                  <c:v>1.698255994293538E-4</c:v>
                </c:pt>
                <c:pt idx="4">
                  <c:v>1.83712498002457E-4</c:v>
                </c:pt>
                <c:pt idx="5">
                  <c:v>1.986554713927812E-4</c:v>
                </c:pt>
                <c:pt idx="6">
                  <c:v>2.1472798150036802E-4</c:v>
                </c:pt>
                <c:pt idx="7">
                  <c:v>2.3200803965694412E-4</c:v>
                </c:pt>
                <c:pt idx="8">
                  <c:v>2.5057844489087278E-4</c:v>
                </c:pt>
                <c:pt idx="9">
                  <c:v>2.7052703146152214E-4</c:v>
                </c:pt>
                <c:pt idx="10">
                  <c:v>2.9194692579146206E-4</c:v>
                </c:pt>
                <c:pt idx="11">
                  <c:v>3.1493681290752209E-4</c:v>
                </c:pt>
                <c:pt idx="12">
                  <c:v>3.3960121248365516E-4</c:v>
                </c:pt>
                <c:pt idx="13">
                  <c:v>3.6605076455735247E-4</c:v>
                </c:pt>
                <c:pt idx="14">
                  <c:v>3.9440252496917118E-4</c:v>
                </c:pt>
                <c:pt idx="15">
                  <c:v>4.2478027055077144E-4</c:v>
                </c:pt>
                <c:pt idx="16">
                  <c:v>4.5731481405987914E-4</c:v>
                </c:pt>
                <c:pt idx="17">
                  <c:v>4.9214432883291416E-4</c:v>
                </c:pt>
                <c:pt idx="18">
                  <c:v>5.2941468309493508E-4</c:v>
                </c:pt>
                <c:pt idx="19">
                  <c:v>5.6927978383425337E-4</c:v>
                </c:pt>
                <c:pt idx="20">
                  <c:v>6.1190193011377439E-4</c:v>
                </c:pt>
                <c:pt idx="21">
                  <c:v>6.5745217565467732E-4</c:v>
                </c:pt>
                <c:pt idx="22">
                  <c:v>7.0611070048805648E-4</c:v>
                </c:pt>
                <c:pt idx="23">
                  <c:v>7.5806719142874044E-4</c:v>
                </c:pt>
                <c:pt idx="24">
                  <c:v>8.1352123108181025E-4</c:v>
                </c:pt>
                <c:pt idx="25">
                  <c:v>8.7268269504576243E-4</c:v>
                </c:pt>
                <c:pt idx="26">
                  <c:v>9.3577215692748226E-4</c:v>
                </c:pt>
                <c:pt idx="27">
                  <c:v>1.0030213007342398E-3</c:v>
                </c:pt>
                <c:pt idx="28">
                  <c:v>1.0746733401537421E-3</c:v>
                </c:pt>
                <c:pt idx="29">
                  <c:v>1.1509834441785392E-3</c:v>
                </c:pt>
                <c:pt idx="30">
                  <c:v>1.232219168473067E-3</c:v>
                </c:pt>
                <c:pt idx="31">
                  <c:v>1.3186608918227657E-3</c:v>
                </c:pt>
                <c:pt idx="32">
                  <c:v>1.4106022569413941E-3</c:v>
                </c:pt>
                <c:pt idx="33">
                  <c:v>1.5083506148503465E-3</c:v>
                </c:pt>
                <c:pt idx="34">
                  <c:v>1.6122274719771775E-3</c:v>
                </c:pt>
                <c:pt idx="35">
                  <c:v>1.7225689390537406E-3</c:v>
                </c:pt>
                <c:pt idx="36">
                  <c:v>1.8397261808242821E-3</c:v>
                </c:pt>
                <c:pt idx="37">
                  <c:v>1.9640658655044286E-3</c:v>
                </c:pt>
                <c:pt idx="38">
                  <c:v>2.0959706128580004E-3</c:v>
                </c:pt>
                <c:pt idx="39">
                  <c:v>2.2358394396885398E-3</c:v>
                </c:pt>
                <c:pt idx="40">
                  <c:v>2.3840882014648408E-3</c:v>
                </c:pt>
                <c:pt idx="41">
                  <c:v>2.5411500287266259E-3</c:v>
                </c:pt>
                <c:pt idx="42">
                  <c:v>2.7074757568408166E-3</c:v>
                </c:pt>
                <c:pt idx="43">
                  <c:v>2.8835343476036031E-3</c:v>
                </c:pt>
                <c:pt idx="44">
                  <c:v>3.0698133011047412E-3</c:v>
                </c:pt>
                <c:pt idx="45">
                  <c:v>3.2668190562000136E-3</c:v>
                </c:pt>
                <c:pt idx="46">
                  <c:v>3.4750773778549652E-3</c:v>
                </c:pt>
                <c:pt idx="47">
                  <c:v>3.6951337295591338E-3</c:v>
                </c:pt>
                <c:pt idx="48">
                  <c:v>3.9275536289248006E-3</c:v>
                </c:pt>
                <c:pt idx="49">
                  <c:v>4.172922984524147E-3</c:v>
                </c:pt>
                <c:pt idx="50">
                  <c:v>4.4318484119383007E-3</c:v>
                </c:pt>
                <c:pt idx="51">
                  <c:v>4.7049575269339765E-3</c:v>
                </c:pt>
                <c:pt idx="52">
                  <c:v>4.9928992136124024E-3</c:v>
                </c:pt>
                <c:pt idx="53">
                  <c:v>5.2963438653112526E-3</c:v>
                </c:pt>
                <c:pt idx="54">
                  <c:v>5.6159835959909733E-3</c:v>
                </c:pt>
                <c:pt idx="55">
                  <c:v>5.9525324197758633E-3</c:v>
                </c:pt>
                <c:pt idx="56">
                  <c:v>6.3067263962659414E-3</c:v>
                </c:pt>
                <c:pt idx="57">
                  <c:v>6.6793237392029116E-3</c:v>
                </c:pt>
                <c:pt idx="58">
                  <c:v>7.0711048860194504E-3</c:v>
                </c:pt>
                <c:pt idx="59">
                  <c:v>7.482872525780792E-3</c:v>
                </c:pt>
                <c:pt idx="60">
                  <c:v>7.9154515829799824E-3</c:v>
                </c:pt>
                <c:pt idx="61">
                  <c:v>8.3696891546535257E-3</c:v>
                </c:pt>
                <c:pt idx="62">
                  <c:v>8.846454398237653E-3</c:v>
                </c:pt>
                <c:pt idx="63">
                  <c:v>9.3466383676123546E-3</c:v>
                </c:pt>
                <c:pt idx="64">
                  <c:v>9.8711537947511318E-3</c:v>
                </c:pt>
                <c:pt idx="65">
                  <c:v>1.04209348144226E-2</c:v>
                </c:pt>
                <c:pt idx="66">
                  <c:v>1.0996936629405599E-2</c:v>
                </c:pt>
                <c:pt idx="67">
                  <c:v>1.1600135113703187E-2</c:v>
                </c:pt>
                <c:pt idx="68">
                  <c:v>1.2231526351278004E-2</c:v>
                </c:pt>
                <c:pt idx="69">
                  <c:v>1.2892126107895301E-2</c:v>
                </c:pt>
                <c:pt idx="70">
                  <c:v>1.3582969233686074E-2</c:v>
                </c:pt>
                <c:pt idx="71">
                  <c:v>1.4305108994149699E-2</c:v>
                </c:pt>
                <c:pt idx="72">
                  <c:v>1.5059616327377396E-2</c:v>
                </c:pt>
                <c:pt idx="73">
                  <c:v>1.5847579025361484E-2</c:v>
                </c:pt>
                <c:pt idx="74">
                  <c:v>1.6670100837381269E-2</c:v>
                </c:pt>
                <c:pt idx="75">
                  <c:v>1.7528300493568641E-2</c:v>
                </c:pt>
                <c:pt idx="76">
                  <c:v>1.8423310646862808E-2</c:v>
                </c:pt>
                <c:pt idx="77">
                  <c:v>1.9356276731737072E-2</c:v>
                </c:pt>
                <c:pt idx="78">
                  <c:v>2.0328355738225803E-2</c:v>
                </c:pt>
                <c:pt idx="79">
                  <c:v>2.1340714899922807E-2</c:v>
                </c:pt>
                <c:pt idx="80">
                  <c:v>2.2394530294842778E-2</c:v>
                </c:pt>
                <c:pt idx="81">
                  <c:v>2.3490985358201398E-2</c:v>
                </c:pt>
                <c:pt idx="82">
                  <c:v>2.4631269306382497E-2</c:v>
                </c:pt>
                <c:pt idx="83">
                  <c:v>2.5816575471587801E-2</c:v>
                </c:pt>
                <c:pt idx="84">
                  <c:v>2.7048099546881803E-2</c:v>
                </c:pt>
                <c:pt idx="85">
                  <c:v>2.8327037741601203E-2</c:v>
                </c:pt>
                <c:pt idx="86">
                  <c:v>2.9654584847341167E-2</c:v>
                </c:pt>
                <c:pt idx="87">
                  <c:v>3.1031932215009536E-2</c:v>
                </c:pt>
                <c:pt idx="88">
                  <c:v>3.246026564369741E-2</c:v>
                </c:pt>
                <c:pt idx="89">
                  <c:v>3.39407631824492E-2</c:v>
                </c:pt>
                <c:pt idx="90">
                  <c:v>3.5474592846231404E-2</c:v>
                </c:pt>
                <c:pt idx="91">
                  <c:v>3.7062910247806606E-2</c:v>
                </c:pt>
                <c:pt idx="92">
                  <c:v>3.8706856147455608E-2</c:v>
                </c:pt>
                <c:pt idx="93">
                  <c:v>4.0407553922860412E-2</c:v>
                </c:pt>
                <c:pt idx="94">
                  <c:v>4.2166106961770304E-2</c:v>
                </c:pt>
                <c:pt idx="95">
                  <c:v>4.3983595980427233E-2</c:v>
                </c:pt>
                <c:pt idx="96">
                  <c:v>4.5861076271054867E-2</c:v>
                </c:pt>
                <c:pt idx="97">
                  <c:v>4.7799574882077124E-2</c:v>
                </c:pt>
                <c:pt idx="98">
                  <c:v>4.9800087735071122E-2</c:v>
                </c:pt>
                <c:pt idx="99">
                  <c:v>5.1863576682820586E-2</c:v>
                </c:pt>
                <c:pt idx="100">
                  <c:v>5.3990966513188104E-2</c:v>
                </c:pt>
                <c:pt idx="101">
                  <c:v>5.6183141903868097E-2</c:v>
                </c:pt>
                <c:pt idx="102">
                  <c:v>5.8440944333451497E-2</c:v>
                </c:pt>
                <c:pt idx="103">
                  <c:v>6.0765168954564804E-2</c:v>
                </c:pt>
                <c:pt idx="104">
                  <c:v>6.3156561435198821E-2</c:v>
                </c:pt>
                <c:pt idx="105">
                  <c:v>6.5615814774676595E-2</c:v>
                </c:pt>
                <c:pt idx="106">
                  <c:v>6.8143566101044578E-2</c:v>
                </c:pt>
                <c:pt idx="107">
                  <c:v>7.0740393456983519E-2</c:v>
                </c:pt>
                <c:pt idx="108">
                  <c:v>7.3406812581656919E-2</c:v>
                </c:pt>
                <c:pt idx="109">
                  <c:v>7.6143273696207325E-2</c:v>
                </c:pt>
                <c:pt idx="110">
                  <c:v>7.8950158300894066E-2</c:v>
                </c:pt>
                <c:pt idx="111">
                  <c:v>8.1827775992143248E-2</c:v>
                </c:pt>
                <c:pt idx="112">
                  <c:v>8.4776361308026529E-2</c:v>
                </c:pt>
                <c:pt idx="113">
                  <c:v>8.7796070610905635E-2</c:v>
                </c:pt>
                <c:pt idx="114">
                  <c:v>9.0886979016283245E-2</c:v>
                </c:pt>
                <c:pt idx="115">
                  <c:v>9.404907737688771E-2</c:v>
                </c:pt>
                <c:pt idx="116">
                  <c:v>9.7282269331467511E-2</c:v>
                </c:pt>
                <c:pt idx="117">
                  <c:v>0.100586368427691</c:v>
                </c:pt>
                <c:pt idx="118">
                  <c:v>0.10396109532876398</c:v>
                </c:pt>
                <c:pt idx="119">
                  <c:v>0.10740607511348522</c:v>
                </c:pt>
                <c:pt idx="120">
                  <c:v>0.11092083467945495</c:v>
                </c:pt>
                <c:pt idx="121">
                  <c:v>0.11450480025929202</c:v>
                </c:pt>
                <c:pt idx="122">
                  <c:v>0.118157295059582</c:v>
                </c:pt>
                <c:pt idx="123">
                  <c:v>0.12187753703240198</c:v>
                </c:pt>
                <c:pt idx="124">
                  <c:v>0.12566463678908787</c:v>
                </c:pt>
                <c:pt idx="125">
                  <c:v>0.12951759566589224</c:v>
                </c:pt>
                <c:pt idx="126">
                  <c:v>0.13343530395100658</c:v>
                </c:pt>
                <c:pt idx="127">
                  <c:v>0.13741653928228567</c:v>
                </c:pt>
                <c:pt idx="128">
                  <c:v>0.141459965224839</c:v>
                </c:pt>
                <c:pt idx="129">
                  <c:v>0.14556413003735402</c:v>
                </c:pt>
                <c:pt idx="130">
                  <c:v>0.14972746563574504</c:v>
                </c:pt>
                <c:pt idx="131">
                  <c:v>0.15394828676264463</c:v>
                </c:pt>
                <c:pt idx="132">
                  <c:v>0.15822479037038659</c:v>
                </c:pt>
                <c:pt idx="133">
                  <c:v>0.16255505522553387</c:v>
                </c:pt>
                <c:pt idx="134">
                  <c:v>0.16693704174171758</c:v>
                </c:pt>
                <c:pt idx="135">
                  <c:v>0.17136859204780724</c:v>
                </c:pt>
                <c:pt idx="136">
                  <c:v>0.17584743029766914</c:v>
                </c:pt>
                <c:pt idx="137">
                  <c:v>0.18037116322707997</c:v>
                </c:pt>
                <c:pt idx="138">
                  <c:v>0.18493728096331202</c:v>
                </c:pt>
                <c:pt idx="139">
                  <c:v>0.18954315809164579</c:v>
                </c:pt>
                <c:pt idx="140">
                  <c:v>0.19418605498321287</c:v>
                </c:pt>
                <c:pt idx="141">
                  <c:v>0.19886311938727624</c:v>
                </c:pt>
                <c:pt idx="142">
                  <c:v>0.20357138829075888</c:v>
                </c:pt>
                <c:pt idx="143">
                  <c:v>0.20830779004711258</c:v>
                </c:pt>
                <c:pt idx="144">
                  <c:v>0.21306914677572314</c:v>
                </c:pt>
                <c:pt idx="145">
                  <c:v>0.21785217703255</c:v>
                </c:pt>
                <c:pt idx="146">
                  <c:v>0.22265349875176121</c:v>
                </c:pt>
                <c:pt idx="147">
                  <c:v>0.22746963245739349</c:v>
                </c:pt>
                <c:pt idx="148">
                  <c:v>0.23229700474337067</c:v>
                </c:pt>
                <c:pt idx="149">
                  <c:v>0.23713195201938</c:v>
                </c:pt>
                <c:pt idx="150">
                  <c:v>0.241970724519143</c:v>
                </c:pt>
                <c:pt idx="151">
                  <c:v>0.24680949056705129</c:v>
                </c:pt>
                <c:pt idx="152">
                  <c:v>0.25164434109811679</c:v>
                </c:pt>
                <c:pt idx="153">
                  <c:v>0.25647129442562</c:v>
                </c:pt>
                <c:pt idx="154">
                  <c:v>0.26128630124956564</c:v>
                </c:pt>
                <c:pt idx="155">
                  <c:v>0.26608524989875532</c:v>
                </c:pt>
                <c:pt idx="156">
                  <c:v>0.27086397179833832</c:v>
                </c:pt>
                <c:pt idx="157">
                  <c:v>0.27561824715346417</c:v>
                </c:pt>
                <c:pt idx="158">
                  <c:v>0.28034381083962823</c:v>
                </c:pt>
                <c:pt idx="159">
                  <c:v>0.28503635848900699</c:v>
                </c:pt>
                <c:pt idx="160">
                  <c:v>0.28969155276148179</c:v>
                </c:pt>
                <c:pt idx="161">
                  <c:v>0.29430502978832501</c:v>
                </c:pt>
                <c:pt idx="162">
                  <c:v>0.29887240577596952</c:v>
                </c:pt>
                <c:pt idx="163">
                  <c:v>0.30338928375631047</c:v>
                </c:pt>
                <c:pt idx="164">
                  <c:v>0.30785126046986705</c:v>
                </c:pt>
                <c:pt idx="165">
                  <c:v>0.31225393336676138</c:v>
                </c:pt>
                <c:pt idx="166">
                  <c:v>0.31659290771090493</c:v>
                </c:pt>
                <c:pt idx="167">
                  <c:v>0.32086380377118123</c:v>
                </c:pt>
                <c:pt idx="168">
                  <c:v>0.32506226408409722</c:v>
                </c:pt>
                <c:pt idx="169">
                  <c:v>0.32918396077077905</c:v>
                </c:pt>
                <c:pt idx="170">
                  <c:v>0.33322460289181305</c:v>
                </c:pt>
                <c:pt idx="171">
                  <c:v>0.33717994382239064</c:v>
                </c:pt>
                <c:pt idx="172">
                  <c:v>0.34104578863035301</c:v>
                </c:pt>
                <c:pt idx="173">
                  <c:v>0.34481800143933738</c:v>
                </c:pt>
                <c:pt idx="174">
                  <c:v>0.34849251275897508</c:v>
                </c:pt>
                <c:pt idx="175">
                  <c:v>0.35206532676429902</c:v>
                </c:pt>
                <c:pt idx="176">
                  <c:v>0.35553252850599693</c:v>
                </c:pt>
                <c:pt idx="177">
                  <c:v>0.35889029103355446</c:v>
                </c:pt>
                <c:pt idx="178">
                  <c:v>0.362134882413092</c:v>
                </c:pt>
                <c:pt idx="179">
                  <c:v>0.36526267262216111</c:v>
                </c:pt>
                <c:pt idx="180">
                  <c:v>0.368270140303323</c:v>
                </c:pt>
                <c:pt idx="181">
                  <c:v>0.37115387935948252</c:v>
                </c:pt>
                <c:pt idx="182">
                  <c:v>0.37391060537313864</c:v>
                </c:pt>
                <c:pt idx="183">
                  <c:v>0.37653716183326347</c:v>
                </c:pt>
                <c:pt idx="184">
                  <c:v>0.37903052615270338</c:v>
                </c:pt>
                <c:pt idx="185">
                  <c:v>0.38138781546053346</c:v>
                </c:pt>
                <c:pt idx="186">
                  <c:v>0.38360629215348746</c:v>
                </c:pt>
                <c:pt idx="187">
                  <c:v>0.38568336919183005</c:v>
                </c:pt>
                <c:pt idx="188">
                  <c:v>0.38761661512502693</c:v>
                </c:pt>
                <c:pt idx="189">
                  <c:v>0.38940375883379008</c:v>
                </c:pt>
                <c:pt idx="190">
                  <c:v>0.39104269397547586</c:v>
                </c:pt>
                <c:pt idx="191">
                  <c:v>0.39253148312043723</c:v>
                </c:pt>
                <c:pt idx="192">
                  <c:v>0.39386836156856087</c:v>
                </c:pt>
                <c:pt idx="193">
                  <c:v>0.39505174083462147</c:v>
                </c:pt>
                <c:pt idx="194">
                  <c:v>0.39608021179367586</c:v>
                </c:pt>
                <c:pt idx="195">
                  <c:v>0.39695254747702147</c:v>
                </c:pt>
                <c:pt idx="196">
                  <c:v>0.39766770551161723</c:v>
                </c:pt>
                <c:pt idx="197">
                  <c:v>0.39822483019562105</c:v>
                </c:pt>
                <c:pt idx="198">
                  <c:v>0.39862325420461564</c:v>
                </c:pt>
                <c:pt idx="199">
                  <c:v>0.39886249992368733</c:v>
                </c:pt>
                <c:pt idx="200">
                  <c:v>0.39894228040143331</c:v>
                </c:pt>
                <c:pt idx="201">
                  <c:v>0.39886249992368733</c:v>
                </c:pt>
                <c:pt idx="202">
                  <c:v>0.39862325420461564</c:v>
                </c:pt>
                <c:pt idx="203">
                  <c:v>0.39822483019562105</c:v>
                </c:pt>
                <c:pt idx="204">
                  <c:v>0.39766770551161723</c:v>
                </c:pt>
                <c:pt idx="205">
                  <c:v>0.39695254747702147</c:v>
                </c:pt>
                <c:pt idx="206">
                  <c:v>0.39608021179367586</c:v>
                </c:pt>
                <c:pt idx="207">
                  <c:v>0.39505174083462147</c:v>
                </c:pt>
                <c:pt idx="208">
                  <c:v>0.39386836156856087</c:v>
                </c:pt>
                <c:pt idx="209">
                  <c:v>0.39253148312043723</c:v>
                </c:pt>
                <c:pt idx="210">
                  <c:v>0.39104269397547586</c:v>
                </c:pt>
                <c:pt idx="211">
                  <c:v>0.38940375883379008</c:v>
                </c:pt>
                <c:pt idx="212">
                  <c:v>0.38761661512502693</c:v>
                </c:pt>
                <c:pt idx="213">
                  <c:v>0.38568336919183005</c:v>
                </c:pt>
                <c:pt idx="214">
                  <c:v>0.38360629215348746</c:v>
                </c:pt>
                <c:pt idx="215">
                  <c:v>0.38138781546053346</c:v>
                </c:pt>
                <c:pt idx="216">
                  <c:v>0.37903052615270338</c:v>
                </c:pt>
                <c:pt idx="217">
                  <c:v>0.37653716183326347</c:v>
                </c:pt>
                <c:pt idx="218">
                  <c:v>0.37391060537313864</c:v>
                </c:pt>
                <c:pt idx="219">
                  <c:v>0.37115387935948252</c:v>
                </c:pt>
                <c:pt idx="220">
                  <c:v>0.368270140303323</c:v>
                </c:pt>
                <c:pt idx="221">
                  <c:v>0.36526267262216111</c:v>
                </c:pt>
                <c:pt idx="222">
                  <c:v>0.362134882413092</c:v>
                </c:pt>
                <c:pt idx="223">
                  <c:v>0.35889029103355446</c:v>
                </c:pt>
                <c:pt idx="224">
                  <c:v>0.35553252850599693</c:v>
                </c:pt>
                <c:pt idx="225">
                  <c:v>0.35206532676429902</c:v>
                </c:pt>
                <c:pt idx="226">
                  <c:v>0.34849251275897508</c:v>
                </c:pt>
                <c:pt idx="227">
                  <c:v>0.34481800143933738</c:v>
                </c:pt>
                <c:pt idx="228">
                  <c:v>0.34104578863035301</c:v>
                </c:pt>
                <c:pt idx="229">
                  <c:v>0.33717994382239064</c:v>
                </c:pt>
                <c:pt idx="230">
                  <c:v>0.33322460289181305</c:v>
                </c:pt>
                <c:pt idx="231">
                  <c:v>0.32918396077077905</c:v>
                </c:pt>
                <c:pt idx="232">
                  <c:v>0.32506226408409722</c:v>
                </c:pt>
                <c:pt idx="233">
                  <c:v>0.32086380377118123</c:v>
                </c:pt>
                <c:pt idx="234">
                  <c:v>0.31659290771090493</c:v>
                </c:pt>
                <c:pt idx="235">
                  <c:v>0.31225393336676138</c:v>
                </c:pt>
                <c:pt idx="236">
                  <c:v>0.30785126046986705</c:v>
                </c:pt>
                <c:pt idx="237">
                  <c:v>0.30338928375631047</c:v>
                </c:pt>
                <c:pt idx="238">
                  <c:v>0.29887240577596952</c:v>
                </c:pt>
                <c:pt idx="239">
                  <c:v>0.29430502978832501</c:v>
                </c:pt>
                <c:pt idx="240">
                  <c:v>0.28969155276148179</c:v>
                </c:pt>
                <c:pt idx="241">
                  <c:v>0.28503635848900699</c:v>
                </c:pt>
                <c:pt idx="242">
                  <c:v>0.28034381083962823</c:v>
                </c:pt>
                <c:pt idx="243">
                  <c:v>0.27561824715346417</c:v>
                </c:pt>
                <c:pt idx="244">
                  <c:v>0.27086397179833832</c:v>
                </c:pt>
                <c:pt idx="245">
                  <c:v>0.26608524989875532</c:v>
                </c:pt>
                <c:pt idx="246">
                  <c:v>0.26128630124956564</c:v>
                </c:pt>
                <c:pt idx="247">
                  <c:v>0.25647129442562</c:v>
                </c:pt>
                <c:pt idx="248">
                  <c:v>0.25164434109811679</c:v>
                </c:pt>
                <c:pt idx="249">
                  <c:v>0.24680949056705129</c:v>
                </c:pt>
                <c:pt idx="250">
                  <c:v>0.241970724519143</c:v>
                </c:pt>
                <c:pt idx="251">
                  <c:v>0.23713195201938</c:v>
                </c:pt>
                <c:pt idx="252">
                  <c:v>0.23229700474337067</c:v>
                </c:pt>
                <c:pt idx="253">
                  <c:v>0.22746963245739349</c:v>
                </c:pt>
                <c:pt idx="254">
                  <c:v>0.22265349875176121</c:v>
                </c:pt>
                <c:pt idx="255">
                  <c:v>0.21785217703255</c:v>
                </c:pt>
                <c:pt idx="256">
                  <c:v>0.21306914677572314</c:v>
                </c:pt>
                <c:pt idx="257">
                  <c:v>0.20830779004711258</c:v>
                </c:pt>
                <c:pt idx="258">
                  <c:v>0.20357138829075888</c:v>
                </c:pt>
                <c:pt idx="259">
                  <c:v>0.19886311938727441</c:v>
                </c:pt>
                <c:pt idx="260">
                  <c:v>0.19418605498321287</c:v>
                </c:pt>
                <c:pt idx="261">
                  <c:v>0.18954315809164579</c:v>
                </c:pt>
                <c:pt idx="262">
                  <c:v>0.18493728096331202</c:v>
                </c:pt>
                <c:pt idx="263">
                  <c:v>0.180371163227078</c:v>
                </c:pt>
                <c:pt idx="264">
                  <c:v>0.17584743029766914</c:v>
                </c:pt>
                <c:pt idx="265">
                  <c:v>0.17136859204780724</c:v>
                </c:pt>
                <c:pt idx="266">
                  <c:v>0.16693704174171758</c:v>
                </c:pt>
                <c:pt idx="267">
                  <c:v>0.16255505522553187</c:v>
                </c:pt>
                <c:pt idx="268">
                  <c:v>0.15822479037038659</c:v>
                </c:pt>
                <c:pt idx="269">
                  <c:v>0.15394828676264463</c:v>
                </c:pt>
                <c:pt idx="270">
                  <c:v>0.14972746563574504</c:v>
                </c:pt>
                <c:pt idx="271">
                  <c:v>0.14556413003735202</c:v>
                </c:pt>
                <c:pt idx="272">
                  <c:v>0.141459965224839</c:v>
                </c:pt>
                <c:pt idx="273">
                  <c:v>0.13741653928228567</c:v>
                </c:pt>
                <c:pt idx="274">
                  <c:v>0.13343530395100658</c:v>
                </c:pt>
                <c:pt idx="275">
                  <c:v>0.12951759566589024</c:v>
                </c:pt>
                <c:pt idx="276">
                  <c:v>0.12566463678908787</c:v>
                </c:pt>
                <c:pt idx="277">
                  <c:v>0.12187753703240198</c:v>
                </c:pt>
                <c:pt idx="278">
                  <c:v>0.118157295059582</c:v>
                </c:pt>
                <c:pt idx="279">
                  <c:v>0.11450480025929102</c:v>
                </c:pt>
                <c:pt idx="280">
                  <c:v>0.11092083467945495</c:v>
                </c:pt>
                <c:pt idx="281">
                  <c:v>0.10740607511348522</c:v>
                </c:pt>
                <c:pt idx="282">
                  <c:v>0.10396109532876198</c:v>
                </c:pt>
                <c:pt idx="283">
                  <c:v>0.1005863684276893</c:v>
                </c:pt>
                <c:pt idx="284">
                  <c:v>9.7282269331465679E-2</c:v>
                </c:pt>
                <c:pt idx="285">
                  <c:v>9.404907737688771E-2</c:v>
                </c:pt>
                <c:pt idx="286">
                  <c:v>9.0886979016281524E-2</c:v>
                </c:pt>
                <c:pt idx="287">
                  <c:v>8.7796070610904137E-2</c:v>
                </c:pt>
                <c:pt idx="288">
                  <c:v>8.4776361308025058E-2</c:v>
                </c:pt>
                <c:pt idx="289">
                  <c:v>8.1827775992143248E-2</c:v>
                </c:pt>
                <c:pt idx="290">
                  <c:v>7.8950158300892678E-2</c:v>
                </c:pt>
                <c:pt idx="291">
                  <c:v>7.614327369620591E-2</c:v>
                </c:pt>
                <c:pt idx="292">
                  <c:v>7.3406812581655517E-2</c:v>
                </c:pt>
                <c:pt idx="293">
                  <c:v>7.0740393456983519E-2</c:v>
                </c:pt>
                <c:pt idx="294">
                  <c:v>6.8143566101043399E-2</c:v>
                </c:pt>
                <c:pt idx="295">
                  <c:v>6.5615814774675305E-2</c:v>
                </c:pt>
                <c:pt idx="296">
                  <c:v>6.315656143519742E-2</c:v>
                </c:pt>
                <c:pt idx="297">
                  <c:v>6.0765168954564804E-2</c:v>
                </c:pt>
                <c:pt idx="298">
                  <c:v>5.8440944333450297E-2</c:v>
                </c:pt>
                <c:pt idx="299">
                  <c:v>5.6183141903866911E-2</c:v>
                </c:pt>
                <c:pt idx="300">
                  <c:v>5.3990966513187008E-2</c:v>
                </c:pt>
                <c:pt idx="301">
                  <c:v>5.1863576682820586E-2</c:v>
                </c:pt>
                <c:pt idx="302">
                  <c:v>4.9800087735069824E-2</c:v>
                </c:pt>
                <c:pt idx="303">
                  <c:v>4.7799574882077034E-2</c:v>
                </c:pt>
                <c:pt idx="304">
                  <c:v>4.5861076271053895E-2</c:v>
                </c:pt>
                <c:pt idx="305">
                  <c:v>4.3983595980427233E-2</c:v>
                </c:pt>
                <c:pt idx="306">
                  <c:v>4.2166106961769409E-2</c:v>
                </c:pt>
                <c:pt idx="307">
                  <c:v>4.0407553922859413E-2</c:v>
                </c:pt>
                <c:pt idx="308">
                  <c:v>3.8706856147454803E-2</c:v>
                </c:pt>
                <c:pt idx="309">
                  <c:v>3.7062910247805815E-2</c:v>
                </c:pt>
                <c:pt idx="310">
                  <c:v>3.5474592846230696E-2</c:v>
                </c:pt>
                <c:pt idx="311">
                  <c:v>3.3940763182448395E-2</c:v>
                </c:pt>
                <c:pt idx="312">
                  <c:v>3.2460265643696806E-2</c:v>
                </c:pt>
                <c:pt idx="313">
                  <c:v>3.1031932215008766E-2</c:v>
                </c:pt>
                <c:pt idx="314">
                  <c:v>2.9654584847340577E-2</c:v>
                </c:pt>
                <c:pt idx="315">
                  <c:v>2.8327037741600506E-2</c:v>
                </c:pt>
                <c:pt idx="316">
                  <c:v>2.7048099546881206E-2</c:v>
                </c:pt>
                <c:pt idx="317">
                  <c:v>2.5816575471587201E-2</c:v>
                </c:pt>
                <c:pt idx="318">
                  <c:v>2.4631269306381893E-2</c:v>
                </c:pt>
                <c:pt idx="319">
                  <c:v>2.3490985358200808E-2</c:v>
                </c:pt>
                <c:pt idx="320">
                  <c:v>2.2394530294842303E-2</c:v>
                </c:pt>
                <c:pt idx="321">
                  <c:v>2.134071489992231E-2</c:v>
                </c:pt>
                <c:pt idx="322">
                  <c:v>2.032835573822531E-2</c:v>
                </c:pt>
                <c:pt idx="323">
                  <c:v>1.93562767317365E-2</c:v>
                </c:pt>
                <c:pt idx="324">
                  <c:v>1.8423310646862118E-2</c:v>
                </c:pt>
                <c:pt idx="325">
                  <c:v>1.7528300493568141E-2</c:v>
                </c:pt>
                <c:pt idx="326">
                  <c:v>1.6670100837381067E-2</c:v>
                </c:pt>
                <c:pt idx="327">
                  <c:v>1.5847579025361092E-2</c:v>
                </c:pt>
                <c:pt idx="328">
                  <c:v>1.5059616327377099E-2</c:v>
                </c:pt>
                <c:pt idx="329">
                  <c:v>1.43051089941493E-2</c:v>
                </c:pt>
                <c:pt idx="330">
                  <c:v>1.3582969233685783E-2</c:v>
                </c:pt>
                <c:pt idx="331">
                  <c:v>1.2892126107895001E-2</c:v>
                </c:pt>
                <c:pt idx="332">
                  <c:v>1.2231526351277711E-2</c:v>
                </c:pt>
                <c:pt idx="333">
                  <c:v>1.1600135113702894E-2</c:v>
                </c:pt>
                <c:pt idx="334">
                  <c:v>1.0996936629405299E-2</c:v>
                </c:pt>
                <c:pt idx="335">
                  <c:v>1.0420934814422305E-2</c:v>
                </c:pt>
                <c:pt idx="336">
                  <c:v>9.8711537947508716E-3</c:v>
                </c:pt>
                <c:pt idx="337">
                  <c:v>9.3466383676120528E-3</c:v>
                </c:pt>
                <c:pt idx="338">
                  <c:v>8.8464543982374275E-3</c:v>
                </c:pt>
                <c:pt idx="339">
                  <c:v>8.3696891546532776E-3</c:v>
                </c:pt>
                <c:pt idx="340">
                  <c:v>7.9154515829797933E-3</c:v>
                </c:pt>
                <c:pt idx="341">
                  <c:v>7.4828725257805343E-3</c:v>
                </c:pt>
                <c:pt idx="342">
                  <c:v>7.071104886019251E-3</c:v>
                </c:pt>
                <c:pt idx="343">
                  <c:v>6.6793237392027078E-3</c:v>
                </c:pt>
                <c:pt idx="344">
                  <c:v>6.3067263962657523E-3</c:v>
                </c:pt>
                <c:pt idx="345">
                  <c:v>5.9525324197756933E-3</c:v>
                </c:pt>
                <c:pt idx="346">
                  <c:v>5.6159835959907999E-3</c:v>
                </c:pt>
                <c:pt idx="347">
                  <c:v>5.2963438653109134E-3</c:v>
                </c:pt>
                <c:pt idx="348">
                  <c:v>4.9928992136122523E-3</c:v>
                </c:pt>
                <c:pt idx="349">
                  <c:v>4.7049575269338395E-3</c:v>
                </c:pt>
                <c:pt idx="350">
                  <c:v>4.4318484119381376E-3</c:v>
                </c:pt>
                <c:pt idx="351">
                  <c:v>4.1729229845239996E-3</c:v>
                </c:pt>
                <c:pt idx="352">
                  <c:v>3.9275536289246852E-3</c:v>
                </c:pt>
                <c:pt idx="353">
                  <c:v>3.6951337295590245E-3</c:v>
                </c:pt>
                <c:pt idx="354">
                  <c:v>3.4750773778548412E-3</c:v>
                </c:pt>
                <c:pt idx="355">
                  <c:v>3.2668190561998406E-3</c:v>
                </c:pt>
                <c:pt idx="356">
                  <c:v>3.0698133011046605E-3</c:v>
                </c:pt>
                <c:pt idx="357">
                  <c:v>2.8835343476035255E-3</c:v>
                </c:pt>
                <c:pt idx="358">
                  <c:v>2.7074757568407385E-3</c:v>
                </c:pt>
                <c:pt idx="359">
                  <c:v>2.5411500287265457E-3</c:v>
                </c:pt>
                <c:pt idx="360">
                  <c:v>2.3840882014647792E-3</c:v>
                </c:pt>
                <c:pt idx="361">
                  <c:v>2.23583943968847E-3</c:v>
                </c:pt>
                <c:pt idx="362">
                  <c:v>2.0959706128578811E-3</c:v>
                </c:pt>
                <c:pt idx="363">
                  <c:v>1.9640658655043692E-3</c:v>
                </c:pt>
                <c:pt idx="364">
                  <c:v>1.8397261808242207E-3</c:v>
                </c:pt>
                <c:pt idx="365">
                  <c:v>1.7225689390536671E-3</c:v>
                </c:pt>
                <c:pt idx="366">
                  <c:v>1.6122274719771283E-3</c:v>
                </c:pt>
                <c:pt idx="367">
                  <c:v>1.5083506148503064E-3</c:v>
                </c:pt>
                <c:pt idx="368">
                  <c:v>1.4106022569413403E-3</c:v>
                </c:pt>
                <c:pt idx="369">
                  <c:v>1.3186608918227065E-3</c:v>
                </c:pt>
                <c:pt idx="370">
                  <c:v>1.2322191684729941E-3</c:v>
                </c:pt>
                <c:pt idx="371">
                  <c:v>1.1509834441784865E-3</c:v>
                </c:pt>
                <c:pt idx="372">
                  <c:v>1.0746733401537051E-3</c:v>
                </c:pt>
                <c:pt idx="373">
                  <c:v>1.0030213007341956E-3</c:v>
                </c:pt>
                <c:pt idx="374">
                  <c:v>9.3577215692745028E-4</c:v>
                </c:pt>
                <c:pt idx="375">
                  <c:v>8.7268269504573207E-4</c:v>
                </c:pt>
                <c:pt idx="376">
                  <c:v>8.1352123108178022E-4</c:v>
                </c:pt>
                <c:pt idx="377">
                  <c:v>7.5806719142870987E-4</c:v>
                </c:pt>
                <c:pt idx="378">
                  <c:v>7.061107004880349E-4</c:v>
                </c:pt>
                <c:pt idx="379">
                  <c:v>6.5745217565465423E-4</c:v>
                </c:pt>
                <c:pt idx="380">
                  <c:v>6.1190193011375423E-4</c:v>
                </c:pt>
                <c:pt idx="381">
                  <c:v>5.6927978383423331E-4</c:v>
                </c:pt>
                <c:pt idx="382">
                  <c:v>5.294146830949173E-4</c:v>
                </c:pt>
                <c:pt idx="383">
                  <c:v>4.9214432883289648E-4</c:v>
                </c:pt>
                <c:pt idx="384">
                  <c:v>4.5731481405985805E-4</c:v>
                </c:pt>
                <c:pt idx="385">
                  <c:v>4.2478027055074124E-4</c:v>
                </c:pt>
                <c:pt idx="386">
                  <c:v>3.9440252496915828E-4</c:v>
                </c:pt>
                <c:pt idx="387">
                  <c:v>3.6605076455733788E-4</c:v>
                </c:pt>
                <c:pt idx="388">
                  <c:v>3.396012124836422E-4</c:v>
                </c:pt>
                <c:pt idx="389">
                  <c:v>3.1493681290751006E-4</c:v>
                </c:pt>
                <c:pt idx="390">
                  <c:v>2.9194692579145051E-4</c:v>
                </c:pt>
                <c:pt idx="391">
                  <c:v>2.7052703146151206E-4</c:v>
                </c:pt>
                <c:pt idx="392">
                  <c:v>2.5057844489086368E-4</c:v>
                </c:pt>
                <c:pt idx="393">
                  <c:v>2.3200803965694056E-4</c:v>
                </c:pt>
                <c:pt idx="394">
                  <c:v>2.1472798150036002E-4</c:v>
                </c:pt>
                <c:pt idx="395">
                  <c:v>1.9865547139277131E-4</c:v>
                </c:pt>
                <c:pt idx="396">
                  <c:v>1.8371249800245001E-4</c:v>
                </c:pt>
                <c:pt idx="397">
                  <c:v>1.6982559942934646E-4</c:v>
                </c:pt>
                <c:pt idx="398">
                  <c:v>1.5692563406553064E-4</c:v>
                </c:pt>
                <c:pt idx="399">
                  <c:v>1.4494756042388623E-4</c:v>
                </c:pt>
                <c:pt idx="400">
                  <c:v>1.3383022576488043E-4</c:v>
                </c:pt>
              </c:numCache>
            </c:numRef>
          </c:val>
          <c:extLst>
            <c:ext xmlns:c16="http://schemas.microsoft.com/office/drawing/2014/chart" uri="{C3380CC4-5D6E-409C-BE32-E72D297353CC}">
              <c16:uniqueId val="{00000003-A4E7-4E47-85A2-14C168A43320}"/>
            </c:ext>
          </c:extLst>
        </c:ser>
        <c:dLbls>
          <c:showLegendKey val="0"/>
          <c:showVal val="0"/>
          <c:showCatName val="0"/>
          <c:showSerName val="0"/>
          <c:showPercent val="0"/>
          <c:showBubbleSize val="0"/>
        </c:dLbls>
        <c:axId val="43620608"/>
        <c:axId val="43638784"/>
      </c:areaChart>
      <c:catAx>
        <c:axId val="43620608"/>
        <c:scaling>
          <c:orientation val="minMax"/>
        </c:scaling>
        <c:delete val="0"/>
        <c:axPos val="b"/>
        <c:numFmt formatCode="General" sourceLinked="1"/>
        <c:majorTickMark val="in"/>
        <c:minorTickMark val="none"/>
        <c:tickLblPos val="none"/>
        <c:spPr>
          <a:ln w="31750">
            <a:solidFill>
              <a:sysClr val="windowText" lastClr="000000"/>
            </a:solidFill>
          </a:ln>
        </c:spPr>
        <c:txPr>
          <a:bodyPr/>
          <a:lstStyle/>
          <a:p>
            <a:pPr>
              <a:defRPr lang="en-US"/>
            </a:pPr>
            <a:endParaRPr lang="en-US"/>
          </a:p>
        </c:txPr>
        <c:crossAx val="43638784"/>
        <c:crosses val="autoZero"/>
        <c:auto val="1"/>
        <c:lblAlgn val="ctr"/>
        <c:lblOffset val="100"/>
        <c:tickMarkSkip val="50"/>
        <c:noMultiLvlLbl val="0"/>
      </c:catAx>
      <c:valAx>
        <c:axId val="43638784"/>
        <c:scaling>
          <c:orientation val="minMax"/>
        </c:scaling>
        <c:delete val="1"/>
        <c:axPos val="l"/>
        <c:numFmt formatCode="0.00000" sourceLinked="1"/>
        <c:majorTickMark val="out"/>
        <c:minorTickMark val="none"/>
        <c:tickLblPos val="none"/>
        <c:crossAx val="43620608"/>
        <c:crossesAt val="0"/>
        <c:crossBetween val="midCat"/>
      </c:valAx>
      <c:spPr>
        <a:noFill/>
        <a:ln w="25400">
          <a:noFill/>
        </a:ln>
      </c:spPr>
    </c:plotArea>
    <c:plotVisOnly val="1"/>
    <c:dispBlanksAs val="zero"/>
    <c:showDLblsOverMax val="0"/>
  </c:chart>
  <c:spPr>
    <a:noFill/>
    <a:ln>
      <a:noFill/>
    </a:ln>
  </c:spPr>
  <c:txPr>
    <a:bodyPr/>
    <a:lstStyle/>
    <a:p>
      <a:pPr>
        <a:defRPr sz="1600" b="1">
          <a:latin typeface="Times New Roman" pitchFamily="18" charset="0"/>
          <a:cs typeface="Times New Roman"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860892388451447E-4"/>
          <c:y val="5.4469349518021315E-3"/>
          <c:w val="0.95925021872265959"/>
          <c:h val="0.88895115104476974"/>
        </c:manualLayout>
      </c:layout>
      <c:areaChart>
        <c:grouping val="standard"/>
        <c:varyColors val="0"/>
        <c:ser>
          <c:idx val="2"/>
          <c:order val="2"/>
          <c:tx>
            <c:strRef>
              <c:f>GCX!$E$1</c:f>
            </c:strRef>
          </c:tx>
          <c:spPr>
            <a:solidFill>
              <a:srgbClr val="0070C0"/>
            </a:solidFill>
            <a:ln w="31750">
              <a:solidFill>
                <a:schemeClr val="tx1"/>
              </a:solidFill>
            </a:ln>
          </c:spPr>
          <c:cat>
            <c:multiLvlStrRef>
              <c:f>GCX!$I$5:$I$405</c:f>
            </c:multiLvlStrRef>
          </c:cat>
          <c:val>
            <c:numRef>
              <c:f>GCX!$E$5:$E$405</c:f>
            </c:numRef>
          </c:val>
          <c:extLst>
            <c:ext xmlns:c16="http://schemas.microsoft.com/office/drawing/2014/chart" uri="{C3380CC4-5D6E-409C-BE32-E72D297353CC}">
              <c16:uniqueId val="{00000000-8855-4F24-86E8-E9F41D84EF2E}"/>
            </c:ext>
          </c:extLst>
        </c:ser>
        <c:ser>
          <c:idx val="3"/>
          <c:order val="3"/>
          <c:tx>
            <c:strRef>
              <c:f>GCX!$E$1</c:f>
            </c:strRef>
          </c:tx>
          <c:spPr>
            <a:solidFill>
              <a:srgbClr val="0070C0"/>
            </a:solidFill>
            <a:ln w="31750">
              <a:solidFill>
                <a:schemeClr val="tx1"/>
              </a:solidFill>
            </a:ln>
          </c:spPr>
          <c:cat>
            <c:multiLvlStrRef>
              <c:f>GCX!$I$5:$I$405</c:f>
            </c:multiLvlStrRef>
          </c:cat>
          <c:val>
            <c:numRef>
              <c:f>GCX!$E$5:$E$405</c:f>
            </c:numRef>
          </c:val>
          <c:extLst>
            <c:ext xmlns:c16="http://schemas.microsoft.com/office/drawing/2014/chart" uri="{C3380CC4-5D6E-409C-BE32-E72D297353CC}">
              <c16:uniqueId val="{00000001-8855-4F24-86E8-E9F41D84EF2E}"/>
            </c:ext>
          </c:extLst>
        </c:ser>
        <c:ser>
          <c:idx val="1"/>
          <c:order val="1"/>
          <c:tx>
            <c:strRef>
              <c:f>GCX!$E$1</c:f>
            </c:strRef>
          </c:tx>
          <c:spPr>
            <a:solidFill>
              <a:srgbClr val="0070C0"/>
            </a:solidFill>
            <a:ln w="31750">
              <a:solidFill>
                <a:schemeClr val="tx1"/>
              </a:solidFill>
            </a:ln>
          </c:spPr>
          <c:cat>
            <c:multiLvlStrRef>
              <c:f>GCX!$I$5:$I$405</c:f>
            </c:multiLvlStrRef>
          </c:cat>
          <c:val>
            <c:numRef>
              <c:f>GCX!$E$5:$E$405</c:f>
            </c:numRef>
          </c:val>
          <c:extLst>
            <c:ext xmlns:c16="http://schemas.microsoft.com/office/drawing/2014/chart" uri="{C3380CC4-5D6E-409C-BE32-E72D297353CC}">
              <c16:uniqueId val="{00000002-8855-4F24-86E8-E9F41D84EF2E}"/>
            </c:ext>
          </c:extLst>
        </c:ser>
        <c:ser>
          <c:idx val="0"/>
          <c:order val="0"/>
          <c:tx>
            <c:strRef>
              <c:f>GCX!$E$1</c:f>
              <c:strCache>
                <c:ptCount val="1"/>
                <c:pt idx="0">
                  <c:v>Normal Distribution</c:v>
                </c:pt>
              </c:strCache>
            </c:strRef>
          </c:tx>
          <c:spPr>
            <a:solidFill>
              <a:schemeClr val="accent2"/>
            </a:solidFill>
            <a:ln w="31750">
              <a:solidFill>
                <a:schemeClr val="tx1">
                  <a:lumMod val="85000"/>
                  <a:lumOff val="15000"/>
                </a:schemeClr>
              </a:solidFill>
            </a:ln>
          </c:spPr>
          <c:cat>
            <c:numRef>
              <c:f>GCX!$I$5:$I$405</c:f>
              <c:numCache>
                <c:formatCode>General</c:formatCode>
                <c:ptCount val="401"/>
                <c:pt idx="199" formatCode="0">
                  <c:v>99.6</c:v>
                </c:pt>
                <c:pt idx="218" formatCode="0">
                  <c:v>107.2</c:v>
                </c:pt>
                <c:pt idx="237" formatCode="0">
                  <c:v>114.8</c:v>
                </c:pt>
                <c:pt idx="265" formatCode="0">
                  <c:v>126</c:v>
                </c:pt>
                <c:pt idx="287" formatCode="0">
                  <c:v>134.80000000000021</c:v>
                </c:pt>
              </c:numCache>
            </c:numRef>
          </c:cat>
          <c:val>
            <c:numRef>
              <c:f>GCX!$E$5:$E$405</c:f>
              <c:numCache>
                <c:formatCode>0.00000</c:formatCode>
                <c:ptCount val="401"/>
                <c:pt idx="0">
                  <c:v>1.3383022576488621E-4</c:v>
                </c:pt>
                <c:pt idx="1">
                  <c:v>1.4494756042389103E-4</c:v>
                </c:pt>
                <c:pt idx="2">
                  <c:v>1.5692563406553421E-4</c:v>
                </c:pt>
                <c:pt idx="3">
                  <c:v>1.698255994293538E-4</c:v>
                </c:pt>
                <c:pt idx="4">
                  <c:v>1.83712498002457E-4</c:v>
                </c:pt>
                <c:pt idx="5">
                  <c:v>1.986554713927812E-4</c:v>
                </c:pt>
                <c:pt idx="6">
                  <c:v>2.1472798150036802E-4</c:v>
                </c:pt>
                <c:pt idx="7">
                  <c:v>2.3200803965694412E-4</c:v>
                </c:pt>
                <c:pt idx="8">
                  <c:v>2.5057844489087278E-4</c:v>
                </c:pt>
                <c:pt idx="9">
                  <c:v>2.7052703146152214E-4</c:v>
                </c:pt>
                <c:pt idx="10">
                  <c:v>2.9194692579146206E-4</c:v>
                </c:pt>
                <c:pt idx="11">
                  <c:v>3.1493681290752209E-4</c:v>
                </c:pt>
                <c:pt idx="12">
                  <c:v>3.3960121248365516E-4</c:v>
                </c:pt>
                <c:pt idx="13">
                  <c:v>3.6605076455735247E-4</c:v>
                </c:pt>
                <c:pt idx="14">
                  <c:v>3.9440252496917118E-4</c:v>
                </c:pt>
                <c:pt idx="15">
                  <c:v>4.2478027055077144E-4</c:v>
                </c:pt>
                <c:pt idx="16">
                  <c:v>4.5731481405987914E-4</c:v>
                </c:pt>
                <c:pt idx="17">
                  <c:v>4.9214432883291502E-4</c:v>
                </c:pt>
                <c:pt idx="18">
                  <c:v>5.2941468309493508E-4</c:v>
                </c:pt>
                <c:pt idx="19">
                  <c:v>5.6927978383425337E-4</c:v>
                </c:pt>
                <c:pt idx="20">
                  <c:v>6.1190193011377439E-4</c:v>
                </c:pt>
                <c:pt idx="21">
                  <c:v>6.5745217565467732E-4</c:v>
                </c:pt>
                <c:pt idx="22">
                  <c:v>7.0611070048805745E-4</c:v>
                </c:pt>
                <c:pt idx="23">
                  <c:v>7.5806719142874044E-4</c:v>
                </c:pt>
                <c:pt idx="24">
                  <c:v>8.1352123108181025E-4</c:v>
                </c:pt>
                <c:pt idx="25">
                  <c:v>8.7268269504576243E-4</c:v>
                </c:pt>
                <c:pt idx="26">
                  <c:v>9.3577215692748226E-4</c:v>
                </c:pt>
                <c:pt idx="27">
                  <c:v>1.0030213007342398E-3</c:v>
                </c:pt>
                <c:pt idx="28">
                  <c:v>1.0746733401537421E-3</c:v>
                </c:pt>
                <c:pt idx="29">
                  <c:v>1.1509834441785392E-3</c:v>
                </c:pt>
                <c:pt idx="30">
                  <c:v>1.232219168473067E-3</c:v>
                </c:pt>
                <c:pt idx="31">
                  <c:v>1.3186608918227657E-3</c:v>
                </c:pt>
                <c:pt idx="32">
                  <c:v>1.4106022569413941E-3</c:v>
                </c:pt>
                <c:pt idx="33">
                  <c:v>1.5083506148503567E-3</c:v>
                </c:pt>
                <c:pt idx="34">
                  <c:v>1.6122274719771775E-3</c:v>
                </c:pt>
                <c:pt idx="35">
                  <c:v>1.7225689390537406E-3</c:v>
                </c:pt>
                <c:pt idx="36">
                  <c:v>1.8397261808242821E-3</c:v>
                </c:pt>
                <c:pt idx="37">
                  <c:v>1.9640658655044286E-3</c:v>
                </c:pt>
                <c:pt idx="38">
                  <c:v>2.0959706128580004E-3</c:v>
                </c:pt>
                <c:pt idx="39">
                  <c:v>2.2358394396885398E-3</c:v>
                </c:pt>
                <c:pt idx="40">
                  <c:v>2.3840882014648408E-3</c:v>
                </c:pt>
                <c:pt idx="41">
                  <c:v>2.5411500287266259E-3</c:v>
                </c:pt>
                <c:pt idx="42">
                  <c:v>2.7074757568408166E-3</c:v>
                </c:pt>
                <c:pt idx="43">
                  <c:v>2.8835343476036031E-3</c:v>
                </c:pt>
                <c:pt idx="44">
                  <c:v>3.0698133011047412E-3</c:v>
                </c:pt>
                <c:pt idx="45">
                  <c:v>3.2668190562000136E-3</c:v>
                </c:pt>
                <c:pt idx="46">
                  <c:v>3.4750773778549652E-3</c:v>
                </c:pt>
                <c:pt idx="47">
                  <c:v>3.6951337295591338E-3</c:v>
                </c:pt>
                <c:pt idx="48">
                  <c:v>3.9275536289248006E-3</c:v>
                </c:pt>
                <c:pt idx="49">
                  <c:v>4.172922984524147E-3</c:v>
                </c:pt>
                <c:pt idx="50">
                  <c:v>4.4318484119383007E-3</c:v>
                </c:pt>
                <c:pt idx="51">
                  <c:v>4.7049575269339765E-3</c:v>
                </c:pt>
                <c:pt idx="52">
                  <c:v>4.9928992136124024E-3</c:v>
                </c:pt>
                <c:pt idx="53">
                  <c:v>5.2963438653112526E-3</c:v>
                </c:pt>
                <c:pt idx="54">
                  <c:v>5.6159835959909733E-3</c:v>
                </c:pt>
                <c:pt idx="55">
                  <c:v>5.9525324197758633E-3</c:v>
                </c:pt>
                <c:pt idx="56">
                  <c:v>6.3067263962659414E-3</c:v>
                </c:pt>
                <c:pt idx="57">
                  <c:v>6.6793237392029177E-3</c:v>
                </c:pt>
                <c:pt idx="58">
                  <c:v>7.0711048860194504E-3</c:v>
                </c:pt>
                <c:pt idx="59">
                  <c:v>7.482872525780792E-3</c:v>
                </c:pt>
                <c:pt idx="60">
                  <c:v>7.9154515829799824E-3</c:v>
                </c:pt>
                <c:pt idx="61">
                  <c:v>8.3696891546535257E-3</c:v>
                </c:pt>
                <c:pt idx="62">
                  <c:v>8.846454398237653E-3</c:v>
                </c:pt>
                <c:pt idx="63">
                  <c:v>9.3466383676123546E-3</c:v>
                </c:pt>
                <c:pt idx="64">
                  <c:v>9.8711537947511318E-3</c:v>
                </c:pt>
                <c:pt idx="65">
                  <c:v>1.04209348144226E-2</c:v>
                </c:pt>
                <c:pt idx="66">
                  <c:v>1.0996936629405599E-2</c:v>
                </c:pt>
                <c:pt idx="67">
                  <c:v>1.1600135113703187E-2</c:v>
                </c:pt>
                <c:pt idx="68">
                  <c:v>1.2231526351278004E-2</c:v>
                </c:pt>
                <c:pt idx="69">
                  <c:v>1.2892126107895301E-2</c:v>
                </c:pt>
                <c:pt idx="70">
                  <c:v>1.3582969233686178E-2</c:v>
                </c:pt>
                <c:pt idx="71">
                  <c:v>1.4305108994149699E-2</c:v>
                </c:pt>
                <c:pt idx="72">
                  <c:v>1.5059616327377396E-2</c:v>
                </c:pt>
                <c:pt idx="73">
                  <c:v>1.5847579025361484E-2</c:v>
                </c:pt>
                <c:pt idx="74">
                  <c:v>1.6670100837381269E-2</c:v>
                </c:pt>
                <c:pt idx="75">
                  <c:v>1.7528300493568641E-2</c:v>
                </c:pt>
                <c:pt idx="76">
                  <c:v>1.8423310646862808E-2</c:v>
                </c:pt>
                <c:pt idx="77">
                  <c:v>1.9356276731737072E-2</c:v>
                </c:pt>
                <c:pt idx="78">
                  <c:v>2.0328355738225803E-2</c:v>
                </c:pt>
                <c:pt idx="79">
                  <c:v>2.1340714899922807E-2</c:v>
                </c:pt>
                <c:pt idx="80">
                  <c:v>2.2394530294842778E-2</c:v>
                </c:pt>
                <c:pt idx="81">
                  <c:v>2.3490985358201398E-2</c:v>
                </c:pt>
                <c:pt idx="82">
                  <c:v>2.4631269306382497E-2</c:v>
                </c:pt>
                <c:pt idx="83">
                  <c:v>2.5816575471587801E-2</c:v>
                </c:pt>
                <c:pt idx="84">
                  <c:v>2.7048099546881803E-2</c:v>
                </c:pt>
                <c:pt idx="85">
                  <c:v>2.8327037741601203E-2</c:v>
                </c:pt>
                <c:pt idx="86">
                  <c:v>2.9654584847341167E-2</c:v>
                </c:pt>
                <c:pt idx="87">
                  <c:v>3.1031932215009637E-2</c:v>
                </c:pt>
                <c:pt idx="88">
                  <c:v>3.246026564369741E-2</c:v>
                </c:pt>
                <c:pt idx="89">
                  <c:v>3.39407631824492E-2</c:v>
                </c:pt>
                <c:pt idx="90">
                  <c:v>3.5474592846231404E-2</c:v>
                </c:pt>
                <c:pt idx="91">
                  <c:v>3.7062910247806606E-2</c:v>
                </c:pt>
                <c:pt idx="92">
                  <c:v>3.8706856147455608E-2</c:v>
                </c:pt>
                <c:pt idx="93">
                  <c:v>4.0407553922860412E-2</c:v>
                </c:pt>
                <c:pt idx="94">
                  <c:v>4.2166106961770304E-2</c:v>
                </c:pt>
                <c:pt idx="95">
                  <c:v>4.3983595980427233E-2</c:v>
                </c:pt>
                <c:pt idx="96">
                  <c:v>4.5861076271054867E-2</c:v>
                </c:pt>
                <c:pt idx="97">
                  <c:v>4.7799574882077124E-2</c:v>
                </c:pt>
                <c:pt idx="98">
                  <c:v>4.9800087735071122E-2</c:v>
                </c:pt>
                <c:pt idx="99">
                  <c:v>5.1863576682820586E-2</c:v>
                </c:pt>
                <c:pt idx="100">
                  <c:v>5.3990966513188104E-2</c:v>
                </c:pt>
                <c:pt idx="101">
                  <c:v>5.6183141903868097E-2</c:v>
                </c:pt>
                <c:pt idx="102">
                  <c:v>5.8440944333451497E-2</c:v>
                </c:pt>
                <c:pt idx="103">
                  <c:v>6.0765168954564804E-2</c:v>
                </c:pt>
                <c:pt idx="104">
                  <c:v>6.3156561435198821E-2</c:v>
                </c:pt>
                <c:pt idx="105">
                  <c:v>6.5615814774676595E-2</c:v>
                </c:pt>
                <c:pt idx="106">
                  <c:v>6.8143566101044578E-2</c:v>
                </c:pt>
                <c:pt idx="107">
                  <c:v>7.0740393456983519E-2</c:v>
                </c:pt>
                <c:pt idx="108">
                  <c:v>7.3406812581656919E-2</c:v>
                </c:pt>
                <c:pt idx="109">
                  <c:v>7.6143273696207325E-2</c:v>
                </c:pt>
                <c:pt idx="110">
                  <c:v>7.8950158300894066E-2</c:v>
                </c:pt>
                <c:pt idx="111">
                  <c:v>8.1827775992143248E-2</c:v>
                </c:pt>
                <c:pt idx="112">
                  <c:v>8.4776361308026529E-2</c:v>
                </c:pt>
                <c:pt idx="113">
                  <c:v>8.7796070610905635E-2</c:v>
                </c:pt>
                <c:pt idx="114">
                  <c:v>9.0886979016283245E-2</c:v>
                </c:pt>
                <c:pt idx="115">
                  <c:v>9.404907737688771E-2</c:v>
                </c:pt>
                <c:pt idx="116">
                  <c:v>9.7282269331467511E-2</c:v>
                </c:pt>
                <c:pt idx="117">
                  <c:v>0.100586368427691</c:v>
                </c:pt>
                <c:pt idx="118">
                  <c:v>0.10396109532876398</c:v>
                </c:pt>
                <c:pt idx="119">
                  <c:v>0.10740607511348522</c:v>
                </c:pt>
                <c:pt idx="120">
                  <c:v>0.11092083467945495</c:v>
                </c:pt>
                <c:pt idx="121">
                  <c:v>0.11450480025929202</c:v>
                </c:pt>
                <c:pt idx="122">
                  <c:v>0.118157295059582</c:v>
                </c:pt>
                <c:pt idx="123">
                  <c:v>0.12187753703240198</c:v>
                </c:pt>
                <c:pt idx="124">
                  <c:v>0.12566463678908787</c:v>
                </c:pt>
                <c:pt idx="125">
                  <c:v>0.12951759566589224</c:v>
                </c:pt>
                <c:pt idx="126">
                  <c:v>0.13343530395100658</c:v>
                </c:pt>
                <c:pt idx="127">
                  <c:v>0.13741653928228567</c:v>
                </c:pt>
                <c:pt idx="128">
                  <c:v>0.141459965224839</c:v>
                </c:pt>
                <c:pt idx="129">
                  <c:v>0.14556413003735402</c:v>
                </c:pt>
                <c:pt idx="130">
                  <c:v>0.14972746563574504</c:v>
                </c:pt>
                <c:pt idx="131">
                  <c:v>0.15394828676264463</c:v>
                </c:pt>
                <c:pt idx="132">
                  <c:v>0.15822479037038759</c:v>
                </c:pt>
                <c:pt idx="133">
                  <c:v>0.16255505522553387</c:v>
                </c:pt>
                <c:pt idx="134">
                  <c:v>0.16693704174171758</c:v>
                </c:pt>
                <c:pt idx="135">
                  <c:v>0.17136859204780724</c:v>
                </c:pt>
                <c:pt idx="136">
                  <c:v>0.17584743029767014</c:v>
                </c:pt>
                <c:pt idx="137">
                  <c:v>0.18037116322707997</c:v>
                </c:pt>
                <c:pt idx="138">
                  <c:v>0.18493728096331202</c:v>
                </c:pt>
                <c:pt idx="139">
                  <c:v>0.18954315809164579</c:v>
                </c:pt>
                <c:pt idx="140">
                  <c:v>0.19418605498321287</c:v>
                </c:pt>
                <c:pt idx="141">
                  <c:v>0.19886311938727624</c:v>
                </c:pt>
                <c:pt idx="142">
                  <c:v>0.20357138829075888</c:v>
                </c:pt>
                <c:pt idx="143">
                  <c:v>0.20830779004711258</c:v>
                </c:pt>
                <c:pt idx="144">
                  <c:v>0.21306914677572314</c:v>
                </c:pt>
                <c:pt idx="145">
                  <c:v>0.21785217703255</c:v>
                </c:pt>
                <c:pt idx="146">
                  <c:v>0.22265349875176121</c:v>
                </c:pt>
                <c:pt idx="147">
                  <c:v>0.22746963245739349</c:v>
                </c:pt>
                <c:pt idx="148">
                  <c:v>0.23229700474337067</c:v>
                </c:pt>
                <c:pt idx="149">
                  <c:v>0.23713195201938</c:v>
                </c:pt>
                <c:pt idx="150">
                  <c:v>0.241970724519143</c:v>
                </c:pt>
                <c:pt idx="151">
                  <c:v>0.24680949056705129</c:v>
                </c:pt>
                <c:pt idx="152">
                  <c:v>0.25164434109811679</c:v>
                </c:pt>
                <c:pt idx="153">
                  <c:v>0.25647129442562</c:v>
                </c:pt>
                <c:pt idx="154">
                  <c:v>0.26128630124956564</c:v>
                </c:pt>
                <c:pt idx="155">
                  <c:v>0.26608524989875532</c:v>
                </c:pt>
                <c:pt idx="156">
                  <c:v>0.27086397179833832</c:v>
                </c:pt>
                <c:pt idx="157">
                  <c:v>0.27561824715346511</c:v>
                </c:pt>
                <c:pt idx="158">
                  <c:v>0.28034381083962823</c:v>
                </c:pt>
                <c:pt idx="159">
                  <c:v>0.28503635848900699</c:v>
                </c:pt>
                <c:pt idx="160">
                  <c:v>0.28969155276148179</c:v>
                </c:pt>
                <c:pt idx="161">
                  <c:v>0.29430502978832501</c:v>
                </c:pt>
                <c:pt idx="162">
                  <c:v>0.29887240577596952</c:v>
                </c:pt>
                <c:pt idx="163">
                  <c:v>0.30338928375631047</c:v>
                </c:pt>
                <c:pt idx="164">
                  <c:v>0.30785126046986705</c:v>
                </c:pt>
                <c:pt idx="165">
                  <c:v>0.31225393336676138</c:v>
                </c:pt>
                <c:pt idx="166">
                  <c:v>0.31659290771090587</c:v>
                </c:pt>
                <c:pt idx="167">
                  <c:v>0.32086380377118123</c:v>
                </c:pt>
                <c:pt idx="168">
                  <c:v>0.32506226408409722</c:v>
                </c:pt>
                <c:pt idx="169">
                  <c:v>0.32918396077077905</c:v>
                </c:pt>
                <c:pt idx="170">
                  <c:v>0.33322460289181305</c:v>
                </c:pt>
                <c:pt idx="171">
                  <c:v>0.33717994382239164</c:v>
                </c:pt>
                <c:pt idx="172">
                  <c:v>0.34104578863035301</c:v>
                </c:pt>
                <c:pt idx="173">
                  <c:v>0.34481800143933738</c:v>
                </c:pt>
                <c:pt idx="174">
                  <c:v>0.34849251275897508</c:v>
                </c:pt>
                <c:pt idx="175">
                  <c:v>0.35206532676429902</c:v>
                </c:pt>
                <c:pt idx="176">
                  <c:v>0.35553252850599693</c:v>
                </c:pt>
                <c:pt idx="177">
                  <c:v>0.35889029103355446</c:v>
                </c:pt>
                <c:pt idx="178">
                  <c:v>0.362134882413092</c:v>
                </c:pt>
                <c:pt idx="179">
                  <c:v>0.36526267262216111</c:v>
                </c:pt>
                <c:pt idx="180">
                  <c:v>0.368270140303323</c:v>
                </c:pt>
                <c:pt idx="181">
                  <c:v>0.37115387935948252</c:v>
                </c:pt>
                <c:pt idx="182">
                  <c:v>0.37391060537313864</c:v>
                </c:pt>
                <c:pt idx="183">
                  <c:v>0.37653716183326447</c:v>
                </c:pt>
                <c:pt idx="184">
                  <c:v>0.37903052615270338</c:v>
                </c:pt>
                <c:pt idx="185">
                  <c:v>0.38138781546053346</c:v>
                </c:pt>
                <c:pt idx="186">
                  <c:v>0.38360629215348746</c:v>
                </c:pt>
                <c:pt idx="187">
                  <c:v>0.38568336919183005</c:v>
                </c:pt>
                <c:pt idx="188">
                  <c:v>0.38761661512502693</c:v>
                </c:pt>
                <c:pt idx="189">
                  <c:v>0.38940375883379008</c:v>
                </c:pt>
                <c:pt idx="190">
                  <c:v>0.39104269397547586</c:v>
                </c:pt>
                <c:pt idx="191">
                  <c:v>0.39253148312043723</c:v>
                </c:pt>
                <c:pt idx="192">
                  <c:v>0.39386836156856186</c:v>
                </c:pt>
                <c:pt idx="193">
                  <c:v>0.39505174083462147</c:v>
                </c:pt>
                <c:pt idx="194">
                  <c:v>0.39608021179367586</c:v>
                </c:pt>
                <c:pt idx="195">
                  <c:v>0.39695254747702147</c:v>
                </c:pt>
                <c:pt idx="196">
                  <c:v>0.39766770551161723</c:v>
                </c:pt>
                <c:pt idx="197">
                  <c:v>0.39822483019562105</c:v>
                </c:pt>
                <c:pt idx="198">
                  <c:v>0.39862325420461564</c:v>
                </c:pt>
                <c:pt idx="199">
                  <c:v>0.39886249992368733</c:v>
                </c:pt>
                <c:pt idx="200">
                  <c:v>0.39894228040143331</c:v>
                </c:pt>
                <c:pt idx="201">
                  <c:v>0.39886249992368733</c:v>
                </c:pt>
                <c:pt idx="202">
                  <c:v>0.39862325420461564</c:v>
                </c:pt>
                <c:pt idx="203">
                  <c:v>0.39822483019562105</c:v>
                </c:pt>
                <c:pt idx="204">
                  <c:v>0.39766770551161723</c:v>
                </c:pt>
                <c:pt idx="205">
                  <c:v>0.39695254747702147</c:v>
                </c:pt>
                <c:pt idx="206">
                  <c:v>0.39608021179367586</c:v>
                </c:pt>
                <c:pt idx="207">
                  <c:v>0.39505174083462147</c:v>
                </c:pt>
                <c:pt idx="208">
                  <c:v>0.39386836156856186</c:v>
                </c:pt>
                <c:pt idx="209">
                  <c:v>0.39253148312043723</c:v>
                </c:pt>
                <c:pt idx="210">
                  <c:v>0.39104269397547586</c:v>
                </c:pt>
                <c:pt idx="211">
                  <c:v>0.38940375883379008</c:v>
                </c:pt>
                <c:pt idx="212">
                  <c:v>0.38761661512502693</c:v>
                </c:pt>
                <c:pt idx="213">
                  <c:v>0.38568336919183005</c:v>
                </c:pt>
                <c:pt idx="214">
                  <c:v>0.38360629215348746</c:v>
                </c:pt>
                <c:pt idx="215">
                  <c:v>0.38138781546053346</c:v>
                </c:pt>
                <c:pt idx="216">
                  <c:v>0.37903052615270338</c:v>
                </c:pt>
                <c:pt idx="217">
                  <c:v>0.37653716183326447</c:v>
                </c:pt>
                <c:pt idx="218">
                  <c:v>0.37391060537313864</c:v>
                </c:pt>
                <c:pt idx="219">
                  <c:v>0.37115387935948252</c:v>
                </c:pt>
                <c:pt idx="220">
                  <c:v>0.368270140303323</c:v>
                </c:pt>
                <c:pt idx="221">
                  <c:v>0.36526267262216111</c:v>
                </c:pt>
                <c:pt idx="222">
                  <c:v>0.362134882413092</c:v>
                </c:pt>
                <c:pt idx="223">
                  <c:v>0.35889029103355446</c:v>
                </c:pt>
                <c:pt idx="224">
                  <c:v>0.35553252850599693</c:v>
                </c:pt>
                <c:pt idx="225">
                  <c:v>0.35206532676429902</c:v>
                </c:pt>
                <c:pt idx="226">
                  <c:v>0.34849251275897508</c:v>
                </c:pt>
                <c:pt idx="227">
                  <c:v>0.34481800143933738</c:v>
                </c:pt>
                <c:pt idx="228">
                  <c:v>0.34104578863035301</c:v>
                </c:pt>
                <c:pt idx="229">
                  <c:v>0.33717994382239164</c:v>
                </c:pt>
                <c:pt idx="230">
                  <c:v>0.33322460289181305</c:v>
                </c:pt>
                <c:pt idx="231">
                  <c:v>0.32918396077077905</c:v>
                </c:pt>
                <c:pt idx="232">
                  <c:v>0.32506226408409722</c:v>
                </c:pt>
                <c:pt idx="233">
                  <c:v>0.32086380377118123</c:v>
                </c:pt>
                <c:pt idx="234">
                  <c:v>0.31659290771090587</c:v>
                </c:pt>
                <c:pt idx="235">
                  <c:v>0.31225393336676138</c:v>
                </c:pt>
                <c:pt idx="236">
                  <c:v>0.30785126046986705</c:v>
                </c:pt>
                <c:pt idx="237">
                  <c:v>0.30338928375631047</c:v>
                </c:pt>
                <c:pt idx="238">
                  <c:v>0.29887240577596952</c:v>
                </c:pt>
                <c:pt idx="239">
                  <c:v>0.29430502978832501</c:v>
                </c:pt>
                <c:pt idx="240">
                  <c:v>0.28969155276148179</c:v>
                </c:pt>
                <c:pt idx="241">
                  <c:v>0.28503635848900699</c:v>
                </c:pt>
                <c:pt idx="242">
                  <c:v>0.28034381083962823</c:v>
                </c:pt>
                <c:pt idx="243">
                  <c:v>0.27561824715346511</c:v>
                </c:pt>
                <c:pt idx="244">
                  <c:v>0.27086397179833832</c:v>
                </c:pt>
                <c:pt idx="245">
                  <c:v>0.26608524989875532</c:v>
                </c:pt>
                <c:pt idx="246">
                  <c:v>0.26128630124956564</c:v>
                </c:pt>
                <c:pt idx="247">
                  <c:v>0.25647129442562</c:v>
                </c:pt>
                <c:pt idx="248">
                  <c:v>0.25164434109811679</c:v>
                </c:pt>
                <c:pt idx="249">
                  <c:v>0.24680949056705129</c:v>
                </c:pt>
                <c:pt idx="250">
                  <c:v>0.241970724519143</c:v>
                </c:pt>
                <c:pt idx="251">
                  <c:v>0.23713195201938</c:v>
                </c:pt>
                <c:pt idx="252">
                  <c:v>0.23229700474337067</c:v>
                </c:pt>
                <c:pt idx="253">
                  <c:v>0.22746963245739349</c:v>
                </c:pt>
                <c:pt idx="254">
                  <c:v>0.22265349875176121</c:v>
                </c:pt>
                <c:pt idx="255">
                  <c:v>0.21785217703255</c:v>
                </c:pt>
                <c:pt idx="256">
                  <c:v>0.21306914677572314</c:v>
                </c:pt>
                <c:pt idx="257">
                  <c:v>0.20830779004711258</c:v>
                </c:pt>
                <c:pt idx="258">
                  <c:v>0.20357138829075888</c:v>
                </c:pt>
                <c:pt idx="259">
                  <c:v>0.19886311938727441</c:v>
                </c:pt>
                <c:pt idx="260">
                  <c:v>0.19418605498321287</c:v>
                </c:pt>
                <c:pt idx="261">
                  <c:v>0.18954315809164579</c:v>
                </c:pt>
                <c:pt idx="262">
                  <c:v>0.18493728096331202</c:v>
                </c:pt>
                <c:pt idx="263">
                  <c:v>0.180371163227078</c:v>
                </c:pt>
                <c:pt idx="264">
                  <c:v>0.17584743029767014</c:v>
                </c:pt>
                <c:pt idx="265">
                  <c:v>0.17136859204780724</c:v>
                </c:pt>
                <c:pt idx="266">
                  <c:v>0.16693704174171758</c:v>
                </c:pt>
                <c:pt idx="267">
                  <c:v>0.16255505522553187</c:v>
                </c:pt>
                <c:pt idx="268">
                  <c:v>0.15822479037038759</c:v>
                </c:pt>
                <c:pt idx="269">
                  <c:v>0.15394828676264463</c:v>
                </c:pt>
                <c:pt idx="270">
                  <c:v>0.14972746563574504</c:v>
                </c:pt>
                <c:pt idx="271">
                  <c:v>0.14556413003735202</c:v>
                </c:pt>
                <c:pt idx="272">
                  <c:v>0.141459965224839</c:v>
                </c:pt>
                <c:pt idx="273">
                  <c:v>0.13741653928228567</c:v>
                </c:pt>
                <c:pt idx="274">
                  <c:v>0.13343530395100658</c:v>
                </c:pt>
                <c:pt idx="275">
                  <c:v>0.12951759566589024</c:v>
                </c:pt>
                <c:pt idx="276">
                  <c:v>0.12566463678908787</c:v>
                </c:pt>
                <c:pt idx="277">
                  <c:v>0.12187753703240198</c:v>
                </c:pt>
                <c:pt idx="278">
                  <c:v>0.118157295059582</c:v>
                </c:pt>
                <c:pt idx="279">
                  <c:v>0.11450480025929102</c:v>
                </c:pt>
                <c:pt idx="280">
                  <c:v>0.11092083467945495</c:v>
                </c:pt>
                <c:pt idx="281">
                  <c:v>0.10740607511348522</c:v>
                </c:pt>
                <c:pt idx="282">
                  <c:v>0.10396109532876198</c:v>
                </c:pt>
                <c:pt idx="283">
                  <c:v>0.1005863684276893</c:v>
                </c:pt>
                <c:pt idx="284">
                  <c:v>9.7282269331465679E-2</c:v>
                </c:pt>
                <c:pt idx="285">
                  <c:v>9.404907737688771E-2</c:v>
                </c:pt>
                <c:pt idx="286">
                  <c:v>9.0886979016281524E-2</c:v>
                </c:pt>
                <c:pt idx="287">
                  <c:v>8.7796070610904137E-2</c:v>
                </c:pt>
                <c:pt idx="288">
                  <c:v>8.4776361308025114E-2</c:v>
                </c:pt>
                <c:pt idx="289">
                  <c:v>8.1827775992143248E-2</c:v>
                </c:pt>
                <c:pt idx="290">
                  <c:v>7.8950158300892678E-2</c:v>
                </c:pt>
                <c:pt idx="291">
                  <c:v>7.614327369620591E-2</c:v>
                </c:pt>
                <c:pt idx="292">
                  <c:v>7.3406812581655517E-2</c:v>
                </c:pt>
                <c:pt idx="293">
                  <c:v>7.0740393456983519E-2</c:v>
                </c:pt>
                <c:pt idx="294">
                  <c:v>6.8143566101043399E-2</c:v>
                </c:pt>
                <c:pt idx="295">
                  <c:v>6.5615814774675305E-2</c:v>
                </c:pt>
                <c:pt idx="296">
                  <c:v>6.315656143519742E-2</c:v>
                </c:pt>
                <c:pt idx="297">
                  <c:v>6.0765168954564804E-2</c:v>
                </c:pt>
                <c:pt idx="298">
                  <c:v>5.8440944333450297E-2</c:v>
                </c:pt>
                <c:pt idx="299">
                  <c:v>5.6183141903866911E-2</c:v>
                </c:pt>
                <c:pt idx="300">
                  <c:v>5.3990966513187008E-2</c:v>
                </c:pt>
                <c:pt idx="301">
                  <c:v>5.1863576682820586E-2</c:v>
                </c:pt>
                <c:pt idx="302">
                  <c:v>4.9800087735069824E-2</c:v>
                </c:pt>
                <c:pt idx="303">
                  <c:v>4.7799574882077034E-2</c:v>
                </c:pt>
                <c:pt idx="304">
                  <c:v>4.5861076271053895E-2</c:v>
                </c:pt>
                <c:pt idx="305">
                  <c:v>4.3983595980427233E-2</c:v>
                </c:pt>
                <c:pt idx="306">
                  <c:v>4.2166106961769409E-2</c:v>
                </c:pt>
                <c:pt idx="307">
                  <c:v>4.0407553922859413E-2</c:v>
                </c:pt>
                <c:pt idx="308">
                  <c:v>3.8706856147454803E-2</c:v>
                </c:pt>
                <c:pt idx="309">
                  <c:v>3.7062910247805815E-2</c:v>
                </c:pt>
                <c:pt idx="310">
                  <c:v>3.5474592846230696E-2</c:v>
                </c:pt>
                <c:pt idx="311">
                  <c:v>3.3940763182448395E-2</c:v>
                </c:pt>
                <c:pt idx="312">
                  <c:v>3.2460265643696806E-2</c:v>
                </c:pt>
                <c:pt idx="313">
                  <c:v>3.1031932215008766E-2</c:v>
                </c:pt>
                <c:pt idx="314">
                  <c:v>2.9654584847340577E-2</c:v>
                </c:pt>
                <c:pt idx="315">
                  <c:v>2.8327037741600506E-2</c:v>
                </c:pt>
                <c:pt idx="316">
                  <c:v>2.7048099546881206E-2</c:v>
                </c:pt>
                <c:pt idx="317">
                  <c:v>2.5816575471587201E-2</c:v>
                </c:pt>
                <c:pt idx="318">
                  <c:v>2.4631269306381893E-2</c:v>
                </c:pt>
                <c:pt idx="319">
                  <c:v>2.3490985358200808E-2</c:v>
                </c:pt>
                <c:pt idx="320">
                  <c:v>2.2394530294842303E-2</c:v>
                </c:pt>
                <c:pt idx="321">
                  <c:v>2.134071489992231E-2</c:v>
                </c:pt>
                <c:pt idx="322">
                  <c:v>2.032835573822531E-2</c:v>
                </c:pt>
                <c:pt idx="323">
                  <c:v>1.93562767317365E-2</c:v>
                </c:pt>
                <c:pt idx="324">
                  <c:v>1.8423310646862118E-2</c:v>
                </c:pt>
                <c:pt idx="325">
                  <c:v>1.7528300493568141E-2</c:v>
                </c:pt>
                <c:pt idx="326">
                  <c:v>1.6670100837381067E-2</c:v>
                </c:pt>
                <c:pt idx="327">
                  <c:v>1.5847579025361092E-2</c:v>
                </c:pt>
                <c:pt idx="328">
                  <c:v>1.5059616327377099E-2</c:v>
                </c:pt>
                <c:pt idx="329">
                  <c:v>1.43051089941493E-2</c:v>
                </c:pt>
                <c:pt idx="330">
                  <c:v>1.3582969233685783E-2</c:v>
                </c:pt>
                <c:pt idx="331">
                  <c:v>1.2892126107895001E-2</c:v>
                </c:pt>
                <c:pt idx="332">
                  <c:v>1.2231526351277711E-2</c:v>
                </c:pt>
                <c:pt idx="333">
                  <c:v>1.1600135113702894E-2</c:v>
                </c:pt>
                <c:pt idx="334">
                  <c:v>1.0996936629405299E-2</c:v>
                </c:pt>
                <c:pt idx="335">
                  <c:v>1.0420934814422305E-2</c:v>
                </c:pt>
                <c:pt idx="336">
                  <c:v>9.8711537947508716E-3</c:v>
                </c:pt>
                <c:pt idx="337">
                  <c:v>9.3466383676120528E-3</c:v>
                </c:pt>
                <c:pt idx="338">
                  <c:v>8.8464543982374275E-3</c:v>
                </c:pt>
                <c:pt idx="339">
                  <c:v>8.3696891546532776E-3</c:v>
                </c:pt>
                <c:pt idx="340">
                  <c:v>7.9154515829797933E-3</c:v>
                </c:pt>
                <c:pt idx="341">
                  <c:v>7.4828725257805343E-3</c:v>
                </c:pt>
                <c:pt idx="342">
                  <c:v>7.071104886019251E-3</c:v>
                </c:pt>
                <c:pt idx="343">
                  <c:v>6.6793237392027138E-3</c:v>
                </c:pt>
                <c:pt idx="344">
                  <c:v>6.3067263962657523E-3</c:v>
                </c:pt>
                <c:pt idx="345">
                  <c:v>5.9525324197756933E-3</c:v>
                </c:pt>
                <c:pt idx="346">
                  <c:v>5.6159835959907999E-3</c:v>
                </c:pt>
                <c:pt idx="347">
                  <c:v>5.2963438653109134E-3</c:v>
                </c:pt>
                <c:pt idx="348">
                  <c:v>4.9928992136122523E-3</c:v>
                </c:pt>
                <c:pt idx="349">
                  <c:v>4.7049575269338395E-3</c:v>
                </c:pt>
                <c:pt idx="350">
                  <c:v>4.4318484119381376E-3</c:v>
                </c:pt>
                <c:pt idx="351">
                  <c:v>4.1729229845239996E-3</c:v>
                </c:pt>
                <c:pt idx="352">
                  <c:v>3.9275536289246852E-3</c:v>
                </c:pt>
                <c:pt idx="353">
                  <c:v>3.6951337295590245E-3</c:v>
                </c:pt>
                <c:pt idx="354">
                  <c:v>3.4750773778548412E-3</c:v>
                </c:pt>
                <c:pt idx="355">
                  <c:v>3.2668190561998406E-3</c:v>
                </c:pt>
                <c:pt idx="356">
                  <c:v>3.0698133011046605E-3</c:v>
                </c:pt>
                <c:pt idx="357">
                  <c:v>2.8835343476035255E-3</c:v>
                </c:pt>
                <c:pt idx="358">
                  <c:v>2.7074757568407385E-3</c:v>
                </c:pt>
                <c:pt idx="359">
                  <c:v>2.5411500287265557E-3</c:v>
                </c:pt>
                <c:pt idx="360">
                  <c:v>2.3840882014647792E-3</c:v>
                </c:pt>
                <c:pt idx="361">
                  <c:v>2.23583943968847E-3</c:v>
                </c:pt>
                <c:pt idx="362">
                  <c:v>2.0959706128578811E-3</c:v>
                </c:pt>
                <c:pt idx="363">
                  <c:v>1.9640658655043692E-3</c:v>
                </c:pt>
                <c:pt idx="364">
                  <c:v>1.8397261808242207E-3</c:v>
                </c:pt>
                <c:pt idx="365">
                  <c:v>1.7225689390536671E-3</c:v>
                </c:pt>
                <c:pt idx="366">
                  <c:v>1.6122274719771283E-3</c:v>
                </c:pt>
                <c:pt idx="367">
                  <c:v>1.5083506148503064E-3</c:v>
                </c:pt>
                <c:pt idx="368">
                  <c:v>1.4106022569413403E-3</c:v>
                </c:pt>
                <c:pt idx="369">
                  <c:v>1.3186608918227065E-3</c:v>
                </c:pt>
                <c:pt idx="370">
                  <c:v>1.2322191684729941E-3</c:v>
                </c:pt>
                <c:pt idx="371">
                  <c:v>1.1509834441784865E-3</c:v>
                </c:pt>
                <c:pt idx="372">
                  <c:v>1.0746733401537051E-3</c:v>
                </c:pt>
                <c:pt idx="373">
                  <c:v>1.0030213007341956E-3</c:v>
                </c:pt>
                <c:pt idx="374">
                  <c:v>9.3577215692745028E-4</c:v>
                </c:pt>
                <c:pt idx="375">
                  <c:v>8.7268269504573207E-4</c:v>
                </c:pt>
                <c:pt idx="376">
                  <c:v>8.1352123108178022E-4</c:v>
                </c:pt>
                <c:pt idx="377">
                  <c:v>7.5806719142871095E-4</c:v>
                </c:pt>
                <c:pt idx="378">
                  <c:v>7.0611070048803588E-4</c:v>
                </c:pt>
                <c:pt idx="379">
                  <c:v>6.5745217565465423E-4</c:v>
                </c:pt>
                <c:pt idx="380">
                  <c:v>6.1190193011375423E-4</c:v>
                </c:pt>
                <c:pt idx="381">
                  <c:v>5.6927978383423331E-4</c:v>
                </c:pt>
                <c:pt idx="382">
                  <c:v>5.294146830949173E-4</c:v>
                </c:pt>
                <c:pt idx="383">
                  <c:v>4.9214432883289648E-4</c:v>
                </c:pt>
                <c:pt idx="384">
                  <c:v>4.5731481405985805E-4</c:v>
                </c:pt>
                <c:pt idx="385">
                  <c:v>4.2478027055074124E-4</c:v>
                </c:pt>
                <c:pt idx="386">
                  <c:v>3.9440252496915828E-4</c:v>
                </c:pt>
                <c:pt idx="387">
                  <c:v>3.6605076455733788E-4</c:v>
                </c:pt>
                <c:pt idx="388">
                  <c:v>3.396012124836422E-4</c:v>
                </c:pt>
                <c:pt idx="389">
                  <c:v>3.1493681290751006E-4</c:v>
                </c:pt>
                <c:pt idx="390">
                  <c:v>2.9194692579145051E-4</c:v>
                </c:pt>
                <c:pt idx="391">
                  <c:v>2.7052703146151206E-4</c:v>
                </c:pt>
                <c:pt idx="392">
                  <c:v>2.5057844489086368E-4</c:v>
                </c:pt>
                <c:pt idx="393">
                  <c:v>2.3200803965694056E-4</c:v>
                </c:pt>
                <c:pt idx="394">
                  <c:v>2.1472798150036002E-4</c:v>
                </c:pt>
                <c:pt idx="395">
                  <c:v>1.9865547139277234E-4</c:v>
                </c:pt>
                <c:pt idx="396">
                  <c:v>1.8371249800245001E-4</c:v>
                </c:pt>
                <c:pt idx="397">
                  <c:v>1.6982559942934646E-4</c:v>
                </c:pt>
                <c:pt idx="398">
                  <c:v>1.5692563406553064E-4</c:v>
                </c:pt>
                <c:pt idx="399">
                  <c:v>1.4494756042388623E-4</c:v>
                </c:pt>
                <c:pt idx="400">
                  <c:v>1.3383022576488043E-4</c:v>
                </c:pt>
              </c:numCache>
            </c:numRef>
          </c:val>
          <c:extLst>
            <c:ext xmlns:c16="http://schemas.microsoft.com/office/drawing/2014/chart" uri="{C3380CC4-5D6E-409C-BE32-E72D297353CC}">
              <c16:uniqueId val="{00000003-8855-4F24-86E8-E9F41D84EF2E}"/>
            </c:ext>
          </c:extLst>
        </c:ser>
        <c:dLbls>
          <c:showLegendKey val="0"/>
          <c:showVal val="0"/>
          <c:showCatName val="0"/>
          <c:showSerName val="0"/>
          <c:showPercent val="0"/>
          <c:showBubbleSize val="0"/>
        </c:dLbls>
        <c:axId val="44521344"/>
        <c:axId val="44522880"/>
      </c:areaChart>
      <c:catAx>
        <c:axId val="44521344"/>
        <c:scaling>
          <c:orientation val="minMax"/>
        </c:scaling>
        <c:delete val="0"/>
        <c:axPos val="b"/>
        <c:numFmt formatCode="General" sourceLinked="1"/>
        <c:majorTickMark val="in"/>
        <c:minorTickMark val="none"/>
        <c:tickLblPos val="none"/>
        <c:spPr>
          <a:ln w="31750">
            <a:solidFill>
              <a:sysClr val="windowText" lastClr="000000"/>
            </a:solidFill>
          </a:ln>
        </c:spPr>
        <c:txPr>
          <a:bodyPr/>
          <a:lstStyle/>
          <a:p>
            <a:pPr>
              <a:defRPr lang="en-US"/>
            </a:pPr>
            <a:endParaRPr lang="en-US"/>
          </a:p>
        </c:txPr>
        <c:crossAx val="44522880"/>
        <c:crosses val="autoZero"/>
        <c:auto val="1"/>
        <c:lblAlgn val="ctr"/>
        <c:lblOffset val="100"/>
        <c:tickMarkSkip val="50"/>
        <c:noMultiLvlLbl val="0"/>
      </c:catAx>
      <c:valAx>
        <c:axId val="44522880"/>
        <c:scaling>
          <c:orientation val="minMax"/>
        </c:scaling>
        <c:delete val="1"/>
        <c:axPos val="l"/>
        <c:numFmt formatCode="0.00000" sourceLinked="1"/>
        <c:majorTickMark val="out"/>
        <c:minorTickMark val="none"/>
        <c:tickLblPos val="none"/>
        <c:crossAx val="44521344"/>
        <c:crossesAt val="0"/>
        <c:crossBetween val="midCat"/>
      </c:valAx>
      <c:spPr>
        <a:noFill/>
        <a:ln w="25400">
          <a:noFill/>
        </a:ln>
      </c:spPr>
    </c:plotArea>
    <c:plotVisOnly val="1"/>
    <c:dispBlanksAs val="zero"/>
    <c:showDLblsOverMax val="0"/>
  </c:chart>
  <c:spPr>
    <a:noFill/>
    <a:ln>
      <a:noFill/>
    </a:ln>
  </c:spPr>
  <c:txPr>
    <a:bodyPr/>
    <a:lstStyle/>
    <a:p>
      <a:pPr>
        <a:defRPr sz="1600" b="1">
          <a:latin typeface="Times New Roman" pitchFamily="18" charset="0"/>
          <a:cs typeface="Times New Roman" pitchFamily="18"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380F26-B5D7-47EF-82A7-61451C5259D7}" type="doc">
      <dgm:prSet loTypeId="urn:microsoft.com/office/officeart/2005/8/layout/hProcess9" loCatId="process" qsTypeId="urn:microsoft.com/office/officeart/2005/8/quickstyle/simple1" qsCatId="simple" csTypeId="urn:microsoft.com/office/officeart/2005/8/colors/accent1_2" csCatId="accent1" phldr="1"/>
      <dgm:spPr/>
    </dgm:pt>
    <dgm:pt modelId="{42F7EED0-D687-483F-AEA5-E65116D9B1CB}">
      <dgm:prSet phldrT="[Tekst]"/>
      <dgm:spPr/>
      <dgm:t>
        <a:bodyPr/>
        <a:lstStyle/>
        <a:p>
          <a:r>
            <a:rPr lang="en-US"/>
            <a:t>Data</a:t>
          </a:r>
        </a:p>
      </dgm:t>
    </dgm:pt>
    <dgm:pt modelId="{DB806975-EBF7-4505-8BC1-45B4F10F077F}" type="parTrans" cxnId="{7119E37D-66F7-448C-9056-C080D91BC634}">
      <dgm:prSet/>
      <dgm:spPr/>
      <dgm:t>
        <a:bodyPr/>
        <a:lstStyle/>
        <a:p>
          <a:endParaRPr lang="en-US"/>
        </a:p>
      </dgm:t>
    </dgm:pt>
    <dgm:pt modelId="{256608BB-34C2-478F-8550-45E5F0670EEB}" type="sibTrans" cxnId="{7119E37D-66F7-448C-9056-C080D91BC634}">
      <dgm:prSet/>
      <dgm:spPr/>
      <dgm:t>
        <a:bodyPr/>
        <a:lstStyle/>
        <a:p>
          <a:endParaRPr lang="en-US"/>
        </a:p>
      </dgm:t>
    </dgm:pt>
    <dgm:pt modelId="{2D6EAD15-A2A4-4DF8-9CDF-A4607992A8A7}">
      <dgm:prSet phldrT="[Tekst]"/>
      <dgm:spPr/>
      <dgm:t>
        <a:bodyPr/>
        <a:lstStyle/>
        <a:p>
          <a:r>
            <a:rPr lang="en-US" err="1"/>
            <a:t>Kvalitetskontrol</a:t>
          </a:r>
          <a:endParaRPr lang="en-US"/>
        </a:p>
      </dgm:t>
    </dgm:pt>
    <dgm:pt modelId="{9C68217F-6A35-4065-A92C-6FE0185015DF}" type="parTrans" cxnId="{EA0358FA-871B-4BA9-AB87-3AA0F21463D7}">
      <dgm:prSet/>
      <dgm:spPr/>
      <dgm:t>
        <a:bodyPr/>
        <a:lstStyle/>
        <a:p>
          <a:endParaRPr lang="en-US"/>
        </a:p>
      </dgm:t>
    </dgm:pt>
    <dgm:pt modelId="{B6E3236D-E434-451E-8816-6D40A1D58202}" type="sibTrans" cxnId="{EA0358FA-871B-4BA9-AB87-3AA0F21463D7}">
      <dgm:prSet/>
      <dgm:spPr/>
      <dgm:t>
        <a:bodyPr/>
        <a:lstStyle/>
        <a:p>
          <a:endParaRPr lang="en-US"/>
        </a:p>
      </dgm:t>
    </dgm:pt>
    <dgm:pt modelId="{613C80B0-2F41-4506-A710-5A568CA3797B}">
      <dgm:prSet phldrT="[Tekst]"/>
      <dgm:spPr/>
      <dgm:t>
        <a:bodyPr/>
        <a:lstStyle/>
        <a:p>
          <a:r>
            <a:rPr lang="en-US"/>
            <a:t>Database</a:t>
          </a:r>
        </a:p>
      </dgm:t>
    </dgm:pt>
    <dgm:pt modelId="{DC05DC4E-5CA8-4287-A540-2F8F426D9DD2}" type="parTrans" cxnId="{5EDF8F9E-B4DC-4FAA-A5A7-803D93404BE8}">
      <dgm:prSet/>
      <dgm:spPr/>
      <dgm:t>
        <a:bodyPr/>
        <a:lstStyle/>
        <a:p>
          <a:endParaRPr lang="en-US"/>
        </a:p>
      </dgm:t>
    </dgm:pt>
    <dgm:pt modelId="{CCE2F656-BC24-4C42-A93C-4DD0EC490C94}" type="sibTrans" cxnId="{5EDF8F9E-B4DC-4FAA-A5A7-803D93404BE8}">
      <dgm:prSet/>
      <dgm:spPr/>
      <dgm:t>
        <a:bodyPr/>
        <a:lstStyle/>
        <a:p>
          <a:endParaRPr lang="en-US"/>
        </a:p>
      </dgm:t>
    </dgm:pt>
    <dgm:pt modelId="{2C716568-4750-491C-A968-DB4602FD291D}">
      <dgm:prSet phldrT="[Tekst]"/>
      <dgm:spPr/>
      <dgm:t>
        <a:bodyPr/>
        <a:lstStyle/>
        <a:p>
          <a:r>
            <a:rPr lang="en-US" err="1"/>
            <a:t>Indekskørsel</a:t>
          </a:r>
          <a:endParaRPr lang="en-US"/>
        </a:p>
      </dgm:t>
    </dgm:pt>
    <dgm:pt modelId="{8977B163-2EA8-4B31-A19D-EECCA6FBDEA4}" type="parTrans" cxnId="{AF7B9E46-5FDC-45AF-8044-DA110BD5BBCA}">
      <dgm:prSet/>
      <dgm:spPr/>
      <dgm:t>
        <a:bodyPr/>
        <a:lstStyle/>
        <a:p>
          <a:endParaRPr lang="en-US"/>
        </a:p>
      </dgm:t>
    </dgm:pt>
    <dgm:pt modelId="{40C8C455-DE34-415B-9B23-0B40A9702D57}" type="sibTrans" cxnId="{AF7B9E46-5FDC-45AF-8044-DA110BD5BBCA}">
      <dgm:prSet/>
      <dgm:spPr/>
      <dgm:t>
        <a:bodyPr/>
        <a:lstStyle/>
        <a:p>
          <a:endParaRPr lang="en-US"/>
        </a:p>
      </dgm:t>
    </dgm:pt>
    <dgm:pt modelId="{4D3A8D3E-F804-4E03-8044-BBE7B63FA4BB}">
      <dgm:prSet phldrT="[Tekst]"/>
      <dgm:spPr/>
      <dgm:t>
        <a:bodyPr/>
        <a:lstStyle/>
        <a:p>
          <a:r>
            <a:rPr lang="en-US" err="1"/>
            <a:t>Indeks</a:t>
          </a:r>
          <a:endParaRPr lang="en-US"/>
        </a:p>
      </dgm:t>
    </dgm:pt>
    <dgm:pt modelId="{9A99F6C5-E387-43E6-A25B-98D4CB1C24DB}" type="parTrans" cxnId="{481A8D0F-392E-47C8-B4B7-877088F19F43}">
      <dgm:prSet/>
      <dgm:spPr/>
      <dgm:t>
        <a:bodyPr/>
        <a:lstStyle/>
        <a:p>
          <a:endParaRPr lang="en-US"/>
        </a:p>
      </dgm:t>
    </dgm:pt>
    <dgm:pt modelId="{0DE5F48E-1610-4648-A0E2-B717D2AED5C5}" type="sibTrans" cxnId="{481A8D0F-392E-47C8-B4B7-877088F19F43}">
      <dgm:prSet/>
      <dgm:spPr/>
      <dgm:t>
        <a:bodyPr/>
        <a:lstStyle/>
        <a:p>
          <a:endParaRPr lang="en-US"/>
        </a:p>
      </dgm:t>
    </dgm:pt>
    <dgm:pt modelId="{F740F362-32BD-42CA-8D63-5FC243F8BF45}" type="pres">
      <dgm:prSet presAssocID="{1B380F26-B5D7-47EF-82A7-61451C5259D7}" presName="CompostProcess" presStyleCnt="0">
        <dgm:presLayoutVars>
          <dgm:dir/>
          <dgm:resizeHandles val="exact"/>
        </dgm:presLayoutVars>
      </dgm:prSet>
      <dgm:spPr/>
    </dgm:pt>
    <dgm:pt modelId="{25324823-DD6F-4620-89EB-F14818A85BFE}" type="pres">
      <dgm:prSet presAssocID="{1B380F26-B5D7-47EF-82A7-61451C5259D7}" presName="arrow" presStyleLbl="bgShp" presStyleIdx="0" presStyleCnt="1"/>
      <dgm:spPr/>
    </dgm:pt>
    <dgm:pt modelId="{454706F1-CEC6-4F52-8594-A2234BAC4091}" type="pres">
      <dgm:prSet presAssocID="{1B380F26-B5D7-47EF-82A7-61451C5259D7}" presName="linearProcess" presStyleCnt="0"/>
      <dgm:spPr/>
    </dgm:pt>
    <dgm:pt modelId="{3C439110-8AEB-404D-90CE-3EB9C2DA4C4B}" type="pres">
      <dgm:prSet presAssocID="{42F7EED0-D687-483F-AEA5-E65116D9B1CB}" presName="textNode" presStyleLbl="node1" presStyleIdx="0" presStyleCnt="5">
        <dgm:presLayoutVars>
          <dgm:bulletEnabled val="1"/>
        </dgm:presLayoutVars>
      </dgm:prSet>
      <dgm:spPr/>
    </dgm:pt>
    <dgm:pt modelId="{02802196-EBA0-40D6-BAC7-95EDE2B0247C}" type="pres">
      <dgm:prSet presAssocID="{256608BB-34C2-478F-8550-45E5F0670EEB}" presName="sibTrans" presStyleCnt="0"/>
      <dgm:spPr/>
    </dgm:pt>
    <dgm:pt modelId="{92EE9BE9-560B-4D63-8C03-5313D24E7D32}" type="pres">
      <dgm:prSet presAssocID="{2D6EAD15-A2A4-4DF8-9CDF-A4607992A8A7}" presName="textNode" presStyleLbl="node1" presStyleIdx="1" presStyleCnt="5">
        <dgm:presLayoutVars>
          <dgm:bulletEnabled val="1"/>
        </dgm:presLayoutVars>
      </dgm:prSet>
      <dgm:spPr/>
    </dgm:pt>
    <dgm:pt modelId="{6DA4AAFA-1CE9-4446-BDD8-E46AAEC5E12E}" type="pres">
      <dgm:prSet presAssocID="{B6E3236D-E434-451E-8816-6D40A1D58202}" presName="sibTrans" presStyleCnt="0"/>
      <dgm:spPr/>
    </dgm:pt>
    <dgm:pt modelId="{64DF9353-CC96-4025-B760-7029665AD37E}" type="pres">
      <dgm:prSet presAssocID="{613C80B0-2F41-4506-A710-5A568CA3797B}" presName="textNode" presStyleLbl="node1" presStyleIdx="2" presStyleCnt="5">
        <dgm:presLayoutVars>
          <dgm:bulletEnabled val="1"/>
        </dgm:presLayoutVars>
      </dgm:prSet>
      <dgm:spPr/>
    </dgm:pt>
    <dgm:pt modelId="{4A341F26-CF74-4902-A682-96DB6138D2BE}" type="pres">
      <dgm:prSet presAssocID="{CCE2F656-BC24-4C42-A93C-4DD0EC490C94}" presName="sibTrans" presStyleCnt="0"/>
      <dgm:spPr/>
    </dgm:pt>
    <dgm:pt modelId="{62E4577F-0D2F-4C52-9ACF-967E00A43EA2}" type="pres">
      <dgm:prSet presAssocID="{2C716568-4750-491C-A968-DB4602FD291D}" presName="textNode" presStyleLbl="node1" presStyleIdx="3" presStyleCnt="5">
        <dgm:presLayoutVars>
          <dgm:bulletEnabled val="1"/>
        </dgm:presLayoutVars>
      </dgm:prSet>
      <dgm:spPr/>
    </dgm:pt>
    <dgm:pt modelId="{6470EF79-477B-4C94-9EB2-24C9E703A38C}" type="pres">
      <dgm:prSet presAssocID="{40C8C455-DE34-415B-9B23-0B40A9702D57}" presName="sibTrans" presStyleCnt="0"/>
      <dgm:spPr/>
    </dgm:pt>
    <dgm:pt modelId="{58A4E695-A0C7-4E1C-9C75-BCBF313EA8BE}" type="pres">
      <dgm:prSet presAssocID="{4D3A8D3E-F804-4E03-8044-BBE7B63FA4BB}" presName="textNode" presStyleLbl="node1" presStyleIdx="4" presStyleCnt="5">
        <dgm:presLayoutVars>
          <dgm:bulletEnabled val="1"/>
        </dgm:presLayoutVars>
      </dgm:prSet>
      <dgm:spPr/>
    </dgm:pt>
  </dgm:ptLst>
  <dgm:cxnLst>
    <dgm:cxn modelId="{481A8D0F-392E-47C8-B4B7-877088F19F43}" srcId="{1B380F26-B5D7-47EF-82A7-61451C5259D7}" destId="{4D3A8D3E-F804-4E03-8044-BBE7B63FA4BB}" srcOrd="4" destOrd="0" parTransId="{9A99F6C5-E387-43E6-A25B-98D4CB1C24DB}" sibTransId="{0DE5F48E-1610-4648-A0E2-B717D2AED5C5}"/>
    <dgm:cxn modelId="{2AAB9D12-65AF-4DE2-B60B-DEC6F68D13A4}" type="presOf" srcId="{2C716568-4750-491C-A968-DB4602FD291D}" destId="{62E4577F-0D2F-4C52-9ACF-967E00A43EA2}" srcOrd="0" destOrd="0" presId="urn:microsoft.com/office/officeart/2005/8/layout/hProcess9"/>
    <dgm:cxn modelId="{AF7B9E46-5FDC-45AF-8044-DA110BD5BBCA}" srcId="{1B380F26-B5D7-47EF-82A7-61451C5259D7}" destId="{2C716568-4750-491C-A968-DB4602FD291D}" srcOrd="3" destOrd="0" parTransId="{8977B163-2EA8-4B31-A19D-EECCA6FBDEA4}" sibTransId="{40C8C455-DE34-415B-9B23-0B40A9702D57}"/>
    <dgm:cxn modelId="{D0E93872-A067-405D-B6B1-87DE60B38C82}" type="presOf" srcId="{42F7EED0-D687-483F-AEA5-E65116D9B1CB}" destId="{3C439110-8AEB-404D-90CE-3EB9C2DA4C4B}" srcOrd="0" destOrd="0" presId="urn:microsoft.com/office/officeart/2005/8/layout/hProcess9"/>
    <dgm:cxn modelId="{7119E37D-66F7-448C-9056-C080D91BC634}" srcId="{1B380F26-B5D7-47EF-82A7-61451C5259D7}" destId="{42F7EED0-D687-483F-AEA5-E65116D9B1CB}" srcOrd="0" destOrd="0" parTransId="{DB806975-EBF7-4505-8BC1-45B4F10F077F}" sibTransId="{256608BB-34C2-478F-8550-45E5F0670EEB}"/>
    <dgm:cxn modelId="{063D0293-AC93-4737-AA9A-BE099ED73909}" type="presOf" srcId="{1B380F26-B5D7-47EF-82A7-61451C5259D7}" destId="{F740F362-32BD-42CA-8D63-5FC243F8BF45}" srcOrd="0" destOrd="0" presId="urn:microsoft.com/office/officeart/2005/8/layout/hProcess9"/>
    <dgm:cxn modelId="{16BEB29C-6A3C-4581-9C66-0E489937A02A}" type="presOf" srcId="{2D6EAD15-A2A4-4DF8-9CDF-A4607992A8A7}" destId="{92EE9BE9-560B-4D63-8C03-5313D24E7D32}" srcOrd="0" destOrd="0" presId="urn:microsoft.com/office/officeart/2005/8/layout/hProcess9"/>
    <dgm:cxn modelId="{5EDF8F9E-B4DC-4FAA-A5A7-803D93404BE8}" srcId="{1B380F26-B5D7-47EF-82A7-61451C5259D7}" destId="{613C80B0-2F41-4506-A710-5A568CA3797B}" srcOrd="2" destOrd="0" parTransId="{DC05DC4E-5CA8-4287-A540-2F8F426D9DD2}" sibTransId="{CCE2F656-BC24-4C42-A93C-4DD0EC490C94}"/>
    <dgm:cxn modelId="{B922ECB0-2491-4FA8-BF83-080F81FF4952}" type="presOf" srcId="{4D3A8D3E-F804-4E03-8044-BBE7B63FA4BB}" destId="{58A4E695-A0C7-4E1C-9C75-BCBF313EA8BE}" srcOrd="0" destOrd="0" presId="urn:microsoft.com/office/officeart/2005/8/layout/hProcess9"/>
    <dgm:cxn modelId="{368A10F8-CA5E-40E2-924F-AA4B3E1017A4}" type="presOf" srcId="{613C80B0-2F41-4506-A710-5A568CA3797B}" destId="{64DF9353-CC96-4025-B760-7029665AD37E}" srcOrd="0" destOrd="0" presId="urn:microsoft.com/office/officeart/2005/8/layout/hProcess9"/>
    <dgm:cxn modelId="{EA0358FA-871B-4BA9-AB87-3AA0F21463D7}" srcId="{1B380F26-B5D7-47EF-82A7-61451C5259D7}" destId="{2D6EAD15-A2A4-4DF8-9CDF-A4607992A8A7}" srcOrd="1" destOrd="0" parTransId="{9C68217F-6A35-4065-A92C-6FE0185015DF}" sibTransId="{B6E3236D-E434-451E-8816-6D40A1D58202}"/>
    <dgm:cxn modelId="{5A25EA17-7C7E-4258-AB12-F126355A94D2}" type="presParOf" srcId="{F740F362-32BD-42CA-8D63-5FC243F8BF45}" destId="{25324823-DD6F-4620-89EB-F14818A85BFE}" srcOrd="0" destOrd="0" presId="urn:microsoft.com/office/officeart/2005/8/layout/hProcess9"/>
    <dgm:cxn modelId="{6C77841B-4581-40D6-A8C6-3EC9F6D4A120}" type="presParOf" srcId="{F740F362-32BD-42CA-8D63-5FC243F8BF45}" destId="{454706F1-CEC6-4F52-8594-A2234BAC4091}" srcOrd="1" destOrd="0" presId="urn:microsoft.com/office/officeart/2005/8/layout/hProcess9"/>
    <dgm:cxn modelId="{3BA154A4-54CD-4B0A-B3F6-2A4CD048C7F1}" type="presParOf" srcId="{454706F1-CEC6-4F52-8594-A2234BAC4091}" destId="{3C439110-8AEB-404D-90CE-3EB9C2DA4C4B}" srcOrd="0" destOrd="0" presId="urn:microsoft.com/office/officeart/2005/8/layout/hProcess9"/>
    <dgm:cxn modelId="{92E84A8F-5C65-4EA7-8DBD-BB7E9D8ED330}" type="presParOf" srcId="{454706F1-CEC6-4F52-8594-A2234BAC4091}" destId="{02802196-EBA0-40D6-BAC7-95EDE2B0247C}" srcOrd="1" destOrd="0" presId="urn:microsoft.com/office/officeart/2005/8/layout/hProcess9"/>
    <dgm:cxn modelId="{F9B2FBA4-8788-4D3D-8DB2-5B939440BF6E}" type="presParOf" srcId="{454706F1-CEC6-4F52-8594-A2234BAC4091}" destId="{92EE9BE9-560B-4D63-8C03-5313D24E7D32}" srcOrd="2" destOrd="0" presId="urn:microsoft.com/office/officeart/2005/8/layout/hProcess9"/>
    <dgm:cxn modelId="{5AEC55C7-EF35-42F4-9007-430913202282}" type="presParOf" srcId="{454706F1-CEC6-4F52-8594-A2234BAC4091}" destId="{6DA4AAFA-1CE9-4446-BDD8-E46AAEC5E12E}" srcOrd="3" destOrd="0" presId="urn:microsoft.com/office/officeart/2005/8/layout/hProcess9"/>
    <dgm:cxn modelId="{C165EA1E-9C21-47C4-A35F-B332C4506830}" type="presParOf" srcId="{454706F1-CEC6-4F52-8594-A2234BAC4091}" destId="{64DF9353-CC96-4025-B760-7029665AD37E}" srcOrd="4" destOrd="0" presId="urn:microsoft.com/office/officeart/2005/8/layout/hProcess9"/>
    <dgm:cxn modelId="{79F55DBE-2524-4FE8-8731-929FE899750C}" type="presParOf" srcId="{454706F1-CEC6-4F52-8594-A2234BAC4091}" destId="{4A341F26-CF74-4902-A682-96DB6138D2BE}" srcOrd="5" destOrd="0" presId="urn:microsoft.com/office/officeart/2005/8/layout/hProcess9"/>
    <dgm:cxn modelId="{6331E500-6D2C-4938-B26F-F17B99671859}" type="presParOf" srcId="{454706F1-CEC6-4F52-8594-A2234BAC4091}" destId="{62E4577F-0D2F-4C52-9ACF-967E00A43EA2}" srcOrd="6" destOrd="0" presId="urn:microsoft.com/office/officeart/2005/8/layout/hProcess9"/>
    <dgm:cxn modelId="{26186251-6237-4B2D-8708-63DDEEACD754}" type="presParOf" srcId="{454706F1-CEC6-4F52-8594-A2234BAC4091}" destId="{6470EF79-477B-4C94-9EB2-24C9E703A38C}" srcOrd="7" destOrd="0" presId="urn:microsoft.com/office/officeart/2005/8/layout/hProcess9"/>
    <dgm:cxn modelId="{3F5F0403-3EF6-42E6-AB5E-430CBD225F85}" type="presParOf" srcId="{454706F1-CEC6-4F52-8594-A2234BAC4091}" destId="{58A4E695-A0C7-4E1C-9C75-BCBF313EA8B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380F26-B5D7-47EF-82A7-61451C5259D7}" type="doc">
      <dgm:prSet loTypeId="urn:microsoft.com/office/officeart/2005/8/layout/hProcess9" loCatId="process" qsTypeId="urn:microsoft.com/office/officeart/2005/8/quickstyle/simple1" qsCatId="simple" csTypeId="urn:microsoft.com/office/officeart/2005/8/colors/accent1_2" csCatId="accent1" phldr="1"/>
      <dgm:spPr/>
    </dgm:pt>
    <dgm:pt modelId="{42F7EED0-D687-483F-AEA5-E65116D9B1CB}">
      <dgm:prSet phldrT="[Tekst]"/>
      <dgm:spPr/>
      <dgm:t>
        <a:bodyPr/>
        <a:lstStyle/>
        <a:p>
          <a:r>
            <a:rPr lang="en-US"/>
            <a:t>Data</a:t>
          </a:r>
        </a:p>
      </dgm:t>
    </dgm:pt>
    <dgm:pt modelId="{DB806975-EBF7-4505-8BC1-45B4F10F077F}" type="parTrans" cxnId="{7119E37D-66F7-448C-9056-C080D91BC634}">
      <dgm:prSet/>
      <dgm:spPr/>
      <dgm:t>
        <a:bodyPr/>
        <a:lstStyle/>
        <a:p>
          <a:endParaRPr lang="en-US"/>
        </a:p>
      </dgm:t>
    </dgm:pt>
    <dgm:pt modelId="{256608BB-34C2-478F-8550-45E5F0670EEB}" type="sibTrans" cxnId="{7119E37D-66F7-448C-9056-C080D91BC634}">
      <dgm:prSet/>
      <dgm:spPr/>
      <dgm:t>
        <a:bodyPr/>
        <a:lstStyle/>
        <a:p>
          <a:endParaRPr lang="en-US"/>
        </a:p>
      </dgm:t>
    </dgm:pt>
    <dgm:pt modelId="{2D6EAD15-A2A4-4DF8-9CDF-A4607992A8A7}">
      <dgm:prSet phldrT="[Tekst]"/>
      <dgm:spPr/>
      <dgm:t>
        <a:bodyPr/>
        <a:lstStyle/>
        <a:p>
          <a:r>
            <a:rPr lang="en-US" err="1"/>
            <a:t>Kvalitetskontrol</a:t>
          </a:r>
          <a:endParaRPr lang="en-US"/>
        </a:p>
      </dgm:t>
    </dgm:pt>
    <dgm:pt modelId="{9C68217F-6A35-4065-A92C-6FE0185015DF}" type="parTrans" cxnId="{EA0358FA-871B-4BA9-AB87-3AA0F21463D7}">
      <dgm:prSet/>
      <dgm:spPr/>
      <dgm:t>
        <a:bodyPr/>
        <a:lstStyle/>
        <a:p>
          <a:endParaRPr lang="en-US"/>
        </a:p>
      </dgm:t>
    </dgm:pt>
    <dgm:pt modelId="{B6E3236D-E434-451E-8816-6D40A1D58202}" type="sibTrans" cxnId="{EA0358FA-871B-4BA9-AB87-3AA0F21463D7}">
      <dgm:prSet/>
      <dgm:spPr/>
      <dgm:t>
        <a:bodyPr/>
        <a:lstStyle/>
        <a:p>
          <a:endParaRPr lang="en-US"/>
        </a:p>
      </dgm:t>
    </dgm:pt>
    <dgm:pt modelId="{613C80B0-2F41-4506-A710-5A568CA3797B}">
      <dgm:prSet phldrT="[Tekst]"/>
      <dgm:spPr/>
      <dgm:t>
        <a:bodyPr/>
        <a:lstStyle/>
        <a:p>
          <a:r>
            <a:rPr lang="en-US"/>
            <a:t>Database</a:t>
          </a:r>
        </a:p>
      </dgm:t>
    </dgm:pt>
    <dgm:pt modelId="{DC05DC4E-5CA8-4287-A540-2F8F426D9DD2}" type="parTrans" cxnId="{5EDF8F9E-B4DC-4FAA-A5A7-803D93404BE8}">
      <dgm:prSet/>
      <dgm:spPr/>
      <dgm:t>
        <a:bodyPr/>
        <a:lstStyle/>
        <a:p>
          <a:endParaRPr lang="en-US"/>
        </a:p>
      </dgm:t>
    </dgm:pt>
    <dgm:pt modelId="{CCE2F656-BC24-4C42-A93C-4DD0EC490C94}" type="sibTrans" cxnId="{5EDF8F9E-B4DC-4FAA-A5A7-803D93404BE8}">
      <dgm:prSet/>
      <dgm:spPr/>
      <dgm:t>
        <a:bodyPr/>
        <a:lstStyle/>
        <a:p>
          <a:endParaRPr lang="en-US"/>
        </a:p>
      </dgm:t>
    </dgm:pt>
    <dgm:pt modelId="{2C716568-4750-491C-A968-DB4602FD291D}">
      <dgm:prSet phldrT="[Tekst]"/>
      <dgm:spPr/>
      <dgm:t>
        <a:bodyPr/>
        <a:lstStyle/>
        <a:p>
          <a:r>
            <a:rPr lang="en-US" err="1"/>
            <a:t>Indekskørsel</a:t>
          </a:r>
          <a:endParaRPr lang="en-US"/>
        </a:p>
      </dgm:t>
    </dgm:pt>
    <dgm:pt modelId="{8977B163-2EA8-4B31-A19D-EECCA6FBDEA4}" type="parTrans" cxnId="{AF7B9E46-5FDC-45AF-8044-DA110BD5BBCA}">
      <dgm:prSet/>
      <dgm:spPr/>
      <dgm:t>
        <a:bodyPr/>
        <a:lstStyle/>
        <a:p>
          <a:endParaRPr lang="en-US"/>
        </a:p>
      </dgm:t>
    </dgm:pt>
    <dgm:pt modelId="{40C8C455-DE34-415B-9B23-0B40A9702D57}" type="sibTrans" cxnId="{AF7B9E46-5FDC-45AF-8044-DA110BD5BBCA}">
      <dgm:prSet/>
      <dgm:spPr/>
      <dgm:t>
        <a:bodyPr/>
        <a:lstStyle/>
        <a:p>
          <a:endParaRPr lang="en-US"/>
        </a:p>
      </dgm:t>
    </dgm:pt>
    <dgm:pt modelId="{4D3A8D3E-F804-4E03-8044-BBE7B63FA4BB}">
      <dgm:prSet phldrT="[Tekst]"/>
      <dgm:spPr/>
      <dgm:t>
        <a:bodyPr/>
        <a:lstStyle/>
        <a:p>
          <a:r>
            <a:rPr lang="en-US" err="1"/>
            <a:t>Indeks</a:t>
          </a:r>
          <a:endParaRPr lang="en-US"/>
        </a:p>
      </dgm:t>
    </dgm:pt>
    <dgm:pt modelId="{9A99F6C5-E387-43E6-A25B-98D4CB1C24DB}" type="parTrans" cxnId="{481A8D0F-392E-47C8-B4B7-877088F19F43}">
      <dgm:prSet/>
      <dgm:spPr/>
      <dgm:t>
        <a:bodyPr/>
        <a:lstStyle/>
        <a:p>
          <a:endParaRPr lang="en-US"/>
        </a:p>
      </dgm:t>
    </dgm:pt>
    <dgm:pt modelId="{0DE5F48E-1610-4648-A0E2-B717D2AED5C5}" type="sibTrans" cxnId="{481A8D0F-392E-47C8-B4B7-877088F19F43}">
      <dgm:prSet/>
      <dgm:spPr/>
      <dgm:t>
        <a:bodyPr/>
        <a:lstStyle/>
        <a:p>
          <a:endParaRPr lang="en-US"/>
        </a:p>
      </dgm:t>
    </dgm:pt>
    <dgm:pt modelId="{F740F362-32BD-42CA-8D63-5FC243F8BF45}" type="pres">
      <dgm:prSet presAssocID="{1B380F26-B5D7-47EF-82A7-61451C5259D7}" presName="CompostProcess" presStyleCnt="0">
        <dgm:presLayoutVars>
          <dgm:dir/>
          <dgm:resizeHandles val="exact"/>
        </dgm:presLayoutVars>
      </dgm:prSet>
      <dgm:spPr/>
    </dgm:pt>
    <dgm:pt modelId="{25324823-DD6F-4620-89EB-F14818A85BFE}" type="pres">
      <dgm:prSet presAssocID="{1B380F26-B5D7-47EF-82A7-61451C5259D7}" presName="arrow" presStyleLbl="bgShp" presStyleIdx="0" presStyleCnt="1"/>
      <dgm:spPr/>
    </dgm:pt>
    <dgm:pt modelId="{454706F1-CEC6-4F52-8594-A2234BAC4091}" type="pres">
      <dgm:prSet presAssocID="{1B380F26-B5D7-47EF-82A7-61451C5259D7}" presName="linearProcess" presStyleCnt="0"/>
      <dgm:spPr/>
    </dgm:pt>
    <dgm:pt modelId="{3C439110-8AEB-404D-90CE-3EB9C2DA4C4B}" type="pres">
      <dgm:prSet presAssocID="{42F7EED0-D687-483F-AEA5-E65116D9B1CB}" presName="textNode" presStyleLbl="node1" presStyleIdx="0" presStyleCnt="5">
        <dgm:presLayoutVars>
          <dgm:bulletEnabled val="1"/>
        </dgm:presLayoutVars>
      </dgm:prSet>
      <dgm:spPr/>
    </dgm:pt>
    <dgm:pt modelId="{02802196-EBA0-40D6-BAC7-95EDE2B0247C}" type="pres">
      <dgm:prSet presAssocID="{256608BB-34C2-478F-8550-45E5F0670EEB}" presName="sibTrans" presStyleCnt="0"/>
      <dgm:spPr/>
    </dgm:pt>
    <dgm:pt modelId="{92EE9BE9-560B-4D63-8C03-5313D24E7D32}" type="pres">
      <dgm:prSet presAssocID="{2D6EAD15-A2A4-4DF8-9CDF-A4607992A8A7}" presName="textNode" presStyleLbl="node1" presStyleIdx="1" presStyleCnt="5">
        <dgm:presLayoutVars>
          <dgm:bulletEnabled val="1"/>
        </dgm:presLayoutVars>
      </dgm:prSet>
      <dgm:spPr/>
    </dgm:pt>
    <dgm:pt modelId="{6DA4AAFA-1CE9-4446-BDD8-E46AAEC5E12E}" type="pres">
      <dgm:prSet presAssocID="{B6E3236D-E434-451E-8816-6D40A1D58202}" presName="sibTrans" presStyleCnt="0"/>
      <dgm:spPr/>
    </dgm:pt>
    <dgm:pt modelId="{64DF9353-CC96-4025-B760-7029665AD37E}" type="pres">
      <dgm:prSet presAssocID="{613C80B0-2F41-4506-A710-5A568CA3797B}" presName="textNode" presStyleLbl="node1" presStyleIdx="2" presStyleCnt="5">
        <dgm:presLayoutVars>
          <dgm:bulletEnabled val="1"/>
        </dgm:presLayoutVars>
      </dgm:prSet>
      <dgm:spPr/>
    </dgm:pt>
    <dgm:pt modelId="{4A341F26-CF74-4902-A682-96DB6138D2BE}" type="pres">
      <dgm:prSet presAssocID="{CCE2F656-BC24-4C42-A93C-4DD0EC490C94}" presName="sibTrans" presStyleCnt="0"/>
      <dgm:spPr/>
    </dgm:pt>
    <dgm:pt modelId="{62E4577F-0D2F-4C52-9ACF-967E00A43EA2}" type="pres">
      <dgm:prSet presAssocID="{2C716568-4750-491C-A968-DB4602FD291D}" presName="textNode" presStyleLbl="node1" presStyleIdx="3" presStyleCnt="5">
        <dgm:presLayoutVars>
          <dgm:bulletEnabled val="1"/>
        </dgm:presLayoutVars>
      </dgm:prSet>
      <dgm:spPr/>
    </dgm:pt>
    <dgm:pt modelId="{6470EF79-477B-4C94-9EB2-24C9E703A38C}" type="pres">
      <dgm:prSet presAssocID="{40C8C455-DE34-415B-9B23-0B40A9702D57}" presName="sibTrans" presStyleCnt="0"/>
      <dgm:spPr/>
    </dgm:pt>
    <dgm:pt modelId="{58A4E695-A0C7-4E1C-9C75-BCBF313EA8BE}" type="pres">
      <dgm:prSet presAssocID="{4D3A8D3E-F804-4E03-8044-BBE7B63FA4BB}" presName="textNode" presStyleLbl="node1" presStyleIdx="4" presStyleCnt="5">
        <dgm:presLayoutVars>
          <dgm:bulletEnabled val="1"/>
        </dgm:presLayoutVars>
      </dgm:prSet>
      <dgm:spPr/>
    </dgm:pt>
  </dgm:ptLst>
  <dgm:cxnLst>
    <dgm:cxn modelId="{481A8D0F-392E-47C8-B4B7-877088F19F43}" srcId="{1B380F26-B5D7-47EF-82A7-61451C5259D7}" destId="{4D3A8D3E-F804-4E03-8044-BBE7B63FA4BB}" srcOrd="4" destOrd="0" parTransId="{9A99F6C5-E387-43E6-A25B-98D4CB1C24DB}" sibTransId="{0DE5F48E-1610-4648-A0E2-B717D2AED5C5}"/>
    <dgm:cxn modelId="{2AAB9D12-65AF-4DE2-B60B-DEC6F68D13A4}" type="presOf" srcId="{2C716568-4750-491C-A968-DB4602FD291D}" destId="{62E4577F-0D2F-4C52-9ACF-967E00A43EA2}" srcOrd="0" destOrd="0" presId="urn:microsoft.com/office/officeart/2005/8/layout/hProcess9"/>
    <dgm:cxn modelId="{AF7B9E46-5FDC-45AF-8044-DA110BD5BBCA}" srcId="{1B380F26-B5D7-47EF-82A7-61451C5259D7}" destId="{2C716568-4750-491C-A968-DB4602FD291D}" srcOrd="3" destOrd="0" parTransId="{8977B163-2EA8-4B31-A19D-EECCA6FBDEA4}" sibTransId="{40C8C455-DE34-415B-9B23-0B40A9702D57}"/>
    <dgm:cxn modelId="{D0E93872-A067-405D-B6B1-87DE60B38C82}" type="presOf" srcId="{42F7EED0-D687-483F-AEA5-E65116D9B1CB}" destId="{3C439110-8AEB-404D-90CE-3EB9C2DA4C4B}" srcOrd="0" destOrd="0" presId="urn:microsoft.com/office/officeart/2005/8/layout/hProcess9"/>
    <dgm:cxn modelId="{7119E37D-66F7-448C-9056-C080D91BC634}" srcId="{1B380F26-B5D7-47EF-82A7-61451C5259D7}" destId="{42F7EED0-D687-483F-AEA5-E65116D9B1CB}" srcOrd="0" destOrd="0" parTransId="{DB806975-EBF7-4505-8BC1-45B4F10F077F}" sibTransId="{256608BB-34C2-478F-8550-45E5F0670EEB}"/>
    <dgm:cxn modelId="{063D0293-AC93-4737-AA9A-BE099ED73909}" type="presOf" srcId="{1B380F26-B5D7-47EF-82A7-61451C5259D7}" destId="{F740F362-32BD-42CA-8D63-5FC243F8BF45}" srcOrd="0" destOrd="0" presId="urn:microsoft.com/office/officeart/2005/8/layout/hProcess9"/>
    <dgm:cxn modelId="{16BEB29C-6A3C-4581-9C66-0E489937A02A}" type="presOf" srcId="{2D6EAD15-A2A4-4DF8-9CDF-A4607992A8A7}" destId="{92EE9BE9-560B-4D63-8C03-5313D24E7D32}" srcOrd="0" destOrd="0" presId="urn:microsoft.com/office/officeart/2005/8/layout/hProcess9"/>
    <dgm:cxn modelId="{5EDF8F9E-B4DC-4FAA-A5A7-803D93404BE8}" srcId="{1B380F26-B5D7-47EF-82A7-61451C5259D7}" destId="{613C80B0-2F41-4506-A710-5A568CA3797B}" srcOrd="2" destOrd="0" parTransId="{DC05DC4E-5CA8-4287-A540-2F8F426D9DD2}" sibTransId="{CCE2F656-BC24-4C42-A93C-4DD0EC490C94}"/>
    <dgm:cxn modelId="{B922ECB0-2491-4FA8-BF83-080F81FF4952}" type="presOf" srcId="{4D3A8D3E-F804-4E03-8044-BBE7B63FA4BB}" destId="{58A4E695-A0C7-4E1C-9C75-BCBF313EA8BE}" srcOrd="0" destOrd="0" presId="urn:microsoft.com/office/officeart/2005/8/layout/hProcess9"/>
    <dgm:cxn modelId="{368A10F8-CA5E-40E2-924F-AA4B3E1017A4}" type="presOf" srcId="{613C80B0-2F41-4506-A710-5A568CA3797B}" destId="{64DF9353-CC96-4025-B760-7029665AD37E}" srcOrd="0" destOrd="0" presId="urn:microsoft.com/office/officeart/2005/8/layout/hProcess9"/>
    <dgm:cxn modelId="{EA0358FA-871B-4BA9-AB87-3AA0F21463D7}" srcId="{1B380F26-B5D7-47EF-82A7-61451C5259D7}" destId="{2D6EAD15-A2A4-4DF8-9CDF-A4607992A8A7}" srcOrd="1" destOrd="0" parTransId="{9C68217F-6A35-4065-A92C-6FE0185015DF}" sibTransId="{B6E3236D-E434-451E-8816-6D40A1D58202}"/>
    <dgm:cxn modelId="{5A25EA17-7C7E-4258-AB12-F126355A94D2}" type="presParOf" srcId="{F740F362-32BD-42CA-8D63-5FC243F8BF45}" destId="{25324823-DD6F-4620-89EB-F14818A85BFE}" srcOrd="0" destOrd="0" presId="urn:microsoft.com/office/officeart/2005/8/layout/hProcess9"/>
    <dgm:cxn modelId="{6C77841B-4581-40D6-A8C6-3EC9F6D4A120}" type="presParOf" srcId="{F740F362-32BD-42CA-8D63-5FC243F8BF45}" destId="{454706F1-CEC6-4F52-8594-A2234BAC4091}" srcOrd="1" destOrd="0" presId="urn:microsoft.com/office/officeart/2005/8/layout/hProcess9"/>
    <dgm:cxn modelId="{3BA154A4-54CD-4B0A-B3F6-2A4CD048C7F1}" type="presParOf" srcId="{454706F1-CEC6-4F52-8594-A2234BAC4091}" destId="{3C439110-8AEB-404D-90CE-3EB9C2DA4C4B}" srcOrd="0" destOrd="0" presId="urn:microsoft.com/office/officeart/2005/8/layout/hProcess9"/>
    <dgm:cxn modelId="{92E84A8F-5C65-4EA7-8DBD-BB7E9D8ED330}" type="presParOf" srcId="{454706F1-CEC6-4F52-8594-A2234BAC4091}" destId="{02802196-EBA0-40D6-BAC7-95EDE2B0247C}" srcOrd="1" destOrd="0" presId="urn:microsoft.com/office/officeart/2005/8/layout/hProcess9"/>
    <dgm:cxn modelId="{F9B2FBA4-8788-4D3D-8DB2-5B939440BF6E}" type="presParOf" srcId="{454706F1-CEC6-4F52-8594-A2234BAC4091}" destId="{92EE9BE9-560B-4D63-8C03-5313D24E7D32}" srcOrd="2" destOrd="0" presId="urn:microsoft.com/office/officeart/2005/8/layout/hProcess9"/>
    <dgm:cxn modelId="{5AEC55C7-EF35-42F4-9007-430913202282}" type="presParOf" srcId="{454706F1-CEC6-4F52-8594-A2234BAC4091}" destId="{6DA4AAFA-1CE9-4446-BDD8-E46AAEC5E12E}" srcOrd="3" destOrd="0" presId="urn:microsoft.com/office/officeart/2005/8/layout/hProcess9"/>
    <dgm:cxn modelId="{C165EA1E-9C21-47C4-A35F-B332C4506830}" type="presParOf" srcId="{454706F1-CEC6-4F52-8594-A2234BAC4091}" destId="{64DF9353-CC96-4025-B760-7029665AD37E}" srcOrd="4" destOrd="0" presId="urn:microsoft.com/office/officeart/2005/8/layout/hProcess9"/>
    <dgm:cxn modelId="{79F55DBE-2524-4FE8-8731-929FE899750C}" type="presParOf" srcId="{454706F1-CEC6-4F52-8594-A2234BAC4091}" destId="{4A341F26-CF74-4902-A682-96DB6138D2BE}" srcOrd="5" destOrd="0" presId="urn:microsoft.com/office/officeart/2005/8/layout/hProcess9"/>
    <dgm:cxn modelId="{6331E500-6D2C-4938-B26F-F17B99671859}" type="presParOf" srcId="{454706F1-CEC6-4F52-8594-A2234BAC4091}" destId="{62E4577F-0D2F-4C52-9ACF-967E00A43EA2}" srcOrd="6" destOrd="0" presId="urn:microsoft.com/office/officeart/2005/8/layout/hProcess9"/>
    <dgm:cxn modelId="{26186251-6237-4B2D-8708-63DDEEACD754}" type="presParOf" srcId="{454706F1-CEC6-4F52-8594-A2234BAC4091}" destId="{6470EF79-477B-4C94-9EB2-24C9E703A38C}" srcOrd="7" destOrd="0" presId="urn:microsoft.com/office/officeart/2005/8/layout/hProcess9"/>
    <dgm:cxn modelId="{3F5F0403-3EF6-42E6-AB5E-430CBD225F85}" type="presParOf" srcId="{454706F1-CEC6-4F52-8594-A2234BAC4091}" destId="{58A4E695-A0C7-4E1C-9C75-BCBF313EA8B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1B7768-85C6-4C5B-848C-AA4B26CCBE42}"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da-DK"/>
        </a:p>
      </dgm:t>
    </dgm:pt>
    <dgm:pt modelId="{10EBD1A0-0EB6-4999-A0D8-99275D25975D}">
      <dgm:prSet phldrT="[Tekst]" custT="1"/>
      <dgm:spPr/>
      <dgm:t>
        <a:bodyPr/>
        <a:lstStyle/>
        <a:p>
          <a:r>
            <a:rPr lang="da-DK" sz="900"/>
            <a:t>Dyroprettelser</a:t>
          </a:r>
        </a:p>
      </dgm:t>
    </dgm:pt>
    <dgm:pt modelId="{214343CA-8AE9-459D-A954-D13AA97E51B5}" type="parTrans" cxnId="{ADCA91AD-A5E8-47A6-AD77-BDC4CDC8ED80}">
      <dgm:prSet/>
      <dgm:spPr/>
      <dgm:t>
        <a:bodyPr/>
        <a:lstStyle/>
        <a:p>
          <a:endParaRPr lang="da-DK"/>
        </a:p>
      </dgm:t>
    </dgm:pt>
    <dgm:pt modelId="{EF52D0E5-A1EB-41C4-8451-A87EB1BB063D}" type="sibTrans" cxnId="{ADCA91AD-A5E8-47A6-AD77-BDC4CDC8ED80}">
      <dgm:prSet/>
      <dgm:spPr/>
      <dgm:t>
        <a:bodyPr/>
        <a:lstStyle/>
        <a:p>
          <a:endParaRPr lang="da-DK"/>
        </a:p>
      </dgm:t>
    </dgm:pt>
    <dgm:pt modelId="{7EDB7EB5-51D0-4F9E-91BE-90DC084B59A8}">
      <dgm:prSet phldrT="[Tekst]" custT="1"/>
      <dgm:spPr/>
      <dgm:t>
        <a:bodyPr/>
        <a:lstStyle/>
        <a:p>
          <a:r>
            <a:rPr lang="da-DK" sz="900"/>
            <a:t>Har stamdyret en afgang før indgang?</a:t>
          </a:r>
        </a:p>
      </dgm:t>
    </dgm:pt>
    <dgm:pt modelId="{1BE73952-645A-49B9-AB7B-127A104E0557}" type="parTrans" cxnId="{580C2FFD-A7A3-43FA-953B-5A16F5C4286C}">
      <dgm:prSet/>
      <dgm:spPr/>
      <dgm:t>
        <a:bodyPr/>
        <a:lstStyle/>
        <a:p>
          <a:endParaRPr lang="da-DK"/>
        </a:p>
      </dgm:t>
    </dgm:pt>
    <dgm:pt modelId="{AFE1E20E-C60C-4A99-AD27-60FC05CC8516}" type="sibTrans" cxnId="{580C2FFD-A7A3-43FA-953B-5A16F5C4286C}">
      <dgm:prSet/>
      <dgm:spPr/>
      <dgm:t>
        <a:bodyPr/>
        <a:lstStyle/>
        <a:p>
          <a:endParaRPr lang="da-DK"/>
        </a:p>
      </dgm:t>
    </dgm:pt>
    <dgm:pt modelId="{B9879E26-5893-48A6-9AC6-A89B93224F09}">
      <dgm:prSet phldrT="[Tekst]" custT="1"/>
      <dgm:spPr/>
      <dgm:t>
        <a:bodyPr/>
        <a:lstStyle/>
        <a:p>
          <a:r>
            <a:rPr lang="da-DK" sz="900"/>
            <a:t>Faringsdata</a:t>
          </a:r>
        </a:p>
      </dgm:t>
    </dgm:pt>
    <dgm:pt modelId="{40C33B8D-EA6A-465B-ACDB-8633C22C90CF}" type="parTrans" cxnId="{B3555003-A12D-493A-9B13-2D762468ECE2}">
      <dgm:prSet/>
      <dgm:spPr/>
      <dgm:t>
        <a:bodyPr/>
        <a:lstStyle/>
        <a:p>
          <a:endParaRPr lang="da-DK"/>
        </a:p>
      </dgm:t>
    </dgm:pt>
    <dgm:pt modelId="{0D18EBFC-FF81-4C26-9F1F-AD8B765336A0}" type="sibTrans" cxnId="{B3555003-A12D-493A-9B13-2D762468ECE2}">
      <dgm:prSet/>
      <dgm:spPr/>
      <dgm:t>
        <a:bodyPr/>
        <a:lstStyle/>
        <a:p>
          <a:endParaRPr lang="da-DK"/>
        </a:p>
      </dgm:t>
    </dgm:pt>
    <dgm:pt modelId="{C1A06717-4320-4A58-9ADA-CF1466EC7BDF}">
      <dgm:prSet phldrT="[Tekst]" custT="1"/>
      <dgm:spPr/>
      <dgm:t>
        <a:bodyPr/>
        <a:lstStyle/>
        <a:p>
          <a:r>
            <a:rPr lang="da-DK" sz="900" dirty="0"/>
            <a:t>Var der en løbning 105-126 dage før faring?</a:t>
          </a:r>
        </a:p>
      </dgm:t>
    </dgm:pt>
    <dgm:pt modelId="{8412F41D-5915-440D-8D34-AF9704E4CA89}" type="parTrans" cxnId="{9BF5F699-A3C1-4D94-B2D5-5D09DBF97CA2}">
      <dgm:prSet/>
      <dgm:spPr/>
      <dgm:t>
        <a:bodyPr/>
        <a:lstStyle/>
        <a:p>
          <a:endParaRPr lang="da-DK"/>
        </a:p>
      </dgm:t>
    </dgm:pt>
    <dgm:pt modelId="{DC15CA14-319B-464C-9701-C0B30A60C445}" type="sibTrans" cxnId="{9BF5F699-A3C1-4D94-B2D5-5D09DBF97CA2}">
      <dgm:prSet/>
      <dgm:spPr/>
      <dgm:t>
        <a:bodyPr/>
        <a:lstStyle/>
        <a:p>
          <a:endParaRPr lang="da-DK"/>
        </a:p>
      </dgm:t>
    </dgm:pt>
    <dgm:pt modelId="{DB90D56B-AB99-404E-B92E-95C7A906B68E}">
      <dgm:prSet phldrT="[Tekst]" custT="1"/>
      <dgm:spPr/>
      <dgm:t>
        <a:bodyPr/>
        <a:lstStyle/>
        <a:p>
          <a:r>
            <a:rPr lang="da-DK" sz="900"/>
            <a:t>Afprøvningsdata</a:t>
          </a:r>
        </a:p>
      </dgm:t>
    </dgm:pt>
    <dgm:pt modelId="{33E4BC45-1CF2-47A6-B7F4-7B866D2D82E6}" type="parTrans" cxnId="{07D1A103-5D34-447D-B462-12EA78F7C28D}">
      <dgm:prSet/>
      <dgm:spPr/>
      <dgm:t>
        <a:bodyPr/>
        <a:lstStyle/>
        <a:p>
          <a:endParaRPr lang="da-DK"/>
        </a:p>
      </dgm:t>
    </dgm:pt>
    <dgm:pt modelId="{25753E19-7A53-4429-9898-62076CAEDEE2}" type="sibTrans" cxnId="{07D1A103-5D34-447D-B462-12EA78F7C28D}">
      <dgm:prSet/>
      <dgm:spPr/>
      <dgm:t>
        <a:bodyPr/>
        <a:lstStyle/>
        <a:p>
          <a:endParaRPr lang="da-DK"/>
        </a:p>
      </dgm:t>
    </dgm:pt>
    <dgm:pt modelId="{AFB45B7C-4D13-4B23-942F-B4989A8741F3}">
      <dgm:prSet phldrT="[Tekst]" custT="1"/>
      <dgm:spPr/>
      <dgm:t>
        <a:bodyPr/>
        <a:lstStyle/>
        <a:p>
          <a:r>
            <a:rPr lang="da-DK" sz="900" dirty="0"/>
            <a:t>Er holdet godkendt?</a:t>
          </a:r>
        </a:p>
      </dgm:t>
    </dgm:pt>
    <dgm:pt modelId="{F3F29DCB-397C-4C5D-A9C9-797A63AA2B5B}" type="parTrans" cxnId="{07C0D297-2D4E-47DA-A9A9-8CB999472627}">
      <dgm:prSet/>
      <dgm:spPr/>
      <dgm:t>
        <a:bodyPr/>
        <a:lstStyle/>
        <a:p>
          <a:endParaRPr lang="da-DK"/>
        </a:p>
      </dgm:t>
    </dgm:pt>
    <dgm:pt modelId="{53C04FFC-0C9A-4436-BA74-F40769B06D59}" type="sibTrans" cxnId="{07C0D297-2D4E-47DA-A9A9-8CB999472627}">
      <dgm:prSet/>
      <dgm:spPr/>
      <dgm:t>
        <a:bodyPr/>
        <a:lstStyle/>
        <a:p>
          <a:endParaRPr lang="da-DK"/>
        </a:p>
      </dgm:t>
    </dgm:pt>
    <dgm:pt modelId="{E1C58041-5E3A-43FC-A362-3363332D61FD}">
      <dgm:prSet phldrT="[Tekst]" custT="1"/>
      <dgm:spPr/>
      <dgm:t>
        <a:bodyPr/>
        <a:lstStyle/>
        <a:p>
          <a:r>
            <a:rPr lang="da-DK" sz="900"/>
            <a:t>Brugskode 100</a:t>
          </a:r>
        </a:p>
      </dgm:t>
    </dgm:pt>
    <dgm:pt modelId="{9450378C-FF5C-4811-AE8F-93AE1D4BB951}" type="parTrans" cxnId="{73734382-B8D7-40FC-928C-963123073F8A}">
      <dgm:prSet/>
      <dgm:spPr/>
      <dgm:t>
        <a:bodyPr/>
        <a:lstStyle/>
        <a:p>
          <a:endParaRPr lang="da-DK"/>
        </a:p>
      </dgm:t>
    </dgm:pt>
    <dgm:pt modelId="{131E2472-CA35-4103-8E26-A26C2A19E2B7}" type="sibTrans" cxnId="{73734382-B8D7-40FC-928C-963123073F8A}">
      <dgm:prSet/>
      <dgm:spPr/>
      <dgm:t>
        <a:bodyPr/>
        <a:lstStyle/>
        <a:p>
          <a:endParaRPr lang="da-DK"/>
        </a:p>
      </dgm:t>
    </dgm:pt>
    <dgm:pt modelId="{27F92B30-6C94-48E8-8AF0-797B6DC2CED3}">
      <dgm:prSet phldrT="[Tekst]" custT="1"/>
      <dgm:spPr/>
      <dgm:t>
        <a:bodyPr/>
        <a:lstStyle/>
        <a:p>
          <a:r>
            <a:rPr lang="da-DK" sz="900"/>
            <a:t>Er målingen afvigende?</a:t>
          </a:r>
          <a:endParaRPr lang="da-DK" sz="900" b="0"/>
        </a:p>
      </dgm:t>
    </dgm:pt>
    <dgm:pt modelId="{211977CF-A9FC-49CC-BEDB-2EDDB1CC2154}" type="parTrans" cxnId="{A12CB8DA-F18B-4FA1-B090-0AA6BE1E0FC0}">
      <dgm:prSet/>
      <dgm:spPr/>
      <dgm:t>
        <a:bodyPr/>
        <a:lstStyle/>
        <a:p>
          <a:endParaRPr lang="da-DK"/>
        </a:p>
      </dgm:t>
    </dgm:pt>
    <dgm:pt modelId="{877B0831-5174-430C-90EA-0D6C741CBDDA}" type="sibTrans" cxnId="{A12CB8DA-F18B-4FA1-B090-0AA6BE1E0FC0}">
      <dgm:prSet/>
      <dgm:spPr/>
      <dgm:t>
        <a:bodyPr/>
        <a:lstStyle/>
        <a:p>
          <a:endParaRPr lang="da-DK"/>
        </a:p>
      </dgm:t>
    </dgm:pt>
    <dgm:pt modelId="{043CB77F-DD25-46F1-900A-FAA1FFB15291}">
      <dgm:prSet phldrT="[Tekst]" custT="1"/>
      <dgm:spPr/>
      <dgm:t>
        <a:bodyPr/>
        <a:lstStyle/>
        <a:p>
          <a:r>
            <a:rPr lang="da-DK" sz="900"/>
            <a:t>Genotypedata</a:t>
          </a:r>
        </a:p>
      </dgm:t>
    </dgm:pt>
    <dgm:pt modelId="{28B962A1-5DDD-4904-96D4-C2C693828AC6}" type="parTrans" cxnId="{0F67507A-5769-4891-8524-AEB105E8EB58}">
      <dgm:prSet/>
      <dgm:spPr/>
      <dgm:t>
        <a:bodyPr/>
        <a:lstStyle/>
        <a:p>
          <a:endParaRPr lang="da-DK"/>
        </a:p>
      </dgm:t>
    </dgm:pt>
    <dgm:pt modelId="{7A8EFD8D-22C8-4191-ABA0-886A329D2CB5}" type="sibTrans" cxnId="{0F67507A-5769-4891-8524-AEB105E8EB58}">
      <dgm:prSet/>
      <dgm:spPr/>
      <dgm:t>
        <a:bodyPr/>
        <a:lstStyle/>
        <a:p>
          <a:endParaRPr lang="da-DK"/>
        </a:p>
      </dgm:t>
    </dgm:pt>
    <dgm:pt modelId="{698FD9DB-13E3-4955-843C-909D9980B3D2}">
      <dgm:prSet phldrT="[Tekst]" custT="1"/>
      <dgm:spPr/>
      <dgm:t>
        <a:bodyPr/>
        <a:lstStyle/>
        <a:p>
          <a:r>
            <a:rPr lang="da-DK" sz="900"/>
            <a:t>Er prøvekvaliteten høj nok? (</a:t>
          </a:r>
          <a:r>
            <a:rPr lang="da-DK" sz="900" err="1"/>
            <a:t>call_rate</a:t>
          </a:r>
          <a:r>
            <a:rPr lang="da-DK" sz="900"/>
            <a:t>)</a:t>
          </a:r>
        </a:p>
      </dgm:t>
    </dgm:pt>
    <dgm:pt modelId="{78514590-717E-4161-B5BD-0686333A94F2}" type="parTrans" cxnId="{44C5C10D-610E-4343-90A3-12141D59139C}">
      <dgm:prSet/>
      <dgm:spPr/>
      <dgm:t>
        <a:bodyPr/>
        <a:lstStyle/>
        <a:p>
          <a:endParaRPr lang="da-DK"/>
        </a:p>
      </dgm:t>
    </dgm:pt>
    <dgm:pt modelId="{EF403C06-C660-4BCB-BDF7-E768A41E14F2}" type="sibTrans" cxnId="{44C5C10D-610E-4343-90A3-12141D59139C}">
      <dgm:prSet/>
      <dgm:spPr/>
      <dgm:t>
        <a:bodyPr/>
        <a:lstStyle/>
        <a:p>
          <a:endParaRPr lang="da-DK"/>
        </a:p>
      </dgm:t>
    </dgm:pt>
    <dgm:pt modelId="{29225C81-EF6C-4656-9684-A3D1FB32C33D}">
      <dgm:prSet phldrT="[Tekst]" custT="1"/>
      <dgm:spPr/>
      <dgm:t>
        <a:bodyPr/>
        <a:lstStyle/>
        <a:p>
          <a:r>
            <a:rPr lang="da-DK" sz="900"/>
            <a:t>Er forældreskabet godkendt?</a:t>
          </a:r>
        </a:p>
      </dgm:t>
    </dgm:pt>
    <dgm:pt modelId="{8957078D-DCAB-4B53-8C80-46B4FBB9EC5A}" type="parTrans" cxnId="{FEE9507E-294E-4A80-9716-B8A6175BF154}">
      <dgm:prSet/>
      <dgm:spPr/>
      <dgm:t>
        <a:bodyPr/>
        <a:lstStyle/>
        <a:p>
          <a:endParaRPr lang="da-DK"/>
        </a:p>
      </dgm:t>
    </dgm:pt>
    <dgm:pt modelId="{122DAF3D-968F-4FCA-9152-205848F58F1F}" type="sibTrans" cxnId="{FEE9507E-294E-4A80-9716-B8A6175BF154}">
      <dgm:prSet/>
      <dgm:spPr/>
      <dgm:t>
        <a:bodyPr/>
        <a:lstStyle/>
        <a:p>
          <a:endParaRPr lang="da-DK"/>
        </a:p>
      </dgm:t>
    </dgm:pt>
    <dgm:pt modelId="{B63C98C5-A121-48FA-B094-24B60339679C}">
      <dgm:prSet phldrT="[Tekst]" custT="1"/>
      <dgm:spPr/>
      <dgm:t>
        <a:bodyPr/>
        <a:lstStyle/>
        <a:p>
          <a:r>
            <a:rPr lang="da-DK" sz="900"/>
            <a:t>Er der risiko for søsterforbytning?</a:t>
          </a:r>
        </a:p>
      </dgm:t>
    </dgm:pt>
    <dgm:pt modelId="{5B578613-6772-443E-9E3C-104E05963FD0}" type="parTrans" cxnId="{1235B862-8B8F-4548-A0A9-D4EFFA834AFD}">
      <dgm:prSet/>
      <dgm:spPr/>
      <dgm:t>
        <a:bodyPr/>
        <a:lstStyle/>
        <a:p>
          <a:endParaRPr lang="da-DK"/>
        </a:p>
      </dgm:t>
    </dgm:pt>
    <dgm:pt modelId="{95323DE8-F512-4214-B8D4-62592A8BC5A4}" type="sibTrans" cxnId="{1235B862-8B8F-4548-A0A9-D4EFFA834AFD}">
      <dgm:prSet/>
      <dgm:spPr/>
      <dgm:t>
        <a:bodyPr/>
        <a:lstStyle/>
        <a:p>
          <a:endParaRPr lang="da-DK"/>
        </a:p>
      </dgm:t>
    </dgm:pt>
    <dgm:pt modelId="{BCAC78C7-230A-4B32-A5F7-F4F79842159B}">
      <dgm:prSet phldrT="[Tekst]" custT="1"/>
      <dgm:spPr/>
      <dgm:t>
        <a:bodyPr/>
        <a:lstStyle/>
        <a:p>
          <a:r>
            <a:rPr lang="da-DK" sz="900" b="0"/>
            <a:t>Slagteridata</a:t>
          </a:r>
        </a:p>
      </dgm:t>
    </dgm:pt>
    <dgm:pt modelId="{EE2E015B-03FB-43A4-9747-94130B73EC59}" type="parTrans" cxnId="{955E9B2C-E47E-4C55-A571-895A1065BB7E}">
      <dgm:prSet/>
      <dgm:spPr/>
      <dgm:t>
        <a:bodyPr/>
        <a:lstStyle/>
        <a:p>
          <a:endParaRPr lang="en-US"/>
        </a:p>
      </dgm:t>
    </dgm:pt>
    <dgm:pt modelId="{051FB268-3F00-4837-B707-00A5FC3D4173}" type="sibTrans" cxnId="{955E9B2C-E47E-4C55-A571-895A1065BB7E}">
      <dgm:prSet/>
      <dgm:spPr/>
      <dgm:t>
        <a:bodyPr/>
        <a:lstStyle/>
        <a:p>
          <a:endParaRPr lang="en-US"/>
        </a:p>
      </dgm:t>
    </dgm:pt>
    <dgm:pt modelId="{86845467-39D9-44F8-9051-FEAC1999BBD8}">
      <dgm:prSet phldrT="[Tekst]" custT="1"/>
      <dgm:spPr/>
      <dgm:t>
        <a:bodyPr/>
        <a:lstStyle/>
        <a:p>
          <a:r>
            <a:rPr lang="da-DK" sz="900" b="0" dirty="0"/>
            <a:t>Er vægten som forventet?</a:t>
          </a:r>
        </a:p>
      </dgm:t>
    </dgm:pt>
    <dgm:pt modelId="{F66193F0-44E2-4E49-858C-5A8733651CE2}" type="parTrans" cxnId="{A3E2A01D-3CE1-40C4-8BCF-0D4AF1E7D55D}">
      <dgm:prSet/>
      <dgm:spPr/>
      <dgm:t>
        <a:bodyPr/>
        <a:lstStyle/>
        <a:p>
          <a:endParaRPr lang="en-US"/>
        </a:p>
      </dgm:t>
    </dgm:pt>
    <dgm:pt modelId="{88B67C38-10AA-4F44-9E0B-FEACEE3325DF}" type="sibTrans" cxnId="{A3E2A01D-3CE1-40C4-8BCF-0D4AF1E7D55D}">
      <dgm:prSet/>
      <dgm:spPr/>
      <dgm:t>
        <a:bodyPr/>
        <a:lstStyle/>
        <a:p>
          <a:endParaRPr lang="en-US"/>
        </a:p>
      </dgm:t>
    </dgm:pt>
    <dgm:pt modelId="{E18ADB7A-813D-4C08-982A-439771502433}">
      <dgm:prSet phldrT="[Tekst]" custT="1"/>
      <dgm:spPr/>
      <dgm:t>
        <a:bodyPr/>
        <a:lstStyle/>
        <a:p>
          <a:r>
            <a:rPr lang="da-DK" sz="900"/>
            <a:t>Farede moren på fødselsdagen?</a:t>
          </a:r>
        </a:p>
      </dgm:t>
    </dgm:pt>
    <dgm:pt modelId="{D717F4A2-611D-41E8-B436-537698007F15}" type="parTrans" cxnId="{0A1D4831-F098-4051-8D3D-E88DEA089BBA}">
      <dgm:prSet/>
      <dgm:spPr/>
      <dgm:t>
        <a:bodyPr/>
        <a:lstStyle/>
        <a:p>
          <a:endParaRPr lang="en-US"/>
        </a:p>
      </dgm:t>
    </dgm:pt>
    <dgm:pt modelId="{28D4C2F0-8710-4210-B10C-B9D352A94E6C}" type="sibTrans" cxnId="{0A1D4831-F098-4051-8D3D-E88DEA089BBA}">
      <dgm:prSet/>
      <dgm:spPr/>
      <dgm:t>
        <a:bodyPr/>
        <a:lstStyle/>
        <a:p>
          <a:endParaRPr lang="en-US"/>
        </a:p>
      </dgm:t>
    </dgm:pt>
    <dgm:pt modelId="{3E2B6103-66D7-4222-BEE6-526C39071BD7}">
      <dgm:prSet phldrT="[Tekst]" custT="1"/>
      <dgm:spPr/>
      <dgm:t>
        <a:bodyPr/>
        <a:lstStyle/>
        <a:p>
          <a:r>
            <a:rPr lang="da-DK" sz="900"/>
            <a:t>Har bruger ret til dette id?</a:t>
          </a:r>
        </a:p>
      </dgm:t>
    </dgm:pt>
    <dgm:pt modelId="{E172A175-DC3E-415B-AA1B-A64036AA6689}" type="parTrans" cxnId="{BE874951-561B-47A3-9DF8-8628E5D018A8}">
      <dgm:prSet/>
      <dgm:spPr/>
      <dgm:t>
        <a:bodyPr/>
        <a:lstStyle/>
        <a:p>
          <a:endParaRPr lang="en-US"/>
        </a:p>
      </dgm:t>
    </dgm:pt>
    <dgm:pt modelId="{5F7268EE-280A-4D19-80ED-863DBD37E0F0}" type="sibTrans" cxnId="{BE874951-561B-47A3-9DF8-8628E5D018A8}">
      <dgm:prSet/>
      <dgm:spPr/>
      <dgm:t>
        <a:bodyPr/>
        <a:lstStyle/>
        <a:p>
          <a:endParaRPr lang="en-US"/>
        </a:p>
      </dgm:t>
    </dgm:pt>
    <dgm:pt modelId="{7CF84137-E6FF-42B1-9F3D-3A97D815C6F3}">
      <dgm:prSet phldrT="[Tekst]" custT="1"/>
      <dgm:spPr/>
      <dgm:t>
        <a:bodyPr/>
        <a:lstStyle/>
        <a:p>
          <a:r>
            <a:rPr lang="da-DK" sz="900" err="1"/>
            <a:t>HvorHvornårHvorfor</a:t>
          </a:r>
          <a:endParaRPr lang="da-DK" sz="900"/>
        </a:p>
      </dgm:t>
    </dgm:pt>
    <dgm:pt modelId="{A46AF59E-72D4-44D0-ABE1-73ABAB89E3BF}" type="parTrans" cxnId="{8A523B82-F065-46CC-BB51-3A103C781486}">
      <dgm:prSet/>
      <dgm:spPr/>
      <dgm:t>
        <a:bodyPr/>
        <a:lstStyle/>
        <a:p>
          <a:endParaRPr lang="en-US"/>
        </a:p>
      </dgm:t>
    </dgm:pt>
    <dgm:pt modelId="{710CCB86-F817-4FB2-B999-BDACE469DC59}" type="sibTrans" cxnId="{8A523B82-F065-46CC-BB51-3A103C781486}">
      <dgm:prSet/>
      <dgm:spPr/>
      <dgm:t>
        <a:bodyPr/>
        <a:lstStyle/>
        <a:p>
          <a:endParaRPr lang="en-US"/>
        </a:p>
      </dgm:t>
    </dgm:pt>
    <dgm:pt modelId="{F282CCFC-1087-4637-9BF0-8EF2E3AFB24A}">
      <dgm:prSet phldrT="[Tekst]" custT="1"/>
      <dgm:spPr/>
      <dgm:t>
        <a:bodyPr/>
        <a:lstStyle/>
        <a:p>
          <a:r>
            <a:rPr lang="da-DK" sz="900" dirty="0"/>
            <a:t>Stod ornen på KS på løbetidspunktet?</a:t>
          </a:r>
        </a:p>
      </dgm:t>
    </dgm:pt>
    <dgm:pt modelId="{14FD5BC4-1035-4BD3-B779-E4C429B134C0}" type="parTrans" cxnId="{C79EC427-5BB1-49A5-AE59-47A4536875D7}">
      <dgm:prSet/>
      <dgm:spPr/>
      <dgm:t>
        <a:bodyPr/>
        <a:lstStyle/>
        <a:p>
          <a:endParaRPr lang="en-US"/>
        </a:p>
      </dgm:t>
    </dgm:pt>
    <dgm:pt modelId="{7CA1DC70-CB26-4730-9038-DC3B5F4709B9}" type="sibTrans" cxnId="{C79EC427-5BB1-49A5-AE59-47A4536875D7}">
      <dgm:prSet/>
      <dgm:spPr/>
      <dgm:t>
        <a:bodyPr/>
        <a:lstStyle/>
        <a:p>
          <a:endParaRPr lang="en-US"/>
        </a:p>
      </dgm:t>
    </dgm:pt>
    <dgm:pt modelId="{0E782F4B-7C8C-4FE6-BD0C-9272E2DCD5B0}">
      <dgm:prSet phldrT="[Tekst]" custT="1"/>
      <dgm:spPr/>
      <dgm:t>
        <a:bodyPr/>
        <a:lstStyle/>
        <a:p>
          <a:r>
            <a:rPr lang="da-DK" sz="900"/>
            <a:t>Godkendt start- og slutvægt</a:t>
          </a:r>
        </a:p>
      </dgm:t>
    </dgm:pt>
    <dgm:pt modelId="{9A15FB41-1610-4225-BEF5-38D2A4DD7107}" type="parTrans" cxnId="{D0F98DD3-1F48-401D-B9E1-3ED8BEB8C11B}">
      <dgm:prSet/>
      <dgm:spPr/>
      <dgm:t>
        <a:bodyPr/>
        <a:lstStyle/>
        <a:p>
          <a:endParaRPr lang="en-US"/>
        </a:p>
      </dgm:t>
    </dgm:pt>
    <dgm:pt modelId="{2083A678-6F75-4FCF-BF07-D2B3B87FF281}" type="sibTrans" cxnId="{D0F98DD3-1F48-401D-B9E1-3ED8BEB8C11B}">
      <dgm:prSet/>
      <dgm:spPr/>
      <dgm:t>
        <a:bodyPr/>
        <a:lstStyle/>
        <a:p>
          <a:endParaRPr lang="en-US"/>
        </a:p>
      </dgm:t>
    </dgm:pt>
    <dgm:pt modelId="{32AADA2D-45AE-4970-91FF-0CDCA5A217C6}">
      <dgm:prSet phldrT="[Tekst]" custT="1"/>
      <dgm:spPr/>
      <dgm:t>
        <a:bodyPr/>
        <a:lstStyle/>
        <a:p>
          <a:r>
            <a:rPr lang="da-DK" sz="900" b="0" dirty="0"/>
            <a:t>Passer slagtenummeret?</a:t>
          </a:r>
        </a:p>
      </dgm:t>
    </dgm:pt>
    <dgm:pt modelId="{E070E1DE-7A6F-48BC-BAF9-243E0B1F1989}" type="parTrans" cxnId="{A8CDB072-B5BD-4EB0-9C34-17FCB8A55961}">
      <dgm:prSet/>
      <dgm:spPr/>
      <dgm:t>
        <a:bodyPr/>
        <a:lstStyle/>
        <a:p>
          <a:endParaRPr lang="en-US"/>
        </a:p>
      </dgm:t>
    </dgm:pt>
    <dgm:pt modelId="{9805EF5F-5F58-4486-8967-49F44C63346E}" type="sibTrans" cxnId="{A8CDB072-B5BD-4EB0-9C34-17FCB8A55961}">
      <dgm:prSet/>
      <dgm:spPr/>
      <dgm:t>
        <a:bodyPr/>
        <a:lstStyle/>
        <a:p>
          <a:endParaRPr lang="en-US"/>
        </a:p>
      </dgm:t>
    </dgm:pt>
    <dgm:pt modelId="{A69BF557-8B32-42AD-A73E-B77FA9BAC11B}">
      <dgm:prSet phldrT="[Tekst]" custT="1"/>
      <dgm:spPr/>
      <dgm:t>
        <a:bodyPr/>
        <a:lstStyle/>
        <a:p>
          <a:r>
            <a:rPr lang="da-DK" sz="900" dirty="0"/>
            <a:t>Har brugeren rettighed over dyret?</a:t>
          </a:r>
        </a:p>
      </dgm:t>
    </dgm:pt>
    <dgm:pt modelId="{0C984EFB-C5C2-41FF-A47A-58086C278903}" type="parTrans" cxnId="{E662CBFC-A407-4C9D-A7F8-EF80168678DE}">
      <dgm:prSet/>
      <dgm:spPr/>
      <dgm:t>
        <a:bodyPr/>
        <a:lstStyle/>
        <a:p>
          <a:endParaRPr lang="en-US"/>
        </a:p>
      </dgm:t>
    </dgm:pt>
    <dgm:pt modelId="{02C53677-6206-43B9-A35F-264F304EAF05}" type="sibTrans" cxnId="{E662CBFC-A407-4C9D-A7F8-EF80168678DE}">
      <dgm:prSet/>
      <dgm:spPr/>
      <dgm:t>
        <a:bodyPr/>
        <a:lstStyle/>
        <a:p>
          <a:endParaRPr lang="en-US"/>
        </a:p>
      </dgm:t>
    </dgm:pt>
    <dgm:pt modelId="{80BC0E92-F3F3-485B-AA83-AD5378EC8ADF}" type="pres">
      <dgm:prSet presAssocID="{2B1B7768-85C6-4C5B-848C-AA4B26CCBE42}" presName="Name0" presStyleCnt="0">
        <dgm:presLayoutVars>
          <dgm:chPref val="3"/>
          <dgm:dir/>
          <dgm:animLvl val="lvl"/>
          <dgm:resizeHandles/>
        </dgm:presLayoutVars>
      </dgm:prSet>
      <dgm:spPr/>
    </dgm:pt>
    <dgm:pt modelId="{D25878DA-8848-44A9-B163-295F723BD56C}" type="pres">
      <dgm:prSet presAssocID="{10EBD1A0-0EB6-4999-A0D8-99275D25975D}" presName="horFlow" presStyleCnt="0"/>
      <dgm:spPr/>
    </dgm:pt>
    <dgm:pt modelId="{1AFBE816-BABA-45B6-8CC6-21419CF284E6}" type="pres">
      <dgm:prSet presAssocID="{10EBD1A0-0EB6-4999-A0D8-99275D25975D}" presName="bigChev" presStyleLbl="node1" presStyleIdx="0" presStyleCnt="6"/>
      <dgm:spPr/>
    </dgm:pt>
    <dgm:pt modelId="{D8CB94E9-3232-4D63-BF9B-D48BF3CBCF25}" type="pres">
      <dgm:prSet presAssocID="{D717F4A2-611D-41E8-B436-537698007F15}" presName="parTrans" presStyleCnt="0"/>
      <dgm:spPr/>
    </dgm:pt>
    <dgm:pt modelId="{16DFDE96-EB04-410C-86D1-71FB844FEA92}" type="pres">
      <dgm:prSet presAssocID="{E18ADB7A-813D-4C08-982A-439771502433}" presName="node" presStyleLbl="alignAccFollowNode1" presStyleIdx="0" presStyleCnt="15">
        <dgm:presLayoutVars>
          <dgm:bulletEnabled val="1"/>
        </dgm:presLayoutVars>
      </dgm:prSet>
      <dgm:spPr/>
    </dgm:pt>
    <dgm:pt modelId="{1A1AA0B2-79A8-4121-85BC-CFF8B007AFEE}" type="pres">
      <dgm:prSet presAssocID="{28D4C2F0-8710-4210-B10C-B9D352A94E6C}" presName="sibTrans" presStyleCnt="0"/>
      <dgm:spPr/>
    </dgm:pt>
    <dgm:pt modelId="{DE3938E0-B6F3-427A-AE2B-55A0CFF9A3E6}" type="pres">
      <dgm:prSet presAssocID="{3E2B6103-66D7-4222-BEE6-526C39071BD7}" presName="node" presStyleLbl="alignAccFollowNode1" presStyleIdx="1" presStyleCnt="15">
        <dgm:presLayoutVars>
          <dgm:bulletEnabled val="1"/>
        </dgm:presLayoutVars>
      </dgm:prSet>
      <dgm:spPr/>
    </dgm:pt>
    <dgm:pt modelId="{26149641-9DBE-48F6-A489-14D35372CC16}" type="pres">
      <dgm:prSet presAssocID="{10EBD1A0-0EB6-4999-A0D8-99275D25975D}" presName="vSp" presStyleCnt="0"/>
      <dgm:spPr/>
    </dgm:pt>
    <dgm:pt modelId="{8179A670-D5BE-488A-ABD9-2780D4F8A2A9}" type="pres">
      <dgm:prSet presAssocID="{7CF84137-E6FF-42B1-9F3D-3A97D815C6F3}" presName="horFlow" presStyleCnt="0"/>
      <dgm:spPr/>
    </dgm:pt>
    <dgm:pt modelId="{0946765B-0D84-43A5-BFE5-2BA9FCA804FF}" type="pres">
      <dgm:prSet presAssocID="{7CF84137-E6FF-42B1-9F3D-3A97D815C6F3}" presName="bigChev" presStyleLbl="node1" presStyleIdx="1" presStyleCnt="6"/>
      <dgm:spPr/>
    </dgm:pt>
    <dgm:pt modelId="{5B7873F9-0EE7-4B94-9D6D-875CB08D5CDD}" type="pres">
      <dgm:prSet presAssocID="{1BE73952-645A-49B9-AB7B-127A104E0557}" presName="parTrans" presStyleCnt="0"/>
      <dgm:spPr/>
    </dgm:pt>
    <dgm:pt modelId="{49B9C370-761C-4581-ACD2-59887CD9ACFD}" type="pres">
      <dgm:prSet presAssocID="{7EDB7EB5-51D0-4F9E-91BE-90DC084B59A8}" presName="node" presStyleLbl="alignAccFollowNode1" presStyleIdx="2" presStyleCnt="15">
        <dgm:presLayoutVars>
          <dgm:bulletEnabled val="1"/>
        </dgm:presLayoutVars>
      </dgm:prSet>
      <dgm:spPr/>
    </dgm:pt>
    <dgm:pt modelId="{27051B4C-787B-46DB-ACB4-33ACAABE9E5D}" type="pres">
      <dgm:prSet presAssocID="{AFE1E20E-C60C-4A99-AD27-60FC05CC8516}" presName="sibTrans" presStyleCnt="0"/>
      <dgm:spPr/>
    </dgm:pt>
    <dgm:pt modelId="{213D3237-83B3-4DEF-A2AD-2531B10267EF}" type="pres">
      <dgm:prSet presAssocID="{A69BF557-8B32-42AD-A73E-B77FA9BAC11B}" presName="node" presStyleLbl="alignAccFollowNode1" presStyleIdx="3" presStyleCnt="15">
        <dgm:presLayoutVars>
          <dgm:bulletEnabled val="1"/>
        </dgm:presLayoutVars>
      </dgm:prSet>
      <dgm:spPr/>
    </dgm:pt>
    <dgm:pt modelId="{3CC54321-4E4A-4566-BFD1-473BE2BB02CA}" type="pres">
      <dgm:prSet presAssocID="{7CF84137-E6FF-42B1-9F3D-3A97D815C6F3}" presName="vSp" presStyleCnt="0"/>
      <dgm:spPr/>
    </dgm:pt>
    <dgm:pt modelId="{E6623E4A-5EC9-453C-9B54-47CFD1E49C56}" type="pres">
      <dgm:prSet presAssocID="{B9879E26-5893-48A6-9AC6-A89B93224F09}" presName="horFlow" presStyleCnt="0"/>
      <dgm:spPr/>
    </dgm:pt>
    <dgm:pt modelId="{A6CDE649-54A5-4D79-9E94-FBCC02DD271A}" type="pres">
      <dgm:prSet presAssocID="{B9879E26-5893-48A6-9AC6-A89B93224F09}" presName="bigChev" presStyleLbl="node1" presStyleIdx="2" presStyleCnt="6"/>
      <dgm:spPr/>
    </dgm:pt>
    <dgm:pt modelId="{F73CA077-459B-459C-A5A4-A71E2B4DF940}" type="pres">
      <dgm:prSet presAssocID="{8412F41D-5915-440D-8D34-AF9704E4CA89}" presName="parTrans" presStyleCnt="0"/>
      <dgm:spPr/>
    </dgm:pt>
    <dgm:pt modelId="{CC6EE8B1-D0EC-495C-AABD-5EC5A33422FE}" type="pres">
      <dgm:prSet presAssocID="{C1A06717-4320-4A58-9ADA-CF1466EC7BDF}" presName="node" presStyleLbl="alignAccFollowNode1" presStyleIdx="4" presStyleCnt="15">
        <dgm:presLayoutVars>
          <dgm:bulletEnabled val="1"/>
        </dgm:presLayoutVars>
      </dgm:prSet>
      <dgm:spPr/>
    </dgm:pt>
    <dgm:pt modelId="{066EDAB0-916F-434C-BFCC-E8485BFAAEEF}" type="pres">
      <dgm:prSet presAssocID="{DC15CA14-319B-464C-9701-C0B30A60C445}" presName="sibTrans" presStyleCnt="0"/>
      <dgm:spPr/>
    </dgm:pt>
    <dgm:pt modelId="{D2010EE7-D1D3-49D5-B190-844DFA643C49}" type="pres">
      <dgm:prSet presAssocID="{F282CCFC-1087-4637-9BF0-8EF2E3AFB24A}" presName="node" presStyleLbl="alignAccFollowNode1" presStyleIdx="5" presStyleCnt="15">
        <dgm:presLayoutVars>
          <dgm:bulletEnabled val="1"/>
        </dgm:presLayoutVars>
      </dgm:prSet>
      <dgm:spPr/>
    </dgm:pt>
    <dgm:pt modelId="{3D299468-895C-496F-9FF2-E0D80B91A51C}" type="pres">
      <dgm:prSet presAssocID="{B9879E26-5893-48A6-9AC6-A89B93224F09}" presName="vSp" presStyleCnt="0"/>
      <dgm:spPr/>
    </dgm:pt>
    <dgm:pt modelId="{D9E47A07-C077-41C6-B033-3AB6F95B855C}" type="pres">
      <dgm:prSet presAssocID="{DB90D56B-AB99-404E-B92E-95C7A906B68E}" presName="horFlow" presStyleCnt="0"/>
      <dgm:spPr/>
    </dgm:pt>
    <dgm:pt modelId="{48A289D1-4C8D-4221-B6D1-FA3E6A4263BB}" type="pres">
      <dgm:prSet presAssocID="{DB90D56B-AB99-404E-B92E-95C7A906B68E}" presName="bigChev" presStyleLbl="node1" presStyleIdx="3" presStyleCnt="6"/>
      <dgm:spPr/>
    </dgm:pt>
    <dgm:pt modelId="{7994266E-3E60-4CD1-9C34-D285E8F9F917}" type="pres">
      <dgm:prSet presAssocID="{F3F29DCB-397C-4C5D-A9C9-797A63AA2B5B}" presName="parTrans" presStyleCnt="0"/>
      <dgm:spPr/>
    </dgm:pt>
    <dgm:pt modelId="{A40257DD-9100-48C7-A401-318D6F215364}" type="pres">
      <dgm:prSet presAssocID="{AFB45B7C-4D13-4B23-942F-B4989A8741F3}" presName="node" presStyleLbl="alignAccFollowNode1" presStyleIdx="6" presStyleCnt="15">
        <dgm:presLayoutVars>
          <dgm:bulletEnabled val="1"/>
        </dgm:presLayoutVars>
      </dgm:prSet>
      <dgm:spPr/>
    </dgm:pt>
    <dgm:pt modelId="{EE33C482-7DAD-475B-BEC4-145456106953}" type="pres">
      <dgm:prSet presAssocID="{53C04FFC-0C9A-4436-BA74-F40769B06D59}" presName="sibTrans" presStyleCnt="0"/>
      <dgm:spPr/>
    </dgm:pt>
    <dgm:pt modelId="{C53B6D98-B627-4D4D-9592-9B08D2B75E39}" type="pres">
      <dgm:prSet presAssocID="{E1C58041-5E3A-43FC-A362-3363332D61FD}" presName="node" presStyleLbl="alignAccFollowNode1" presStyleIdx="7" presStyleCnt="15">
        <dgm:presLayoutVars>
          <dgm:bulletEnabled val="1"/>
        </dgm:presLayoutVars>
      </dgm:prSet>
      <dgm:spPr/>
    </dgm:pt>
    <dgm:pt modelId="{77531D6F-6545-421A-98B1-779CBED7A79A}" type="pres">
      <dgm:prSet presAssocID="{131E2472-CA35-4103-8E26-A26C2A19E2B7}" presName="sibTrans" presStyleCnt="0"/>
      <dgm:spPr/>
    </dgm:pt>
    <dgm:pt modelId="{7D4EEFD2-A341-44B9-BF31-E805BD1B43ED}" type="pres">
      <dgm:prSet presAssocID="{0E782F4B-7C8C-4FE6-BD0C-9272E2DCD5B0}" presName="node" presStyleLbl="alignAccFollowNode1" presStyleIdx="8" presStyleCnt="15">
        <dgm:presLayoutVars>
          <dgm:bulletEnabled val="1"/>
        </dgm:presLayoutVars>
      </dgm:prSet>
      <dgm:spPr/>
    </dgm:pt>
    <dgm:pt modelId="{2053DABF-7F73-45F5-9DEF-9031D2A64CD7}" type="pres">
      <dgm:prSet presAssocID="{2083A678-6F75-4FCF-BF07-D2B3B87FF281}" presName="sibTrans" presStyleCnt="0"/>
      <dgm:spPr/>
    </dgm:pt>
    <dgm:pt modelId="{0C042B48-16E1-48BD-A8EA-BA3BFD635033}" type="pres">
      <dgm:prSet presAssocID="{27F92B30-6C94-48E8-8AF0-797B6DC2CED3}" presName="node" presStyleLbl="alignAccFollowNode1" presStyleIdx="9" presStyleCnt="15">
        <dgm:presLayoutVars>
          <dgm:bulletEnabled val="1"/>
        </dgm:presLayoutVars>
      </dgm:prSet>
      <dgm:spPr/>
    </dgm:pt>
    <dgm:pt modelId="{F8CBDDDB-E987-4938-AEF3-F9F9ED25C8C9}" type="pres">
      <dgm:prSet presAssocID="{DB90D56B-AB99-404E-B92E-95C7A906B68E}" presName="vSp" presStyleCnt="0"/>
      <dgm:spPr/>
    </dgm:pt>
    <dgm:pt modelId="{4C75FADA-774C-4415-9544-2CE1DB1E8081}" type="pres">
      <dgm:prSet presAssocID="{BCAC78C7-230A-4B32-A5F7-F4F79842159B}" presName="horFlow" presStyleCnt="0"/>
      <dgm:spPr/>
    </dgm:pt>
    <dgm:pt modelId="{E117EFDC-C44E-4D09-89CD-D07F32715CBB}" type="pres">
      <dgm:prSet presAssocID="{BCAC78C7-230A-4B32-A5F7-F4F79842159B}" presName="bigChev" presStyleLbl="node1" presStyleIdx="4" presStyleCnt="6"/>
      <dgm:spPr/>
    </dgm:pt>
    <dgm:pt modelId="{D0CCC516-B358-41FC-A3DB-B398FB28410A}" type="pres">
      <dgm:prSet presAssocID="{F66193F0-44E2-4E49-858C-5A8733651CE2}" presName="parTrans" presStyleCnt="0"/>
      <dgm:spPr/>
    </dgm:pt>
    <dgm:pt modelId="{69FE7183-7F3D-4C5E-A635-BFBA0C2842A2}" type="pres">
      <dgm:prSet presAssocID="{86845467-39D9-44F8-9051-FEAC1999BBD8}" presName="node" presStyleLbl="alignAccFollowNode1" presStyleIdx="10" presStyleCnt="15">
        <dgm:presLayoutVars>
          <dgm:bulletEnabled val="1"/>
        </dgm:presLayoutVars>
      </dgm:prSet>
      <dgm:spPr/>
    </dgm:pt>
    <dgm:pt modelId="{A3F892CF-0FA3-4A80-81A6-CE6E5B5014BD}" type="pres">
      <dgm:prSet presAssocID="{88B67C38-10AA-4F44-9E0B-FEACEE3325DF}" presName="sibTrans" presStyleCnt="0"/>
      <dgm:spPr/>
    </dgm:pt>
    <dgm:pt modelId="{FCD88619-05A6-4454-AF9C-9616377605BA}" type="pres">
      <dgm:prSet presAssocID="{32AADA2D-45AE-4970-91FF-0CDCA5A217C6}" presName="node" presStyleLbl="alignAccFollowNode1" presStyleIdx="11" presStyleCnt="15">
        <dgm:presLayoutVars>
          <dgm:bulletEnabled val="1"/>
        </dgm:presLayoutVars>
      </dgm:prSet>
      <dgm:spPr/>
    </dgm:pt>
    <dgm:pt modelId="{3E35C172-6764-4169-BDCC-7D9C290BCA9C}" type="pres">
      <dgm:prSet presAssocID="{BCAC78C7-230A-4B32-A5F7-F4F79842159B}" presName="vSp" presStyleCnt="0"/>
      <dgm:spPr/>
    </dgm:pt>
    <dgm:pt modelId="{714FFCBA-02EC-477D-8EAA-83C46DCBF0F5}" type="pres">
      <dgm:prSet presAssocID="{043CB77F-DD25-46F1-900A-FAA1FFB15291}" presName="horFlow" presStyleCnt="0"/>
      <dgm:spPr/>
    </dgm:pt>
    <dgm:pt modelId="{E811FE3E-86FB-4ABA-BC81-8FB04BE39F34}" type="pres">
      <dgm:prSet presAssocID="{043CB77F-DD25-46F1-900A-FAA1FFB15291}" presName="bigChev" presStyleLbl="node1" presStyleIdx="5" presStyleCnt="6"/>
      <dgm:spPr/>
    </dgm:pt>
    <dgm:pt modelId="{F8476A2E-5898-4750-A6FC-1913B9B885CA}" type="pres">
      <dgm:prSet presAssocID="{78514590-717E-4161-B5BD-0686333A94F2}" presName="parTrans" presStyleCnt="0"/>
      <dgm:spPr/>
    </dgm:pt>
    <dgm:pt modelId="{121E6E61-44BE-486C-A03E-346349A7C962}" type="pres">
      <dgm:prSet presAssocID="{698FD9DB-13E3-4955-843C-909D9980B3D2}" presName="node" presStyleLbl="alignAccFollowNode1" presStyleIdx="12" presStyleCnt="15">
        <dgm:presLayoutVars>
          <dgm:bulletEnabled val="1"/>
        </dgm:presLayoutVars>
      </dgm:prSet>
      <dgm:spPr/>
    </dgm:pt>
    <dgm:pt modelId="{D7EC0DC5-7766-446A-8912-D08E963BD8F5}" type="pres">
      <dgm:prSet presAssocID="{EF403C06-C660-4BCB-BDF7-E768A41E14F2}" presName="sibTrans" presStyleCnt="0"/>
      <dgm:spPr/>
    </dgm:pt>
    <dgm:pt modelId="{CA312758-F685-464B-9D8A-D40505217E18}" type="pres">
      <dgm:prSet presAssocID="{29225C81-EF6C-4656-9684-A3D1FB32C33D}" presName="node" presStyleLbl="alignAccFollowNode1" presStyleIdx="13" presStyleCnt="15">
        <dgm:presLayoutVars>
          <dgm:bulletEnabled val="1"/>
        </dgm:presLayoutVars>
      </dgm:prSet>
      <dgm:spPr/>
    </dgm:pt>
    <dgm:pt modelId="{AF0575C6-05FD-4CA3-A57F-CBB7EC60D178}" type="pres">
      <dgm:prSet presAssocID="{122DAF3D-968F-4FCA-9152-205848F58F1F}" presName="sibTrans" presStyleCnt="0"/>
      <dgm:spPr/>
    </dgm:pt>
    <dgm:pt modelId="{54A59A99-D607-41EA-9E72-BC73CB7D9830}" type="pres">
      <dgm:prSet presAssocID="{B63C98C5-A121-48FA-B094-24B60339679C}" presName="node" presStyleLbl="alignAccFollowNode1" presStyleIdx="14" presStyleCnt="15">
        <dgm:presLayoutVars>
          <dgm:bulletEnabled val="1"/>
        </dgm:presLayoutVars>
      </dgm:prSet>
      <dgm:spPr/>
    </dgm:pt>
  </dgm:ptLst>
  <dgm:cxnLst>
    <dgm:cxn modelId="{B3555003-A12D-493A-9B13-2D762468ECE2}" srcId="{2B1B7768-85C6-4C5B-848C-AA4B26CCBE42}" destId="{B9879E26-5893-48A6-9AC6-A89B93224F09}" srcOrd="2" destOrd="0" parTransId="{40C33B8D-EA6A-465B-ACDB-8633C22C90CF}" sibTransId="{0D18EBFC-FF81-4C26-9F1F-AD8B765336A0}"/>
    <dgm:cxn modelId="{07D1A103-5D34-447D-B462-12EA78F7C28D}" srcId="{2B1B7768-85C6-4C5B-848C-AA4B26CCBE42}" destId="{DB90D56B-AB99-404E-B92E-95C7A906B68E}" srcOrd="3" destOrd="0" parTransId="{33E4BC45-1CF2-47A6-B7F4-7B866D2D82E6}" sibTransId="{25753E19-7A53-4429-9898-62076CAEDEE2}"/>
    <dgm:cxn modelId="{44C5C10D-610E-4343-90A3-12141D59139C}" srcId="{043CB77F-DD25-46F1-900A-FAA1FFB15291}" destId="{698FD9DB-13E3-4955-843C-909D9980B3D2}" srcOrd="0" destOrd="0" parTransId="{78514590-717E-4161-B5BD-0686333A94F2}" sibTransId="{EF403C06-C660-4BCB-BDF7-E768A41E14F2}"/>
    <dgm:cxn modelId="{27762B0E-5F14-4CE4-8B00-46510FF94C43}" type="presOf" srcId="{A69BF557-8B32-42AD-A73E-B77FA9BAC11B}" destId="{213D3237-83B3-4DEF-A2AD-2531B10267EF}" srcOrd="0" destOrd="0" presId="urn:microsoft.com/office/officeart/2005/8/layout/lProcess3"/>
    <dgm:cxn modelId="{A6052417-D388-485E-8253-B978490393FF}" type="presOf" srcId="{27F92B30-6C94-48E8-8AF0-797B6DC2CED3}" destId="{0C042B48-16E1-48BD-A8EA-BA3BFD635033}" srcOrd="0" destOrd="0" presId="urn:microsoft.com/office/officeart/2005/8/layout/lProcess3"/>
    <dgm:cxn modelId="{A3E2A01D-3CE1-40C4-8BCF-0D4AF1E7D55D}" srcId="{BCAC78C7-230A-4B32-A5F7-F4F79842159B}" destId="{86845467-39D9-44F8-9051-FEAC1999BBD8}" srcOrd="0" destOrd="0" parTransId="{F66193F0-44E2-4E49-858C-5A8733651CE2}" sibTransId="{88B67C38-10AA-4F44-9E0B-FEACEE3325DF}"/>
    <dgm:cxn modelId="{48EF911F-D173-4000-A9E0-C5DC545F1536}" type="presOf" srcId="{AFB45B7C-4D13-4B23-942F-B4989A8741F3}" destId="{A40257DD-9100-48C7-A401-318D6F215364}" srcOrd="0" destOrd="0" presId="urn:microsoft.com/office/officeart/2005/8/layout/lProcess3"/>
    <dgm:cxn modelId="{C79EC427-5BB1-49A5-AE59-47A4536875D7}" srcId="{B9879E26-5893-48A6-9AC6-A89B93224F09}" destId="{F282CCFC-1087-4637-9BF0-8EF2E3AFB24A}" srcOrd="1" destOrd="0" parTransId="{14FD5BC4-1035-4BD3-B779-E4C429B134C0}" sibTransId="{7CA1DC70-CB26-4730-9038-DC3B5F4709B9}"/>
    <dgm:cxn modelId="{955E9B2C-E47E-4C55-A571-895A1065BB7E}" srcId="{2B1B7768-85C6-4C5B-848C-AA4B26CCBE42}" destId="{BCAC78C7-230A-4B32-A5F7-F4F79842159B}" srcOrd="4" destOrd="0" parTransId="{EE2E015B-03FB-43A4-9747-94130B73EC59}" sibTransId="{051FB268-3F00-4837-B707-00A5FC3D4173}"/>
    <dgm:cxn modelId="{5953C630-173E-48D0-896B-2CEDBD03F4DE}" type="presOf" srcId="{B63C98C5-A121-48FA-B094-24B60339679C}" destId="{54A59A99-D607-41EA-9E72-BC73CB7D9830}" srcOrd="0" destOrd="0" presId="urn:microsoft.com/office/officeart/2005/8/layout/lProcess3"/>
    <dgm:cxn modelId="{0A1D4831-F098-4051-8D3D-E88DEA089BBA}" srcId="{10EBD1A0-0EB6-4999-A0D8-99275D25975D}" destId="{E18ADB7A-813D-4C08-982A-439771502433}" srcOrd="0" destOrd="0" parTransId="{D717F4A2-611D-41E8-B436-537698007F15}" sibTransId="{28D4C2F0-8710-4210-B10C-B9D352A94E6C}"/>
    <dgm:cxn modelId="{EBECBC31-D4B7-497B-8EFA-9BF2D954E3AC}" type="presOf" srcId="{2B1B7768-85C6-4C5B-848C-AA4B26CCBE42}" destId="{80BC0E92-F3F3-485B-AA83-AD5378EC8ADF}" srcOrd="0" destOrd="0" presId="urn:microsoft.com/office/officeart/2005/8/layout/lProcess3"/>
    <dgm:cxn modelId="{891E1A3B-E594-4B2A-BFAF-E4DFDBA02CA6}" type="presOf" srcId="{BCAC78C7-230A-4B32-A5F7-F4F79842159B}" destId="{E117EFDC-C44E-4D09-89CD-D07F32715CBB}" srcOrd="0" destOrd="0" presId="urn:microsoft.com/office/officeart/2005/8/layout/lProcess3"/>
    <dgm:cxn modelId="{7A0E743C-5015-45D3-8D13-4609D086B45A}" type="presOf" srcId="{3E2B6103-66D7-4222-BEE6-526C39071BD7}" destId="{DE3938E0-B6F3-427A-AE2B-55A0CFF9A3E6}" srcOrd="0" destOrd="0" presId="urn:microsoft.com/office/officeart/2005/8/layout/lProcess3"/>
    <dgm:cxn modelId="{BE530240-1C47-437D-A61D-5EC059BCACE7}" type="presOf" srcId="{C1A06717-4320-4A58-9ADA-CF1466EC7BDF}" destId="{CC6EE8B1-D0EC-495C-AABD-5EC5A33422FE}" srcOrd="0" destOrd="0" presId="urn:microsoft.com/office/officeart/2005/8/layout/lProcess3"/>
    <dgm:cxn modelId="{1235B862-8B8F-4548-A0A9-D4EFFA834AFD}" srcId="{043CB77F-DD25-46F1-900A-FAA1FFB15291}" destId="{B63C98C5-A121-48FA-B094-24B60339679C}" srcOrd="2" destOrd="0" parTransId="{5B578613-6772-443E-9E3C-104E05963FD0}" sibTransId="{95323DE8-F512-4214-B8D4-62592A8BC5A4}"/>
    <dgm:cxn modelId="{51AC2265-085A-4DA2-A7B8-DD59063E0A6C}" type="presOf" srcId="{B9879E26-5893-48A6-9AC6-A89B93224F09}" destId="{A6CDE649-54A5-4D79-9E94-FBCC02DD271A}" srcOrd="0" destOrd="0" presId="urn:microsoft.com/office/officeart/2005/8/layout/lProcess3"/>
    <dgm:cxn modelId="{BE874951-561B-47A3-9DF8-8628E5D018A8}" srcId="{10EBD1A0-0EB6-4999-A0D8-99275D25975D}" destId="{3E2B6103-66D7-4222-BEE6-526C39071BD7}" srcOrd="1" destOrd="0" parTransId="{E172A175-DC3E-415B-AA1B-A64036AA6689}" sibTransId="{5F7268EE-280A-4D19-80ED-863DBD37E0F0}"/>
    <dgm:cxn modelId="{A8CDB072-B5BD-4EB0-9C34-17FCB8A55961}" srcId="{BCAC78C7-230A-4B32-A5F7-F4F79842159B}" destId="{32AADA2D-45AE-4970-91FF-0CDCA5A217C6}" srcOrd="1" destOrd="0" parTransId="{E070E1DE-7A6F-48BC-BAF9-243E0B1F1989}" sibTransId="{9805EF5F-5F58-4486-8967-49F44C63346E}"/>
    <dgm:cxn modelId="{C8BED177-0772-4580-8018-85B67CA0BDD6}" type="presOf" srcId="{10EBD1A0-0EB6-4999-A0D8-99275D25975D}" destId="{1AFBE816-BABA-45B6-8CC6-21419CF284E6}" srcOrd="0" destOrd="0" presId="urn:microsoft.com/office/officeart/2005/8/layout/lProcess3"/>
    <dgm:cxn modelId="{0F67507A-5769-4891-8524-AEB105E8EB58}" srcId="{2B1B7768-85C6-4C5B-848C-AA4B26CCBE42}" destId="{043CB77F-DD25-46F1-900A-FAA1FFB15291}" srcOrd="5" destOrd="0" parTransId="{28B962A1-5DDD-4904-96D4-C2C693828AC6}" sibTransId="{7A8EFD8D-22C8-4191-ABA0-886A329D2CB5}"/>
    <dgm:cxn modelId="{FEE9507E-294E-4A80-9716-B8A6175BF154}" srcId="{043CB77F-DD25-46F1-900A-FAA1FFB15291}" destId="{29225C81-EF6C-4656-9684-A3D1FB32C33D}" srcOrd="1" destOrd="0" parTransId="{8957078D-DCAB-4B53-8C80-46B4FBB9EC5A}" sibTransId="{122DAF3D-968F-4FCA-9152-205848F58F1F}"/>
    <dgm:cxn modelId="{8A523B82-F065-46CC-BB51-3A103C781486}" srcId="{2B1B7768-85C6-4C5B-848C-AA4B26CCBE42}" destId="{7CF84137-E6FF-42B1-9F3D-3A97D815C6F3}" srcOrd="1" destOrd="0" parTransId="{A46AF59E-72D4-44D0-ABE1-73ABAB89E3BF}" sibTransId="{710CCB86-F817-4FB2-B999-BDACE469DC59}"/>
    <dgm:cxn modelId="{73734382-B8D7-40FC-928C-963123073F8A}" srcId="{DB90D56B-AB99-404E-B92E-95C7A906B68E}" destId="{E1C58041-5E3A-43FC-A362-3363332D61FD}" srcOrd="1" destOrd="0" parTransId="{9450378C-FF5C-4811-AE8F-93AE1D4BB951}" sibTransId="{131E2472-CA35-4103-8E26-A26C2A19E2B7}"/>
    <dgm:cxn modelId="{9F874288-A81F-4C0E-9068-5EA5FBCDA700}" type="presOf" srcId="{698FD9DB-13E3-4955-843C-909D9980B3D2}" destId="{121E6E61-44BE-486C-A03E-346349A7C962}" srcOrd="0" destOrd="0" presId="urn:microsoft.com/office/officeart/2005/8/layout/lProcess3"/>
    <dgm:cxn modelId="{DF536394-E43C-4F37-B613-08CA2037ADC3}" type="presOf" srcId="{7EDB7EB5-51D0-4F9E-91BE-90DC084B59A8}" destId="{49B9C370-761C-4581-ACD2-59887CD9ACFD}" srcOrd="0" destOrd="0" presId="urn:microsoft.com/office/officeart/2005/8/layout/lProcess3"/>
    <dgm:cxn modelId="{07C0D297-2D4E-47DA-A9A9-8CB999472627}" srcId="{DB90D56B-AB99-404E-B92E-95C7A906B68E}" destId="{AFB45B7C-4D13-4B23-942F-B4989A8741F3}" srcOrd="0" destOrd="0" parTransId="{F3F29DCB-397C-4C5D-A9C9-797A63AA2B5B}" sibTransId="{53C04FFC-0C9A-4436-BA74-F40769B06D59}"/>
    <dgm:cxn modelId="{9BF5F699-A3C1-4D94-B2D5-5D09DBF97CA2}" srcId="{B9879E26-5893-48A6-9AC6-A89B93224F09}" destId="{C1A06717-4320-4A58-9ADA-CF1466EC7BDF}" srcOrd="0" destOrd="0" parTransId="{8412F41D-5915-440D-8D34-AF9704E4CA89}" sibTransId="{DC15CA14-319B-464C-9701-C0B30A60C445}"/>
    <dgm:cxn modelId="{C6A615A4-DDD1-4123-9C85-0F3C1AAB62A6}" type="presOf" srcId="{0E782F4B-7C8C-4FE6-BD0C-9272E2DCD5B0}" destId="{7D4EEFD2-A341-44B9-BF31-E805BD1B43ED}" srcOrd="0" destOrd="0" presId="urn:microsoft.com/office/officeart/2005/8/layout/lProcess3"/>
    <dgm:cxn modelId="{CF401DA6-033A-490B-846E-BF6048B4688C}" type="presOf" srcId="{F282CCFC-1087-4637-9BF0-8EF2E3AFB24A}" destId="{D2010EE7-D1D3-49D5-B190-844DFA643C49}" srcOrd="0" destOrd="0" presId="urn:microsoft.com/office/officeart/2005/8/layout/lProcess3"/>
    <dgm:cxn modelId="{ADCA91AD-A5E8-47A6-AD77-BDC4CDC8ED80}" srcId="{2B1B7768-85C6-4C5B-848C-AA4B26CCBE42}" destId="{10EBD1A0-0EB6-4999-A0D8-99275D25975D}" srcOrd="0" destOrd="0" parTransId="{214343CA-8AE9-459D-A954-D13AA97E51B5}" sibTransId="{EF52D0E5-A1EB-41C4-8451-A87EB1BB063D}"/>
    <dgm:cxn modelId="{6B0828B3-4836-43D0-9A7D-20C1109F3A45}" type="presOf" srcId="{043CB77F-DD25-46F1-900A-FAA1FFB15291}" destId="{E811FE3E-86FB-4ABA-BC81-8FB04BE39F34}" srcOrd="0" destOrd="0" presId="urn:microsoft.com/office/officeart/2005/8/layout/lProcess3"/>
    <dgm:cxn modelId="{7BF8C8B5-3BD9-44AC-9347-6F2F6F98CEB1}" type="presOf" srcId="{7CF84137-E6FF-42B1-9F3D-3A97D815C6F3}" destId="{0946765B-0D84-43A5-BFE5-2BA9FCA804FF}" srcOrd="0" destOrd="0" presId="urn:microsoft.com/office/officeart/2005/8/layout/lProcess3"/>
    <dgm:cxn modelId="{39438BB7-AD38-4667-93D0-6AB201B96810}" type="presOf" srcId="{E18ADB7A-813D-4C08-982A-439771502433}" destId="{16DFDE96-EB04-410C-86D1-71FB844FEA92}" srcOrd="0" destOrd="0" presId="urn:microsoft.com/office/officeart/2005/8/layout/lProcess3"/>
    <dgm:cxn modelId="{B9527ABC-2E11-49D5-A7AB-6CE3437EF359}" type="presOf" srcId="{DB90D56B-AB99-404E-B92E-95C7A906B68E}" destId="{48A289D1-4C8D-4221-B6D1-FA3E6A4263BB}" srcOrd="0" destOrd="0" presId="urn:microsoft.com/office/officeart/2005/8/layout/lProcess3"/>
    <dgm:cxn modelId="{3559C8C0-DF3F-47C4-9FAE-2F826513EBE1}" type="presOf" srcId="{86845467-39D9-44F8-9051-FEAC1999BBD8}" destId="{69FE7183-7F3D-4C5E-A635-BFBA0C2842A2}" srcOrd="0" destOrd="0" presId="urn:microsoft.com/office/officeart/2005/8/layout/lProcess3"/>
    <dgm:cxn modelId="{A9A6BEC8-E5E1-48D7-9E3E-40537C9FBBBC}" type="presOf" srcId="{32AADA2D-45AE-4970-91FF-0CDCA5A217C6}" destId="{FCD88619-05A6-4454-AF9C-9616377605BA}" srcOrd="0" destOrd="0" presId="urn:microsoft.com/office/officeart/2005/8/layout/lProcess3"/>
    <dgm:cxn modelId="{D0F98DD3-1F48-401D-B9E1-3ED8BEB8C11B}" srcId="{DB90D56B-AB99-404E-B92E-95C7A906B68E}" destId="{0E782F4B-7C8C-4FE6-BD0C-9272E2DCD5B0}" srcOrd="2" destOrd="0" parTransId="{9A15FB41-1610-4225-BEF5-38D2A4DD7107}" sibTransId="{2083A678-6F75-4FCF-BF07-D2B3B87FF281}"/>
    <dgm:cxn modelId="{A12CB8DA-F18B-4FA1-B090-0AA6BE1E0FC0}" srcId="{DB90D56B-AB99-404E-B92E-95C7A906B68E}" destId="{27F92B30-6C94-48E8-8AF0-797B6DC2CED3}" srcOrd="3" destOrd="0" parTransId="{211977CF-A9FC-49CC-BEDB-2EDDB1CC2154}" sibTransId="{877B0831-5174-430C-90EA-0D6C741CBDDA}"/>
    <dgm:cxn modelId="{1B9B11EC-CFA1-4273-AE66-D10B2E47E080}" type="presOf" srcId="{E1C58041-5E3A-43FC-A362-3363332D61FD}" destId="{C53B6D98-B627-4D4D-9592-9B08D2B75E39}" srcOrd="0" destOrd="0" presId="urn:microsoft.com/office/officeart/2005/8/layout/lProcess3"/>
    <dgm:cxn modelId="{CCBB95EC-C80F-4450-8F2E-DA2DE990CE15}" type="presOf" srcId="{29225C81-EF6C-4656-9684-A3D1FB32C33D}" destId="{CA312758-F685-464B-9D8A-D40505217E18}" srcOrd="0" destOrd="0" presId="urn:microsoft.com/office/officeart/2005/8/layout/lProcess3"/>
    <dgm:cxn modelId="{E662CBFC-A407-4C9D-A7F8-EF80168678DE}" srcId="{7CF84137-E6FF-42B1-9F3D-3A97D815C6F3}" destId="{A69BF557-8B32-42AD-A73E-B77FA9BAC11B}" srcOrd="1" destOrd="0" parTransId="{0C984EFB-C5C2-41FF-A47A-58086C278903}" sibTransId="{02C53677-6206-43B9-A35F-264F304EAF05}"/>
    <dgm:cxn modelId="{580C2FFD-A7A3-43FA-953B-5A16F5C4286C}" srcId="{7CF84137-E6FF-42B1-9F3D-3A97D815C6F3}" destId="{7EDB7EB5-51D0-4F9E-91BE-90DC084B59A8}" srcOrd="0" destOrd="0" parTransId="{1BE73952-645A-49B9-AB7B-127A104E0557}" sibTransId="{AFE1E20E-C60C-4A99-AD27-60FC05CC8516}"/>
    <dgm:cxn modelId="{5226E5AD-3673-4D4D-908D-C7389EF61BC0}" type="presParOf" srcId="{80BC0E92-F3F3-485B-AA83-AD5378EC8ADF}" destId="{D25878DA-8848-44A9-B163-295F723BD56C}" srcOrd="0" destOrd="0" presId="urn:microsoft.com/office/officeart/2005/8/layout/lProcess3"/>
    <dgm:cxn modelId="{B332684B-51A7-481A-A045-598F03B4800E}" type="presParOf" srcId="{D25878DA-8848-44A9-B163-295F723BD56C}" destId="{1AFBE816-BABA-45B6-8CC6-21419CF284E6}" srcOrd="0" destOrd="0" presId="urn:microsoft.com/office/officeart/2005/8/layout/lProcess3"/>
    <dgm:cxn modelId="{06FD1127-E386-4AEA-8A82-47CB991E2A13}" type="presParOf" srcId="{D25878DA-8848-44A9-B163-295F723BD56C}" destId="{D8CB94E9-3232-4D63-BF9B-D48BF3CBCF25}" srcOrd="1" destOrd="0" presId="urn:microsoft.com/office/officeart/2005/8/layout/lProcess3"/>
    <dgm:cxn modelId="{A2AFA928-8469-4587-B65B-60D4C170A0A4}" type="presParOf" srcId="{D25878DA-8848-44A9-B163-295F723BD56C}" destId="{16DFDE96-EB04-410C-86D1-71FB844FEA92}" srcOrd="2" destOrd="0" presId="urn:microsoft.com/office/officeart/2005/8/layout/lProcess3"/>
    <dgm:cxn modelId="{9EA86086-C07E-4DFC-ADF0-4B7DB1A49642}" type="presParOf" srcId="{D25878DA-8848-44A9-B163-295F723BD56C}" destId="{1A1AA0B2-79A8-4121-85BC-CFF8B007AFEE}" srcOrd="3" destOrd="0" presId="urn:microsoft.com/office/officeart/2005/8/layout/lProcess3"/>
    <dgm:cxn modelId="{2C654A74-F45F-490E-97B9-9F7626B5CB51}" type="presParOf" srcId="{D25878DA-8848-44A9-B163-295F723BD56C}" destId="{DE3938E0-B6F3-427A-AE2B-55A0CFF9A3E6}" srcOrd="4" destOrd="0" presId="urn:microsoft.com/office/officeart/2005/8/layout/lProcess3"/>
    <dgm:cxn modelId="{D885291E-701B-40EC-ADFC-45B72E1C61FE}" type="presParOf" srcId="{80BC0E92-F3F3-485B-AA83-AD5378EC8ADF}" destId="{26149641-9DBE-48F6-A489-14D35372CC16}" srcOrd="1" destOrd="0" presId="urn:microsoft.com/office/officeart/2005/8/layout/lProcess3"/>
    <dgm:cxn modelId="{A03CEC42-F8F3-4F20-9989-6CE225526F01}" type="presParOf" srcId="{80BC0E92-F3F3-485B-AA83-AD5378EC8ADF}" destId="{8179A670-D5BE-488A-ABD9-2780D4F8A2A9}" srcOrd="2" destOrd="0" presId="urn:microsoft.com/office/officeart/2005/8/layout/lProcess3"/>
    <dgm:cxn modelId="{B7B72D5D-CA68-45F8-B36F-F6B7B49F3682}" type="presParOf" srcId="{8179A670-D5BE-488A-ABD9-2780D4F8A2A9}" destId="{0946765B-0D84-43A5-BFE5-2BA9FCA804FF}" srcOrd="0" destOrd="0" presId="urn:microsoft.com/office/officeart/2005/8/layout/lProcess3"/>
    <dgm:cxn modelId="{B7AEE6DB-148A-4455-8E46-066D11722CD4}" type="presParOf" srcId="{8179A670-D5BE-488A-ABD9-2780D4F8A2A9}" destId="{5B7873F9-0EE7-4B94-9D6D-875CB08D5CDD}" srcOrd="1" destOrd="0" presId="urn:microsoft.com/office/officeart/2005/8/layout/lProcess3"/>
    <dgm:cxn modelId="{A009D94B-A2C3-413B-B300-9C61294F9DE0}" type="presParOf" srcId="{8179A670-D5BE-488A-ABD9-2780D4F8A2A9}" destId="{49B9C370-761C-4581-ACD2-59887CD9ACFD}" srcOrd="2" destOrd="0" presId="urn:microsoft.com/office/officeart/2005/8/layout/lProcess3"/>
    <dgm:cxn modelId="{75C26FFB-58A9-4EC3-A355-7E3D95D3CB18}" type="presParOf" srcId="{8179A670-D5BE-488A-ABD9-2780D4F8A2A9}" destId="{27051B4C-787B-46DB-ACB4-33ACAABE9E5D}" srcOrd="3" destOrd="0" presId="urn:microsoft.com/office/officeart/2005/8/layout/lProcess3"/>
    <dgm:cxn modelId="{B2A933B9-5F08-41A7-8210-F341246464EC}" type="presParOf" srcId="{8179A670-D5BE-488A-ABD9-2780D4F8A2A9}" destId="{213D3237-83B3-4DEF-A2AD-2531B10267EF}" srcOrd="4" destOrd="0" presId="urn:microsoft.com/office/officeart/2005/8/layout/lProcess3"/>
    <dgm:cxn modelId="{C8BF1A8C-0989-4986-9366-4E27C1174E7D}" type="presParOf" srcId="{80BC0E92-F3F3-485B-AA83-AD5378EC8ADF}" destId="{3CC54321-4E4A-4566-BFD1-473BE2BB02CA}" srcOrd="3" destOrd="0" presId="urn:microsoft.com/office/officeart/2005/8/layout/lProcess3"/>
    <dgm:cxn modelId="{EC61B3B0-1D44-4530-956D-057DF011DFE4}" type="presParOf" srcId="{80BC0E92-F3F3-485B-AA83-AD5378EC8ADF}" destId="{E6623E4A-5EC9-453C-9B54-47CFD1E49C56}" srcOrd="4" destOrd="0" presId="urn:microsoft.com/office/officeart/2005/8/layout/lProcess3"/>
    <dgm:cxn modelId="{50D3E5B4-CEA6-4740-B6B4-1455ECC757D2}" type="presParOf" srcId="{E6623E4A-5EC9-453C-9B54-47CFD1E49C56}" destId="{A6CDE649-54A5-4D79-9E94-FBCC02DD271A}" srcOrd="0" destOrd="0" presId="urn:microsoft.com/office/officeart/2005/8/layout/lProcess3"/>
    <dgm:cxn modelId="{A21DA475-F261-40F5-A732-595CAD255A61}" type="presParOf" srcId="{E6623E4A-5EC9-453C-9B54-47CFD1E49C56}" destId="{F73CA077-459B-459C-A5A4-A71E2B4DF940}" srcOrd="1" destOrd="0" presId="urn:microsoft.com/office/officeart/2005/8/layout/lProcess3"/>
    <dgm:cxn modelId="{9026635D-947E-482A-9CFF-F794D59CB77B}" type="presParOf" srcId="{E6623E4A-5EC9-453C-9B54-47CFD1E49C56}" destId="{CC6EE8B1-D0EC-495C-AABD-5EC5A33422FE}" srcOrd="2" destOrd="0" presId="urn:microsoft.com/office/officeart/2005/8/layout/lProcess3"/>
    <dgm:cxn modelId="{1F70FB8B-94E1-48ED-A336-87CEA7780630}" type="presParOf" srcId="{E6623E4A-5EC9-453C-9B54-47CFD1E49C56}" destId="{066EDAB0-916F-434C-BFCC-E8485BFAAEEF}" srcOrd="3" destOrd="0" presId="urn:microsoft.com/office/officeart/2005/8/layout/lProcess3"/>
    <dgm:cxn modelId="{749D9583-4AA4-4D30-99D1-26CE11F4BB9B}" type="presParOf" srcId="{E6623E4A-5EC9-453C-9B54-47CFD1E49C56}" destId="{D2010EE7-D1D3-49D5-B190-844DFA643C49}" srcOrd="4" destOrd="0" presId="urn:microsoft.com/office/officeart/2005/8/layout/lProcess3"/>
    <dgm:cxn modelId="{756BD58E-10FB-417A-852A-3ECA5F57F53F}" type="presParOf" srcId="{80BC0E92-F3F3-485B-AA83-AD5378EC8ADF}" destId="{3D299468-895C-496F-9FF2-E0D80B91A51C}" srcOrd="5" destOrd="0" presId="urn:microsoft.com/office/officeart/2005/8/layout/lProcess3"/>
    <dgm:cxn modelId="{4C93A7BA-69F8-4DB7-B1D7-D3E3537475DA}" type="presParOf" srcId="{80BC0E92-F3F3-485B-AA83-AD5378EC8ADF}" destId="{D9E47A07-C077-41C6-B033-3AB6F95B855C}" srcOrd="6" destOrd="0" presId="urn:microsoft.com/office/officeart/2005/8/layout/lProcess3"/>
    <dgm:cxn modelId="{43251E5F-EC78-48C2-BDF7-F2D34C7D2C3D}" type="presParOf" srcId="{D9E47A07-C077-41C6-B033-3AB6F95B855C}" destId="{48A289D1-4C8D-4221-B6D1-FA3E6A4263BB}" srcOrd="0" destOrd="0" presId="urn:microsoft.com/office/officeart/2005/8/layout/lProcess3"/>
    <dgm:cxn modelId="{938DF42B-085D-4273-B6CF-5CC9D7D815D9}" type="presParOf" srcId="{D9E47A07-C077-41C6-B033-3AB6F95B855C}" destId="{7994266E-3E60-4CD1-9C34-D285E8F9F917}" srcOrd="1" destOrd="0" presId="urn:microsoft.com/office/officeart/2005/8/layout/lProcess3"/>
    <dgm:cxn modelId="{ADC52BFB-224C-4940-8B03-9C04E41F3D2D}" type="presParOf" srcId="{D9E47A07-C077-41C6-B033-3AB6F95B855C}" destId="{A40257DD-9100-48C7-A401-318D6F215364}" srcOrd="2" destOrd="0" presId="urn:microsoft.com/office/officeart/2005/8/layout/lProcess3"/>
    <dgm:cxn modelId="{D192AA42-39C8-48F4-820E-BAAEA6A16323}" type="presParOf" srcId="{D9E47A07-C077-41C6-B033-3AB6F95B855C}" destId="{EE33C482-7DAD-475B-BEC4-145456106953}" srcOrd="3" destOrd="0" presId="urn:microsoft.com/office/officeart/2005/8/layout/lProcess3"/>
    <dgm:cxn modelId="{02B4F152-5DC8-4C57-9A7B-7F15E991EFBF}" type="presParOf" srcId="{D9E47A07-C077-41C6-B033-3AB6F95B855C}" destId="{C53B6D98-B627-4D4D-9592-9B08D2B75E39}" srcOrd="4" destOrd="0" presId="urn:microsoft.com/office/officeart/2005/8/layout/lProcess3"/>
    <dgm:cxn modelId="{7E5C6175-34B5-48B9-9FE4-717815E23EF6}" type="presParOf" srcId="{D9E47A07-C077-41C6-B033-3AB6F95B855C}" destId="{77531D6F-6545-421A-98B1-779CBED7A79A}" srcOrd="5" destOrd="0" presId="urn:microsoft.com/office/officeart/2005/8/layout/lProcess3"/>
    <dgm:cxn modelId="{1FC24B60-D093-41F2-A43B-682FE06C5BCD}" type="presParOf" srcId="{D9E47A07-C077-41C6-B033-3AB6F95B855C}" destId="{7D4EEFD2-A341-44B9-BF31-E805BD1B43ED}" srcOrd="6" destOrd="0" presId="urn:microsoft.com/office/officeart/2005/8/layout/lProcess3"/>
    <dgm:cxn modelId="{F0F71C42-6E29-4D53-BF67-F4035DF86C3E}" type="presParOf" srcId="{D9E47A07-C077-41C6-B033-3AB6F95B855C}" destId="{2053DABF-7F73-45F5-9DEF-9031D2A64CD7}" srcOrd="7" destOrd="0" presId="urn:microsoft.com/office/officeart/2005/8/layout/lProcess3"/>
    <dgm:cxn modelId="{8ED1D19C-290B-4E3F-841F-82F7EB7663EE}" type="presParOf" srcId="{D9E47A07-C077-41C6-B033-3AB6F95B855C}" destId="{0C042B48-16E1-48BD-A8EA-BA3BFD635033}" srcOrd="8" destOrd="0" presId="urn:microsoft.com/office/officeart/2005/8/layout/lProcess3"/>
    <dgm:cxn modelId="{C87C7939-4AEC-4CDA-9AD2-1FAC1EAF2BBD}" type="presParOf" srcId="{80BC0E92-F3F3-485B-AA83-AD5378EC8ADF}" destId="{F8CBDDDB-E987-4938-AEF3-F9F9ED25C8C9}" srcOrd="7" destOrd="0" presId="urn:microsoft.com/office/officeart/2005/8/layout/lProcess3"/>
    <dgm:cxn modelId="{260D339C-E0A6-4455-AEB8-86791C02485A}" type="presParOf" srcId="{80BC0E92-F3F3-485B-AA83-AD5378EC8ADF}" destId="{4C75FADA-774C-4415-9544-2CE1DB1E8081}" srcOrd="8" destOrd="0" presId="urn:microsoft.com/office/officeart/2005/8/layout/lProcess3"/>
    <dgm:cxn modelId="{CAE7E478-32D5-4965-87A2-CDF8EC7403D5}" type="presParOf" srcId="{4C75FADA-774C-4415-9544-2CE1DB1E8081}" destId="{E117EFDC-C44E-4D09-89CD-D07F32715CBB}" srcOrd="0" destOrd="0" presId="urn:microsoft.com/office/officeart/2005/8/layout/lProcess3"/>
    <dgm:cxn modelId="{122EF443-0FAA-49D6-AAF2-D9CFFC26EF16}" type="presParOf" srcId="{4C75FADA-774C-4415-9544-2CE1DB1E8081}" destId="{D0CCC516-B358-41FC-A3DB-B398FB28410A}" srcOrd="1" destOrd="0" presId="urn:microsoft.com/office/officeart/2005/8/layout/lProcess3"/>
    <dgm:cxn modelId="{27D36F48-B315-41EF-A204-E2CCB9F3F458}" type="presParOf" srcId="{4C75FADA-774C-4415-9544-2CE1DB1E8081}" destId="{69FE7183-7F3D-4C5E-A635-BFBA0C2842A2}" srcOrd="2" destOrd="0" presId="urn:microsoft.com/office/officeart/2005/8/layout/lProcess3"/>
    <dgm:cxn modelId="{196732D5-1ECC-4D13-BF53-1772E32CEA65}" type="presParOf" srcId="{4C75FADA-774C-4415-9544-2CE1DB1E8081}" destId="{A3F892CF-0FA3-4A80-81A6-CE6E5B5014BD}" srcOrd="3" destOrd="0" presId="urn:microsoft.com/office/officeart/2005/8/layout/lProcess3"/>
    <dgm:cxn modelId="{096E04DC-3E85-4063-931D-5841A68138E7}" type="presParOf" srcId="{4C75FADA-774C-4415-9544-2CE1DB1E8081}" destId="{FCD88619-05A6-4454-AF9C-9616377605BA}" srcOrd="4" destOrd="0" presId="urn:microsoft.com/office/officeart/2005/8/layout/lProcess3"/>
    <dgm:cxn modelId="{EA9348B0-E9B1-4D52-9589-78C6967DC493}" type="presParOf" srcId="{80BC0E92-F3F3-485B-AA83-AD5378EC8ADF}" destId="{3E35C172-6764-4169-BDCC-7D9C290BCA9C}" srcOrd="9" destOrd="0" presId="urn:microsoft.com/office/officeart/2005/8/layout/lProcess3"/>
    <dgm:cxn modelId="{CA93F297-E5DA-48B9-ABDA-495A3F4FFA99}" type="presParOf" srcId="{80BC0E92-F3F3-485B-AA83-AD5378EC8ADF}" destId="{714FFCBA-02EC-477D-8EAA-83C46DCBF0F5}" srcOrd="10" destOrd="0" presId="urn:microsoft.com/office/officeart/2005/8/layout/lProcess3"/>
    <dgm:cxn modelId="{580E60CE-52AE-417E-AD6B-F10758F1E839}" type="presParOf" srcId="{714FFCBA-02EC-477D-8EAA-83C46DCBF0F5}" destId="{E811FE3E-86FB-4ABA-BC81-8FB04BE39F34}" srcOrd="0" destOrd="0" presId="urn:microsoft.com/office/officeart/2005/8/layout/lProcess3"/>
    <dgm:cxn modelId="{8162E83D-536F-4B7B-8DD9-FF128CC3303E}" type="presParOf" srcId="{714FFCBA-02EC-477D-8EAA-83C46DCBF0F5}" destId="{F8476A2E-5898-4750-A6FC-1913B9B885CA}" srcOrd="1" destOrd="0" presId="urn:microsoft.com/office/officeart/2005/8/layout/lProcess3"/>
    <dgm:cxn modelId="{615BBE57-99E4-4D5F-8BF9-A28F79D23D37}" type="presParOf" srcId="{714FFCBA-02EC-477D-8EAA-83C46DCBF0F5}" destId="{121E6E61-44BE-486C-A03E-346349A7C962}" srcOrd="2" destOrd="0" presId="urn:microsoft.com/office/officeart/2005/8/layout/lProcess3"/>
    <dgm:cxn modelId="{2BBEA607-3134-4B48-90E0-793ED53F96EA}" type="presParOf" srcId="{714FFCBA-02EC-477D-8EAA-83C46DCBF0F5}" destId="{D7EC0DC5-7766-446A-8912-D08E963BD8F5}" srcOrd="3" destOrd="0" presId="urn:microsoft.com/office/officeart/2005/8/layout/lProcess3"/>
    <dgm:cxn modelId="{B8086929-AA12-41F8-AA5B-94A497B5DDA3}" type="presParOf" srcId="{714FFCBA-02EC-477D-8EAA-83C46DCBF0F5}" destId="{CA312758-F685-464B-9D8A-D40505217E18}" srcOrd="4" destOrd="0" presId="urn:microsoft.com/office/officeart/2005/8/layout/lProcess3"/>
    <dgm:cxn modelId="{7A1A8C1D-FE71-4812-9601-947E16F632FE}" type="presParOf" srcId="{714FFCBA-02EC-477D-8EAA-83C46DCBF0F5}" destId="{AF0575C6-05FD-4CA3-A57F-CBB7EC60D178}" srcOrd="5" destOrd="0" presId="urn:microsoft.com/office/officeart/2005/8/layout/lProcess3"/>
    <dgm:cxn modelId="{325FB255-4979-4507-AF2A-7AF068236273}" type="presParOf" srcId="{714FFCBA-02EC-477D-8EAA-83C46DCBF0F5}" destId="{54A59A99-D607-41EA-9E72-BC73CB7D9830}"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380F26-B5D7-47EF-82A7-61451C5259D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LID4096"/>
        </a:p>
      </dgm:t>
    </dgm:pt>
    <dgm:pt modelId="{42F7EED0-D687-483F-AEA5-E65116D9B1CB}">
      <dgm:prSet phldrT="[Tekst]"/>
      <dgm:spPr/>
      <dgm:t>
        <a:bodyPr/>
        <a:lstStyle/>
        <a:p>
          <a:r>
            <a:rPr lang="en-US"/>
            <a:t>Data</a:t>
          </a:r>
        </a:p>
      </dgm:t>
    </dgm:pt>
    <dgm:pt modelId="{DB806975-EBF7-4505-8BC1-45B4F10F077F}" type="parTrans" cxnId="{7119E37D-66F7-448C-9056-C080D91BC634}">
      <dgm:prSet/>
      <dgm:spPr/>
      <dgm:t>
        <a:bodyPr/>
        <a:lstStyle/>
        <a:p>
          <a:endParaRPr lang="en-US"/>
        </a:p>
      </dgm:t>
    </dgm:pt>
    <dgm:pt modelId="{256608BB-34C2-478F-8550-45E5F0670EEB}" type="sibTrans" cxnId="{7119E37D-66F7-448C-9056-C080D91BC634}">
      <dgm:prSet/>
      <dgm:spPr/>
      <dgm:t>
        <a:bodyPr/>
        <a:lstStyle/>
        <a:p>
          <a:endParaRPr lang="en-US"/>
        </a:p>
      </dgm:t>
    </dgm:pt>
    <dgm:pt modelId="{2D6EAD15-A2A4-4DF8-9CDF-A4607992A8A7}">
      <dgm:prSet phldrT="[Tekst]"/>
      <dgm:spPr/>
      <dgm:t>
        <a:bodyPr/>
        <a:lstStyle/>
        <a:p>
          <a:r>
            <a:rPr lang="en-US" err="1"/>
            <a:t>Kvalitetskontrol</a:t>
          </a:r>
          <a:endParaRPr lang="en-US"/>
        </a:p>
      </dgm:t>
    </dgm:pt>
    <dgm:pt modelId="{9C68217F-6A35-4065-A92C-6FE0185015DF}" type="parTrans" cxnId="{EA0358FA-871B-4BA9-AB87-3AA0F21463D7}">
      <dgm:prSet/>
      <dgm:spPr/>
      <dgm:t>
        <a:bodyPr/>
        <a:lstStyle/>
        <a:p>
          <a:endParaRPr lang="en-US"/>
        </a:p>
      </dgm:t>
    </dgm:pt>
    <dgm:pt modelId="{B6E3236D-E434-451E-8816-6D40A1D58202}" type="sibTrans" cxnId="{EA0358FA-871B-4BA9-AB87-3AA0F21463D7}">
      <dgm:prSet/>
      <dgm:spPr/>
      <dgm:t>
        <a:bodyPr/>
        <a:lstStyle/>
        <a:p>
          <a:endParaRPr lang="en-US"/>
        </a:p>
      </dgm:t>
    </dgm:pt>
    <dgm:pt modelId="{613C80B0-2F41-4506-A710-5A568CA3797B}">
      <dgm:prSet phldrT="[Tekst]"/>
      <dgm:spPr/>
      <dgm:t>
        <a:bodyPr/>
        <a:lstStyle/>
        <a:p>
          <a:r>
            <a:rPr lang="en-US"/>
            <a:t>Database</a:t>
          </a:r>
        </a:p>
      </dgm:t>
    </dgm:pt>
    <dgm:pt modelId="{DC05DC4E-5CA8-4287-A540-2F8F426D9DD2}" type="parTrans" cxnId="{5EDF8F9E-B4DC-4FAA-A5A7-803D93404BE8}">
      <dgm:prSet/>
      <dgm:spPr/>
      <dgm:t>
        <a:bodyPr/>
        <a:lstStyle/>
        <a:p>
          <a:endParaRPr lang="en-US"/>
        </a:p>
      </dgm:t>
    </dgm:pt>
    <dgm:pt modelId="{CCE2F656-BC24-4C42-A93C-4DD0EC490C94}" type="sibTrans" cxnId="{5EDF8F9E-B4DC-4FAA-A5A7-803D93404BE8}">
      <dgm:prSet/>
      <dgm:spPr/>
      <dgm:t>
        <a:bodyPr/>
        <a:lstStyle/>
        <a:p>
          <a:endParaRPr lang="en-US"/>
        </a:p>
      </dgm:t>
    </dgm:pt>
    <dgm:pt modelId="{2C716568-4750-491C-A968-DB4602FD291D}">
      <dgm:prSet phldrT="[Tekst]"/>
      <dgm:spPr/>
      <dgm:t>
        <a:bodyPr/>
        <a:lstStyle/>
        <a:p>
          <a:r>
            <a:rPr lang="en-US" err="1"/>
            <a:t>Indekskørsel</a:t>
          </a:r>
          <a:endParaRPr lang="en-US"/>
        </a:p>
      </dgm:t>
    </dgm:pt>
    <dgm:pt modelId="{8977B163-2EA8-4B31-A19D-EECCA6FBDEA4}" type="parTrans" cxnId="{AF7B9E46-5FDC-45AF-8044-DA110BD5BBCA}">
      <dgm:prSet/>
      <dgm:spPr/>
      <dgm:t>
        <a:bodyPr/>
        <a:lstStyle/>
        <a:p>
          <a:endParaRPr lang="en-US"/>
        </a:p>
      </dgm:t>
    </dgm:pt>
    <dgm:pt modelId="{40C8C455-DE34-415B-9B23-0B40A9702D57}" type="sibTrans" cxnId="{AF7B9E46-5FDC-45AF-8044-DA110BD5BBCA}">
      <dgm:prSet/>
      <dgm:spPr/>
      <dgm:t>
        <a:bodyPr/>
        <a:lstStyle/>
        <a:p>
          <a:endParaRPr lang="en-US"/>
        </a:p>
      </dgm:t>
    </dgm:pt>
    <dgm:pt modelId="{4D3A8D3E-F804-4E03-8044-BBE7B63FA4BB}">
      <dgm:prSet phldrT="[Tekst]"/>
      <dgm:spPr/>
      <dgm:t>
        <a:bodyPr/>
        <a:lstStyle/>
        <a:p>
          <a:r>
            <a:rPr lang="en-US" err="1"/>
            <a:t>Indeks</a:t>
          </a:r>
          <a:endParaRPr lang="en-US"/>
        </a:p>
      </dgm:t>
    </dgm:pt>
    <dgm:pt modelId="{9A99F6C5-E387-43E6-A25B-98D4CB1C24DB}" type="parTrans" cxnId="{481A8D0F-392E-47C8-B4B7-877088F19F43}">
      <dgm:prSet/>
      <dgm:spPr/>
      <dgm:t>
        <a:bodyPr/>
        <a:lstStyle/>
        <a:p>
          <a:endParaRPr lang="en-US"/>
        </a:p>
      </dgm:t>
    </dgm:pt>
    <dgm:pt modelId="{0DE5F48E-1610-4648-A0E2-B717D2AED5C5}" type="sibTrans" cxnId="{481A8D0F-392E-47C8-B4B7-877088F19F43}">
      <dgm:prSet/>
      <dgm:spPr/>
      <dgm:t>
        <a:bodyPr/>
        <a:lstStyle/>
        <a:p>
          <a:endParaRPr lang="en-US"/>
        </a:p>
      </dgm:t>
    </dgm:pt>
    <dgm:pt modelId="{F740F362-32BD-42CA-8D63-5FC243F8BF45}" type="pres">
      <dgm:prSet presAssocID="{1B380F26-B5D7-47EF-82A7-61451C5259D7}" presName="CompostProcess" presStyleCnt="0">
        <dgm:presLayoutVars>
          <dgm:dir/>
          <dgm:resizeHandles val="exact"/>
        </dgm:presLayoutVars>
      </dgm:prSet>
      <dgm:spPr/>
    </dgm:pt>
    <dgm:pt modelId="{25324823-DD6F-4620-89EB-F14818A85BFE}" type="pres">
      <dgm:prSet presAssocID="{1B380F26-B5D7-47EF-82A7-61451C5259D7}" presName="arrow" presStyleLbl="bgShp" presStyleIdx="0" presStyleCnt="1"/>
      <dgm:spPr/>
    </dgm:pt>
    <dgm:pt modelId="{454706F1-CEC6-4F52-8594-A2234BAC4091}" type="pres">
      <dgm:prSet presAssocID="{1B380F26-B5D7-47EF-82A7-61451C5259D7}" presName="linearProcess" presStyleCnt="0"/>
      <dgm:spPr/>
    </dgm:pt>
    <dgm:pt modelId="{3C439110-8AEB-404D-90CE-3EB9C2DA4C4B}" type="pres">
      <dgm:prSet presAssocID="{42F7EED0-D687-483F-AEA5-E65116D9B1CB}" presName="textNode" presStyleLbl="node1" presStyleIdx="0" presStyleCnt="5">
        <dgm:presLayoutVars>
          <dgm:bulletEnabled val="1"/>
        </dgm:presLayoutVars>
      </dgm:prSet>
      <dgm:spPr/>
    </dgm:pt>
    <dgm:pt modelId="{02802196-EBA0-40D6-BAC7-95EDE2B0247C}" type="pres">
      <dgm:prSet presAssocID="{256608BB-34C2-478F-8550-45E5F0670EEB}" presName="sibTrans" presStyleCnt="0"/>
      <dgm:spPr/>
    </dgm:pt>
    <dgm:pt modelId="{92EE9BE9-560B-4D63-8C03-5313D24E7D32}" type="pres">
      <dgm:prSet presAssocID="{2D6EAD15-A2A4-4DF8-9CDF-A4607992A8A7}" presName="textNode" presStyleLbl="node1" presStyleIdx="1" presStyleCnt="5">
        <dgm:presLayoutVars>
          <dgm:bulletEnabled val="1"/>
        </dgm:presLayoutVars>
      </dgm:prSet>
      <dgm:spPr/>
    </dgm:pt>
    <dgm:pt modelId="{6DA4AAFA-1CE9-4446-BDD8-E46AAEC5E12E}" type="pres">
      <dgm:prSet presAssocID="{B6E3236D-E434-451E-8816-6D40A1D58202}" presName="sibTrans" presStyleCnt="0"/>
      <dgm:spPr/>
    </dgm:pt>
    <dgm:pt modelId="{64DF9353-CC96-4025-B760-7029665AD37E}" type="pres">
      <dgm:prSet presAssocID="{613C80B0-2F41-4506-A710-5A568CA3797B}" presName="textNode" presStyleLbl="node1" presStyleIdx="2" presStyleCnt="5">
        <dgm:presLayoutVars>
          <dgm:bulletEnabled val="1"/>
        </dgm:presLayoutVars>
      </dgm:prSet>
      <dgm:spPr/>
    </dgm:pt>
    <dgm:pt modelId="{4A341F26-CF74-4902-A682-96DB6138D2BE}" type="pres">
      <dgm:prSet presAssocID="{CCE2F656-BC24-4C42-A93C-4DD0EC490C94}" presName="sibTrans" presStyleCnt="0"/>
      <dgm:spPr/>
    </dgm:pt>
    <dgm:pt modelId="{62E4577F-0D2F-4C52-9ACF-967E00A43EA2}" type="pres">
      <dgm:prSet presAssocID="{2C716568-4750-491C-A968-DB4602FD291D}" presName="textNode" presStyleLbl="node1" presStyleIdx="3" presStyleCnt="5">
        <dgm:presLayoutVars>
          <dgm:bulletEnabled val="1"/>
        </dgm:presLayoutVars>
      </dgm:prSet>
      <dgm:spPr/>
    </dgm:pt>
    <dgm:pt modelId="{6470EF79-477B-4C94-9EB2-24C9E703A38C}" type="pres">
      <dgm:prSet presAssocID="{40C8C455-DE34-415B-9B23-0B40A9702D57}" presName="sibTrans" presStyleCnt="0"/>
      <dgm:spPr/>
    </dgm:pt>
    <dgm:pt modelId="{58A4E695-A0C7-4E1C-9C75-BCBF313EA8BE}" type="pres">
      <dgm:prSet presAssocID="{4D3A8D3E-F804-4E03-8044-BBE7B63FA4BB}" presName="textNode" presStyleLbl="node1" presStyleIdx="4" presStyleCnt="5">
        <dgm:presLayoutVars>
          <dgm:bulletEnabled val="1"/>
        </dgm:presLayoutVars>
      </dgm:prSet>
      <dgm:spPr/>
    </dgm:pt>
  </dgm:ptLst>
  <dgm:cxnLst>
    <dgm:cxn modelId="{481A8D0F-392E-47C8-B4B7-877088F19F43}" srcId="{1B380F26-B5D7-47EF-82A7-61451C5259D7}" destId="{4D3A8D3E-F804-4E03-8044-BBE7B63FA4BB}" srcOrd="4" destOrd="0" parTransId="{9A99F6C5-E387-43E6-A25B-98D4CB1C24DB}" sibTransId="{0DE5F48E-1610-4648-A0E2-B717D2AED5C5}"/>
    <dgm:cxn modelId="{2AAB9D12-65AF-4DE2-B60B-DEC6F68D13A4}" type="presOf" srcId="{2C716568-4750-491C-A968-DB4602FD291D}" destId="{62E4577F-0D2F-4C52-9ACF-967E00A43EA2}" srcOrd="0" destOrd="0" presId="urn:microsoft.com/office/officeart/2005/8/layout/hProcess9"/>
    <dgm:cxn modelId="{AF7B9E46-5FDC-45AF-8044-DA110BD5BBCA}" srcId="{1B380F26-B5D7-47EF-82A7-61451C5259D7}" destId="{2C716568-4750-491C-A968-DB4602FD291D}" srcOrd="3" destOrd="0" parTransId="{8977B163-2EA8-4B31-A19D-EECCA6FBDEA4}" sibTransId="{40C8C455-DE34-415B-9B23-0B40A9702D57}"/>
    <dgm:cxn modelId="{D0E93872-A067-405D-B6B1-87DE60B38C82}" type="presOf" srcId="{42F7EED0-D687-483F-AEA5-E65116D9B1CB}" destId="{3C439110-8AEB-404D-90CE-3EB9C2DA4C4B}" srcOrd="0" destOrd="0" presId="urn:microsoft.com/office/officeart/2005/8/layout/hProcess9"/>
    <dgm:cxn modelId="{7119E37D-66F7-448C-9056-C080D91BC634}" srcId="{1B380F26-B5D7-47EF-82A7-61451C5259D7}" destId="{42F7EED0-D687-483F-AEA5-E65116D9B1CB}" srcOrd="0" destOrd="0" parTransId="{DB806975-EBF7-4505-8BC1-45B4F10F077F}" sibTransId="{256608BB-34C2-478F-8550-45E5F0670EEB}"/>
    <dgm:cxn modelId="{063D0293-AC93-4737-AA9A-BE099ED73909}" type="presOf" srcId="{1B380F26-B5D7-47EF-82A7-61451C5259D7}" destId="{F740F362-32BD-42CA-8D63-5FC243F8BF45}" srcOrd="0" destOrd="0" presId="urn:microsoft.com/office/officeart/2005/8/layout/hProcess9"/>
    <dgm:cxn modelId="{16BEB29C-6A3C-4581-9C66-0E489937A02A}" type="presOf" srcId="{2D6EAD15-A2A4-4DF8-9CDF-A4607992A8A7}" destId="{92EE9BE9-560B-4D63-8C03-5313D24E7D32}" srcOrd="0" destOrd="0" presId="urn:microsoft.com/office/officeart/2005/8/layout/hProcess9"/>
    <dgm:cxn modelId="{5EDF8F9E-B4DC-4FAA-A5A7-803D93404BE8}" srcId="{1B380F26-B5D7-47EF-82A7-61451C5259D7}" destId="{613C80B0-2F41-4506-A710-5A568CA3797B}" srcOrd="2" destOrd="0" parTransId="{DC05DC4E-5CA8-4287-A540-2F8F426D9DD2}" sibTransId="{CCE2F656-BC24-4C42-A93C-4DD0EC490C94}"/>
    <dgm:cxn modelId="{B922ECB0-2491-4FA8-BF83-080F81FF4952}" type="presOf" srcId="{4D3A8D3E-F804-4E03-8044-BBE7B63FA4BB}" destId="{58A4E695-A0C7-4E1C-9C75-BCBF313EA8BE}" srcOrd="0" destOrd="0" presId="urn:microsoft.com/office/officeart/2005/8/layout/hProcess9"/>
    <dgm:cxn modelId="{368A10F8-CA5E-40E2-924F-AA4B3E1017A4}" type="presOf" srcId="{613C80B0-2F41-4506-A710-5A568CA3797B}" destId="{64DF9353-CC96-4025-B760-7029665AD37E}" srcOrd="0" destOrd="0" presId="urn:microsoft.com/office/officeart/2005/8/layout/hProcess9"/>
    <dgm:cxn modelId="{EA0358FA-871B-4BA9-AB87-3AA0F21463D7}" srcId="{1B380F26-B5D7-47EF-82A7-61451C5259D7}" destId="{2D6EAD15-A2A4-4DF8-9CDF-A4607992A8A7}" srcOrd="1" destOrd="0" parTransId="{9C68217F-6A35-4065-A92C-6FE0185015DF}" sibTransId="{B6E3236D-E434-451E-8816-6D40A1D58202}"/>
    <dgm:cxn modelId="{5A25EA17-7C7E-4258-AB12-F126355A94D2}" type="presParOf" srcId="{F740F362-32BD-42CA-8D63-5FC243F8BF45}" destId="{25324823-DD6F-4620-89EB-F14818A85BFE}" srcOrd="0" destOrd="0" presId="urn:microsoft.com/office/officeart/2005/8/layout/hProcess9"/>
    <dgm:cxn modelId="{6C77841B-4581-40D6-A8C6-3EC9F6D4A120}" type="presParOf" srcId="{F740F362-32BD-42CA-8D63-5FC243F8BF45}" destId="{454706F1-CEC6-4F52-8594-A2234BAC4091}" srcOrd="1" destOrd="0" presId="urn:microsoft.com/office/officeart/2005/8/layout/hProcess9"/>
    <dgm:cxn modelId="{3BA154A4-54CD-4B0A-B3F6-2A4CD048C7F1}" type="presParOf" srcId="{454706F1-CEC6-4F52-8594-A2234BAC4091}" destId="{3C439110-8AEB-404D-90CE-3EB9C2DA4C4B}" srcOrd="0" destOrd="0" presId="urn:microsoft.com/office/officeart/2005/8/layout/hProcess9"/>
    <dgm:cxn modelId="{92E84A8F-5C65-4EA7-8DBD-BB7E9D8ED330}" type="presParOf" srcId="{454706F1-CEC6-4F52-8594-A2234BAC4091}" destId="{02802196-EBA0-40D6-BAC7-95EDE2B0247C}" srcOrd="1" destOrd="0" presId="urn:microsoft.com/office/officeart/2005/8/layout/hProcess9"/>
    <dgm:cxn modelId="{F9B2FBA4-8788-4D3D-8DB2-5B939440BF6E}" type="presParOf" srcId="{454706F1-CEC6-4F52-8594-A2234BAC4091}" destId="{92EE9BE9-560B-4D63-8C03-5313D24E7D32}" srcOrd="2" destOrd="0" presId="urn:microsoft.com/office/officeart/2005/8/layout/hProcess9"/>
    <dgm:cxn modelId="{5AEC55C7-EF35-42F4-9007-430913202282}" type="presParOf" srcId="{454706F1-CEC6-4F52-8594-A2234BAC4091}" destId="{6DA4AAFA-1CE9-4446-BDD8-E46AAEC5E12E}" srcOrd="3" destOrd="0" presId="urn:microsoft.com/office/officeart/2005/8/layout/hProcess9"/>
    <dgm:cxn modelId="{C165EA1E-9C21-47C4-A35F-B332C4506830}" type="presParOf" srcId="{454706F1-CEC6-4F52-8594-A2234BAC4091}" destId="{64DF9353-CC96-4025-B760-7029665AD37E}" srcOrd="4" destOrd="0" presId="urn:microsoft.com/office/officeart/2005/8/layout/hProcess9"/>
    <dgm:cxn modelId="{79F55DBE-2524-4FE8-8731-929FE899750C}" type="presParOf" srcId="{454706F1-CEC6-4F52-8594-A2234BAC4091}" destId="{4A341F26-CF74-4902-A682-96DB6138D2BE}" srcOrd="5" destOrd="0" presId="urn:microsoft.com/office/officeart/2005/8/layout/hProcess9"/>
    <dgm:cxn modelId="{6331E500-6D2C-4938-B26F-F17B99671859}" type="presParOf" srcId="{454706F1-CEC6-4F52-8594-A2234BAC4091}" destId="{62E4577F-0D2F-4C52-9ACF-967E00A43EA2}" srcOrd="6" destOrd="0" presId="urn:microsoft.com/office/officeart/2005/8/layout/hProcess9"/>
    <dgm:cxn modelId="{26186251-6237-4B2D-8708-63DDEEACD754}" type="presParOf" srcId="{454706F1-CEC6-4F52-8594-A2234BAC4091}" destId="{6470EF79-477B-4C94-9EB2-24C9E703A38C}" srcOrd="7" destOrd="0" presId="urn:microsoft.com/office/officeart/2005/8/layout/hProcess9"/>
    <dgm:cxn modelId="{3F5F0403-3EF6-42E6-AB5E-430CBD225F85}" type="presParOf" srcId="{454706F1-CEC6-4F52-8594-A2234BAC4091}" destId="{58A4E695-A0C7-4E1C-9C75-BCBF313EA8BE}" srcOrd="8"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24823-DD6F-4620-89EB-F14818A85BFE}">
      <dsp:nvSpPr>
        <dsp:cNvPr id="0" name=""/>
        <dsp:cNvSpPr/>
      </dsp:nvSpPr>
      <dsp:spPr>
        <a:xfrm>
          <a:off x="914399" y="0"/>
          <a:ext cx="10363200" cy="466566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439110-8AEB-404D-90CE-3EB9C2DA4C4B}">
      <dsp:nvSpPr>
        <dsp:cNvPr id="0" name=""/>
        <dsp:cNvSpPr/>
      </dsp:nvSpPr>
      <dsp:spPr>
        <a:xfrm>
          <a:off x="7460"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Data</a:t>
          </a:r>
        </a:p>
      </dsp:txBody>
      <dsp:txXfrm>
        <a:off x="98563" y="1490801"/>
        <a:ext cx="2071758" cy="1684058"/>
      </dsp:txXfrm>
    </dsp:sp>
    <dsp:sp modelId="{92EE9BE9-560B-4D63-8C03-5313D24E7D32}">
      <dsp:nvSpPr>
        <dsp:cNvPr id="0" name=""/>
        <dsp:cNvSpPr/>
      </dsp:nvSpPr>
      <dsp:spPr>
        <a:xfrm>
          <a:off x="2488238"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t>Kvalitetskontrol</a:t>
          </a:r>
          <a:endParaRPr lang="en-US" sz="2300" kern="1200"/>
        </a:p>
      </dsp:txBody>
      <dsp:txXfrm>
        <a:off x="2579341" y="1490801"/>
        <a:ext cx="2071758" cy="1684058"/>
      </dsp:txXfrm>
    </dsp:sp>
    <dsp:sp modelId="{64DF9353-CC96-4025-B760-7029665AD37E}">
      <dsp:nvSpPr>
        <dsp:cNvPr id="0" name=""/>
        <dsp:cNvSpPr/>
      </dsp:nvSpPr>
      <dsp:spPr>
        <a:xfrm>
          <a:off x="4969017"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Database</a:t>
          </a:r>
        </a:p>
      </dsp:txBody>
      <dsp:txXfrm>
        <a:off x="5060120" y="1490801"/>
        <a:ext cx="2071758" cy="1684058"/>
      </dsp:txXfrm>
    </dsp:sp>
    <dsp:sp modelId="{62E4577F-0D2F-4C52-9ACF-967E00A43EA2}">
      <dsp:nvSpPr>
        <dsp:cNvPr id="0" name=""/>
        <dsp:cNvSpPr/>
      </dsp:nvSpPr>
      <dsp:spPr>
        <a:xfrm>
          <a:off x="7449796"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t>Indekskørsel</a:t>
          </a:r>
          <a:endParaRPr lang="en-US" sz="2300" kern="1200"/>
        </a:p>
      </dsp:txBody>
      <dsp:txXfrm>
        <a:off x="7540899" y="1490801"/>
        <a:ext cx="2071758" cy="1684058"/>
      </dsp:txXfrm>
    </dsp:sp>
    <dsp:sp modelId="{58A4E695-A0C7-4E1C-9C75-BCBF313EA8BE}">
      <dsp:nvSpPr>
        <dsp:cNvPr id="0" name=""/>
        <dsp:cNvSpPr/>
      </dsp:nvSpPr>
      <dsp:spPr>
        <a:xfrm>
          <a:off x="9930575"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t>Indeks</a:t>
          </a:r>
          <a:endParaRPr lang="en-US" sz="2300" kern="1200"/>
        </a:p>
      </dsp:txBody>
      <dsp:txXfrm>
        <a:off x="10021678" y="1490801"/>
        <a:ext cx="2071758" cy="16840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24823-DD6F-4620-89EB-F14818A85BFE}">
      <dsp:nvSpPr>
        <dsp:cNvPr id="0" name=""/>
        <dsp:cNvSpPr/>
      </dsp:nvSpPr>
      <dsp:spPr>
        <a:xfrm>
          <a:off x="914399" y="0"/>
          <a:ext cx="10363200" cy="466566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439110-8AEB-404D-90CE-3EB9C2DA4C4B}">
      <dsp:nvSpPr>
        <dsp:cNvPr id="0" name=""/>
        <dsp:cNvSpPr/>
      </dsp:nvSpPr>
      <dsp:spPr>
        <a:xfrm>
          <a:off x="7460"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Data</a:t>
          </a:r>
        </a:p>
      </dsp:txBody>
      <dsp:txXfrm>
        <a:off x="98563" y="1490801"/>
        <a:ext cx="2071758" cy="1684058"/>
      </dsp:txXfrm>
    </dsp:sp>
    <dsp:sp modelId="{92EE9BE9-560B-4D63-8C03-5313D24E7D32}">
      <dsp:nvSpPr>
        <dsp:cNvPr id="0" name=""/>
        <dsp:cNvSpPr/>
      </dsp:nvSpPr>
      <dsp:spPr>
        <a:xfrm>
          <a:off x="2488238"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t>Kvalitetskontrol</a:t>
          </a:r>
          <a:endParaRPr lang="en-US" sz="2300" kern="1200"/>
        </a:p>
      </dsp:txBody>
      <dsp:txXfrm>
        <a:off x="2579341" y="1490801"/>
        <a:ext cx="2071758" cy="1684058"/>
      </dsp:txXfrm>
    </dsp:sp>
    <dsp:sp modelId="{64DF9353-CC96-4025-B760-7029665AD37E}">
      <dsp:nvSpPr>
        <dsp:cNvPr id="0" name=""/>
        <dsp:cNvSpPr/>
      </dsp:nvSpPr>
      <dsp:spPr>
        <a:xfrm>
          <a:off x="4969017"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Database</a:t>
          </a:r>
        </a:p>
      </dsp:txBody>
      <dsp:txXfrm>
        <a:off x="5060120" y="1490801"/>
        <a:ext cx="2071758" cy="1684058"/>
      </dsp:txXfrm>
    </dsp:sp>
    <dsp:sp modelId="{62E4577F-0D2F-4C52-9ACF-967E00A43EA2}">
      <dsp:nvSpPr>
        <dsp:cNvPr id="0" name=""/>
        <dsp:cNvSpPr/>
      </dsp:nvSpPr>
      <dsp:spPr>
        <a:xfrm>
          <a:off x="7449796"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t>Indekskørsel</a:t>
          </a:r>
          <a:endParaRPr lang="en-US" sz="2300" kern="1200"/>
        </a:p>
      </dsp:txBody>
      <dsp:txXfrm>
        <a:off x="7540899" y="1490801"/>
        <a:ext cx="2071758" cy="1684058"/>
      </dsp:txXfrm>
    </dsp:sp>
    <dsp:sp modelId="{58A4E695-A0C7-4E1C-9C75-BCBF313EA8BE}">
      <dsp:nvSpPr>
        <dsp:cNvPr id="0" name=""/>
        <dsp:cNvSpPr/>
      </dsp:nvSpPr>
      <dsp:spPr>
        <a:xfrm>
          <a:off x="9930575"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t>Indeks</a:t>
          </a:r>
          <a:endParaRPr lang="en-US" sz="2300" kern="1200"/>
        </a:p>
      </dsp:txBody>
      <dsp:txXfrm>
        <a:off x="10021678" y="1490801"/>
        <a:ext cx="2071758" cy="1684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BE816-BABA-45B6-8CC6-21419CF284E6}">
      <dsp:nvSpPr>
        <dsp:cNvPr id="0" name=""/>
        <dsp:cNvSpPr/>
      </dsp:nvSpPr>
      <dsp:spPr>
        <a:xfrm>
          <a:off x="1727215" y="1953"/>
          <a:ext cx="1838176" cy="7352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Dyroprettelser</a:t>
          </a:r>
        </a:p>
      </dsp:txBody>
      <dsp:txXfrm>
        <a:off x="2094850" y="1953"/>
        <a:ext cx="1102906" cy="735270"/>
      </dsp:txXfrm>
    </dsp:sp>
    <dsp:sp modelId="{16DFDE96-EB04-410C-86D1-71FB844FEA92}">
      <dsp:nvSpPr>
        <dsp:cNvPr id="0" name=""/>
        <dsp:cNvSpPr/>
      </dsp:nvSpPr>
      <dsp:spPr>
        <a:xfrm>
          <a:off x="3326428" y="64451"/>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Farede moren på fødselsdagen?</a:t>
          </a:r>
        </a:p>
      </dsp:txBody>
      <dsp:txXfrm>
        <a:off x="3631565" y="64451"/>
        <a:ext cx="915412" cy="610274"/>
      </dsp:txXfrm>
    </dsp:sp>
    <dsp:sp modelId="{DE3938E0-B6F3-427A-AE2B-55A0CFF9A3E6}">
      <dsp:nvSpPr>
        <dsp:cNvPr id="0" name=""/>
        <dsp:cNvSpPr/>
      </dsp:nvSpPr>
      <dsp:spPr>
        <a:xfrm>
          <a:off x="4638518" y="64451"/>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Har bruger ret til dette id?</a:t>
          </a:r>
        </a:p>
      </dsp:txBody>
      <dsp:txXfrm>
        <a:off x="4943655" y="64451"/>
        <a:ext cx="915412" cy="610274"/>
      </dsp:txXfrm>
    </dsp:sp>
    <dsp:sp modelId="{0946765B-0D84-43A5-BFE5-2BA9FCA804FF}">
      <dsp:nvSpPr>
        <dsp:cNvPr id="0" name=""/>
        <dsp:cNvSpPr/>
      </dsp:nvSpPr>
      <dsp:spPr>
        <a:xfrm>
          <a:off x="1727215" y="840161"/>
          <a:ext cx="1838176" cy="7352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err="1"/>
            <a:t>HvorHvornårHvorfor</a:t>
          </a:r>
          <a:endParaRPr lang="da-DK" sz="900" kern="1200"/>
        </a:p>
      </dsp:txBody>
      <dsp:txXfrm>
        <a:off x="2094850" y="840161"/>
        <a:ext cx="1102906" cy="735270"/>
      </dsp:txXfrm>
    </dsp:sp>
    <dsp:sp modelId="{49B9C370-761C-4581-ACD2-59887CD9ACFD}">
      <dsp:nvSpPr>
        <dsp:cNvPr id="0" name=""/>
        <dsp:cNvSpPr/>
      </dsp:nvSpPr>
      <dsp:spPr>
        <a:xfrm>
          <a:off x="3326428" y="902659"/>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Har stamdyret en afgang før indgang?</a:t>
          </a:r>
        </a:p>
      </dsp:txBody>
      <dsp:txXfrm>
        <a:off x="3631565" y="902659"/>
        <a:ext cx="915412" cy="610274"/>
      </dsp:txXfrm>
    </dsp:sp>
    <dsp:sp modelId="{213D3237-83B3-4DEF-A2AD-2531B10267EF}">
      <dsp:nvSpPr>
        <dsp:cNvPr id="0" name=""/>
        <dsp:cNvSpPr/>
      </dsp:nvSpPr>
      <dsp:spPr>
        <a:xfrm>
          <a:off x="4638518" y="902659"/>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dirty="0"/>
            <a:t>Har brugeren rettighed over dyret?</a:t>
          </a:r>
        </a:p>
      </dsp:txBody>
      <dsp:txXfrm>
        <a:off x="4943655" y="902659"/>
        <a:ext cx="915412" cy="610274"/>
      </dsp:txXfrm>
    </dsp:sp>
    <dsp:sp modelId="{A6CDE649-54A5-4D79-9E94-FBCC02DD271A}">
      <dsp:nvSpPr>
        <dsp:cNvPr id="0" name=""/>
        <dsp:cNvSpPr/>
      </dsp:nvSpPr>
      <dsp:spPr>
        <a:xfrm>
          <a:off x="1727215" y="1678370"/>
          <a:ext cx="1838176" cy="7352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Faringsdata</a:t>
          </a:r>
        </a:p>
      </dsp:txBody>
      <dsp:txXfrm>
        <a:off x="2094850" y="1678370"/>
        <a:ext cx="1102906" cy="735270"/>
      </dsp:txXfrm>
    </dsp:sp>
    <dsp:sp modelId="{CC6EE8B1-D0EC-495C-AABD-5EC5A33422FE}">
      <dsp:nvSpPr>
        <dsp:cNvPr id="0" name=""/>
        <dsp:cNvSpPr/>
      </dsp:nvSpPr>
      <dsp:spPr>
        <a:xfrm>
          <a:off x="3326428" y="1740868"/>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dirty="0"/>
            <a:t>Var der en løbning 105-126 dage før faring?</a:t>
          </a:r>
        </a:p>
      </dsp:txBody>
      <dsp:txXfrm>
        <a:off x="3631565" y="1740868"/>
        <a:ext cx="915412" cy="610274"/>
      </dsp:txXfrm>
    </dsp:sp>
    <dsp:sp modelId="{D2010EE7-D1D3-49D5-B190-844DFA643C49}">
      <dsp:nvSpPr>
        <dsp:cNvPr id="0" name=""/>
        <dsp:cNvSpPr/>
      </dsp:nvSpPr>
      <dsp:spPr>
        <a:xfrm>
          <a:off x="4638518" y="1740868"/>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dirty="0"/>
            <a:t>Stod ornen på KS på løbetidspunktet?</a:t>
          </a:r>
        </a:p>
      </dsp:txBody>
      <dsp:txXfrm>
        <a:off x="4943655" y="1740868"/>
        <a:ext cx="915412" cy="610274"/>
      </dsp:txXfrm>
    </dsp:sp>
    <dsp:sp modelId="{48A289D1-4C8D-4221-B6D1-FA3E6A4263BB}">
      <dsp:nvSpPr>
        <dsp:cNvPr id="0" name=""/>
        <dsp:cNvSpPr/>
      </dsp:nvSpPr>
      <dsp:spPr>
        <a:xfrm>
          <a:off x="1727215" y="2516578"/>
          <a:ext cx="1838176" cy="7352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Afprøvningsdata</a:t>
          </a:r>
        </a:p>
      </dsp:txBody>
      <dsp:txXfrm>
        <a:off x="2094850" y="2516578"/>
        <a:ext cx="1102906" cy="735270"/>
      </dsp:txXfrm>
    </dsp:sp>
    <dsp:sp modelId="{A40257DD-9100-48C7-A401-318D6F215364}">
      <dsp:nvSpPr>
        <dsp:cNvPr id="0" name=""/>
        <dsp:cNvSpPr/>
      </dsp:nvSpPr>
      <dsp:spPr>
        <a:xfrm>
          <a:off x="3326428" y="2579076"/>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dirty="0"/>
            <a:t>Er holdet godkendt?</a:t>
          </a:r>
        </a:p>
      </dsp:txBody>
      <dsp:txXfrm>
        <a:off x="3631565" y="2579076"/>
        <a:ext cx="915412" cy="610274"/>
      </dsp:txXfrm>
    </dsp:sp>
    <dsp:sp modelId="{C53B6D98-B627-4D4D-9592-9B08D2B75E39}">
      <dsp:nvSpPr>
        <dsp:cNvPr id="0" name=""/>
        <dsp:cNvSpPr/>
      </dsp:nvSpPr>
      <dsp:spPr>
        <a:xfrm>
          <a:off x="4638518" y="2579076"/>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Brugskode 100</a:t>
          </a:r>
        </a:p>
      </dsp:txBody>
      <dsp:txXfrm>
        <a:off x="4943655" y="2579076"/>
        <a:ext cx="915412" cy="610274"/>
      </dsp:txXfrm>
    </dsp:sp>
    <dsp:sp modelId="{7D4EEFD2-A341-44B9-BF31-E805BD1B43ED}">
      <dsp:nvSpPr>
        <dsp:cNvPr id="0" name=""/>
        <dsp:cNvSpPr/>
      </dsp:nvSpPr>
      <dsp:spPr>
        <a:xfrm>
          <a:off x="5950608" y="2579076"/>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Godkendt start- og slutvægt</a:t>
          </a:r>
        </a:p>
      </dsp:txBody>
      <dsp:txXfrm>
        <a:off x="6255745" y="2579076"/>
        <a:ext cx="915412" cy="610274"/>
      </dsp:txXfrm>
    </dsp:sp>
    <dsp:sp modelId="{0C042B48-16E1-48BD-A8EA-BA3BFD635033}">
      <dsp:nvSpPr>
        <dsp:cNvPr id="0" name=""/>
        <dsp:cNvSpPr/>
      </dsp:nvSpPr>
      <dsp:spPr>
        <a:xfrm>
          <a:off x="7262698" y="2579076"/>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Er målingen afvigende?</a:t>
          </a:r>
          <a:endParaRPr lang="da-DK" sz="900" b="0" kern="1200"/>
        </a:p>
      </dsp:txBody>
      <dsp:txXfrm>
        <a:off x="7567835" y="2579076"/>
        <a:ext cx="915412" cy="610274"/>
      </dsp:txXfrm>
    </dsp:sp>
    <dsp:sp modelId="{E117EFDC-C44E-4D09-89CD-D07F32715CBB}">
      <dsp:nvSpPr>
        <dsp:cNvPr id="0" name=""/>
        <dsp:cNvSpPr/>
      </dsp:nvSpPr>
      <dsp:spPr>
        <a:xfrm>
          <a:off x="1727215" y="3354786"/>
          <a:ext cx="1838176" cy="7352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b="0" kern="1200"/>
            <a:t>Slagteridata</a:t>
          </a:r>
        </a:p>
      </dsp:txBody>
      <dsp:txXfrm>
        <a:off x="2094850" y="3354786"/>
        <a:ext cx="1102906" cy="735270"/>
      </dsp:txXfrm>
    </dsp:sp>
    <dsp:sp modelId="{69FE7183-7F3D-4C5E-A635-BFBA0C2842A2}">
      <dsp:nvSpPr>
        <dsp:cNvPr id="0" name=""/>
        <dsp:cNvSpPr/>
      </dsp:nvSpPr>
      <dsp:spPr>
        <a:xfrm>
          <a:off x="3326428" y="3417284"/>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b="0" kern="1200" dirty="0"/>
            <a:t>Er vægten som forventet?</a:t>
          </a:r>
        </a:p>
      </dsp:txBody>
      <dsp:txXfrm>
        <a:off x="3631565" y="3417284"/>
        <a:ext cx="915412" cy="610274"/>
      </dsp:txXfrm>
    </dsp:sp>
    <dsp:sp modelId="{FCD88619-05A6-4454-AF9C-9616377605BA}">
      <dsp:nvSpPr>
        <dsp:cNvPr id="0" name=""/>
        <dsp:cNvSpPr/>
      </dsp:nvSpPr>
      <dsp:spPr>
        <a:xfrm>
          <a:off x="4638518" y="3417284"/>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b="0" kern="1200" dirty="0"/>
            <a:t>Passer slagtenummeret?</a:t>
          </a:r>
        </a:p>
      </dsp:txBody>
      <dsp:txXfrm>
        <a:off x="4943655" y="3417284"/>
        <a:ext cx="915412" cy="610274"/>
      </dsp:txXfrm>
    </dsp:sp>
    <dsp:sp modelId="{E811FE3E-86FB-4ABA-BC81-8FB04BE39F34}">
      <dsp:nvSpPr>
        <dsp:cNvPr id="0" name=""/>
        <dsp:cNvSpPr/>
      </dsp:nvSpPr>
      <dsp:spPr>
        <a:xfrm>
          <a:off x="1727215" y="4192995"/>
          <a:ext cx="1838176" cy="7352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Genotypedata</a:t>
          </a:r>
        </a:p>
      </dsp:txBody>
      <dsp:txXfrm>
        <a:off x="2094850" y="4192995"/>
        <a:ext cx="1102906" cy="735270"/>
      </dsp:txXfrm>
    </dsp:sp>
    <dsp:sp modelId="{121E6E61-44BE-486C-A03E-346349A7C962}">
      <dsp:nvSpPr>
        <dsp:cNvPr id="0" name=""/>
        <dsp:cNvSpPr/>
      </dsp:nvSpPr>
      <dsp:spPr>
        <a:xfrm>
          <a:off x="3326428" y="4255493"/>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Er prøvekvaliteten høj nok? (</a:t>
          </a:r>
          <a:r>
            <a:rPr lang="da-DK" sz="900" kern="1200" err="1"/>
            <a:t>call_rate</a:t>
          </a:r>
          <a:r>
            <a:rPr lang="da-DK" sz="900" kern="1200"/>
            <a:t>)</a:t>
          </a:r>
        </a:p>
      </dsp:txBody>
      <dsp:txXfrm>
        <a:off x="3631565" y="4255493"/>
        <a:ext cx="915412" cy="610274"/>
      </dsp:txXfrm>
    </dsp:sp>
    <dsp:sp modelId="{CA312758-F685-464B-9D8A-D40505217E18}">
      <dsp:nvSpPr>
        <dsp:cNvPr id="0" name=""/>
        <dsp:cNvSpPr/>
      </dsp:nvSpPr>
      <dsp:spPr>
        <a:xfrm>
          <a:off x="4638518" y="4255493"/>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Er forældreskabet godkendt?</a:t>
          </a:r>
        </a:p>
      </dsp:txBody>
      <dsp:txXfrm>
        <a:off x="4943655" y="4255493"/>
        <a:ext cx="915412" cy="610274"/>
      </dsp:txXfrm>
    </dsp:sp>
    <dsp:sp modelId="{54A59A99-D607-41EA-9E72-BC73CB7D9830}">
      <dsp:nvSpPr>
        <dsp:cNvPr id="0" name=""/>
        <dsp:cNvSpPr/>
      </dsp:nvSpPr>
      <dsp:spPr>
        <a:xfrm>
          <a:off x="5950608" y="4255493"/>
          <a:ext cx="1525686" cy="61027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da-DK" sz="900" kern="1200"/>
            <a:t>Er der risiko for søsterforbytning?</a:t>
          </a:r>
        </a:p>
      </dsp:txBody>
      <dsp:txXfrm>
        <a:off x="6255745" y="4255493"/>
        <a:ext cx="915412" cy="6102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24823-DD6F-4620-89EB-F14818A85BFE}">
      <dsp:nvSpPr>
        <dsp:cNvPr id="0" name=""/>
        <dsp:cNvSpPr/>
      </dsp:nvSpPr>
      <dsp:spPr>
        <a:xfrm>
          <a:off x="914399" y="0"/>
          <a:ext cx="10363200" cy="466566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439110-8AEB-404D-90CE-3EB9C2DA4C4B}">
      <dsp:nvSpPr>
        <dsp:cNvPr id="0" name=""/>
        <dsp:cNvSpPr/>
      </dsp:nvSpPr>
      <dsp:spPr>
        <a:xfrm>
          <a:off x="7460"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Data</a:t>
          </a:r>
        </a:p>
      </dsp:txBody>
      <dsp:txXfrm>
        <a:off x="98563" y="1490801"/>
        <a:ext cx="2071758" cy="1684058"/>
      </dsp:txXfrm>
    </dsp:sp>
    <dsp:sp modelId="{92EE9BE9-560B-4D63-8C03-5313D24E7D32}">
      <dsp:nvSpPr>
        <dsp:cNvPr id="0" name=""/>
        <dsp:cNvSpPr/>
      </dsp:nvSpPr>
      <dsp:spPr>
        <a:xfrm>
          <a:off x="2488238"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t>Kvalitetskontrol</a:t>
          </a:r>
          <a:endParaRPr lang="en-US" sz="2300" kern="1200"/>
        </a:p>
      </dsp:txBody>
      <dsp:txXfrm>
        <a:off x="2579341" y="1490801"/>
        <a:ext cx="2071758" cy="1684058"/>
      </dsp:txXfrm>
    </dsp:sp>
    <dsp:sp modelId="{64DF9353-CC96-4025-B760-7029665AD37E}">
      <dsp:nvSpPr>
        <dsp:cNvPr id="0" name=""/>
        <dsp:cNvSpPr/>
      </dsp:nvSpPr>
      <dsp:spPr>
        <a:xfrm>
          <a:off x="4969017"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Database</a:t>
          </a:r>
        </a:p>
      </dsp:txBody>
      <dsp:txXfrm>
        <a:off x="5060120" y="1490801"/>
        <a:ext cx="2071758" cy="1684058"/>
      </dsp:txXfrm>
    </dsp:sp>
    <dsp:sp modelId="{62E4577F-0D2F-4C52-9ACF-967E00A43EA2}">
      <dsp:nvSpPr>
        <dsp:cNvPr id="0" name=""/>
        <dsp:cNvSpPr/>
      </dsp:nvSpPr>
      <dsp:spPr>
        <a:xfrm>
          <a:off x="7449796"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t>Indekskørsel</a:t>
          </a:r>
          <a:endParaRPr lang="en-US" sz="2300" kern="1200"/>
        </a:p>
      </dsp:txBody>
      <dsp:txXfrm>
        <a:off x="7540899" y="1490801"/>
        <a:ext cx="2071758" cy="1684058"/>
      </dsp:txXfrm>
    </dsp:sp>
    <dsp:sp modelId="{58A4E695-A0C7-4E1C-9C75-BCBF313EA8BE}">
      <dsp:nvSpPr>
        <dsp:cNvPr id="0" name=""/>
        <dsp:cNvSpPr/>
      </dsp:nvSpPr>
      <dsp:spPr>
        <a:xfrm>
          <a:off x="9930575" y="1399698"/>
          <a:ext cx="2253964" cy="18662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t>Indeks</a:t>
          </a:r>
          <a:endParaRPr lang="en-US" sz="2300" kern="1200"/>
        </a:p>
      </dsp:txBody>
      <dsp:txXfrm>
        <a:off x="10021678" y="1490801"/>
        <a:ext cx="2071758" cy="168405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54A3A-C96F-8E49-97F2-8636AB03DB2E}" type="datetimeFigureOut">
              <a:t>31-07-2025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E341C-F76D-6C4B-931E-CE7046197897}" type="slidenum">
              <a:t>‹nr.›</a:t>
            </a:fld>
            <a:endParaRPr lang="en-US"/>
          </a:p>
        </p:txBody>
      </p:sp>
    </p:spTree>
    <p:extLst>
      <p:ext uri="{BB962C8B-B14F-4D97-AF65-F5344CB8AC3E}">
        <p14:creationId xmlns:p14="http://schemas.microsoft.com/office/powerpoint/2010/main" val="171428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883E341C-F76D-6C4B-931E-CE7046197897}" type="slidenum">
              <a:rPr lang="en-DK" smtClean="0"/>
              <a:t>1</a:t>
            </a:fld>
            <a:endParaRPr lang="en-DK"/>
          </a:p>
        </p:txBody>
      </p:sp>
    </p:spTree>
    <p:extLst>
      <p:ext uri="{BB962C8B-B14F-4D97-AF65-F5344CB8AC3E}">
        <p14:creationId xmlns:p14="http://schemas.microsoft.com/office/powerpoint/2010/main" val="3318434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Vurdering</a:t>
            </a:r>
            <a:r>
              <a:rPr lang="da-DK" baseline="0"/>
              <a:t> foretages af teknikeren, når grisen forlader scanningsboksen. Grisen tildeles en </a:t>
            </a:r>
            <a:r>
              <a:rPr lang="da-DK" baseline="0" err="1"/>
              <a:t>karaktere</a:t>
            </a:r>
            <a:r>
              <a:rPr lang="da-DK" baseline="0"/>
              <a:t> for forben, bagben og ryg. Hver af de tre tildeles en karakter fra 0-2. Dyret tildeles en samlet karakter fra 2-4, som bruges til beregningen.</a:t>
            </a:r>
            <a:endParaRPr lang="da-DK"/>
          </a:p>
          <a:p>
            <a:endParaRPr lang="en-GB"/>
          </a:p>
        </p:txBody>
      </p:sp>
      <p:sp>
        <p:nvSpPr>
          <p:cNvPr id="4" name="Slide Number Placeholder 3"/>
          <p:cNvSpPr>
            <a:spLocks noGrp="1"/>
          </p:cNvSpPr>
          <p:nvPr>
            <p:ph type="sldNum" sz="quarter" idx="5"/>
          </p:nvPr>
        </p:nvSpPr>
        <p:spPr/>
        <p:txBody>
          <a:bodyPr/>
          <a:lstStyle/>
          <a:p>
            <a:fld id="{883E341C-F76D-6C4B-931E-CE7046197897}" type="slidenum">
              <a:rPr lang="en-GB" smtClean="0"/>
              <a:t>12</a:t>
            </a:fld>
            <a:endParaRPr lang="en-GB"/>
          </a:p>
        </p:txBody>
      </p:sp>
    </p:spTree>
    <p:extLst>
      <p:ext uri="{BB962C8B-B14F-4D97-AF65-F5344CB8AC3E}">
        <p14:creationId xmlns:p14="http://schemas.microsoft.com/office/powerpoint/2010/main" val="1532393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b="0" baseline="0"/>
              <a:t>Orner under afprøvning på Bøgildgård – det forsøges at minimere miljøpåvirkning, f.eks. ved samme antal grise i stien. På Bøgildgård kan </a:t>
            </a:r>
            <a:r>
              <a:rPr lang="da-DK"/>
              <a:t>individuel</a:t>
            </a:r>
            <a:r>
              <a:rPr lang="da-DK" baseline="0"/>
              <a:t> foderforbrug registreres på enkeltdyrsniveau.</a:t>
            </a:r>
            <a:endParaRPr lang="da-DK" b="0" baseline="0"/>
          </a:p>
          <a:p>
            <a:pPr marL="0" marR="0" indent="0" algn="l" defTabSz="914400" rtl="0" eaLnBrk="0" fontAlgn="base" latinLnBrk="0" hangingPunct="0">
              <a:lnSpc>
                <a:spcPct val="100000"/>
              </a:lnSpc>
              <a:spcBef>
                <a:spcPct val="30000"/>
              </a:spcBef>
              <a:spcAft>
                <a:spcPct val="0"/>
              </a:spcAft>
              <a:buClrTx/>
              <a:buSzTx/>
              <a:buFontTx/>
              <a:buNone/>
              <a:tabLst/>
              <a:defRPr/>
            </a:pPr>
            <a:endParaRPr lang="da-DK" b="0" baseline="0"/>
          </a:p>
          <a:p>
            <a:pPr marL="0" marR="0" indent="0" algn="l" defTabSz="914400" rtl="0" eaLnBrk="0" fontAlgn="base" latinLnBrk="0" hangingPunct="0">
              <a:lnSpc>
                <a:spcPct val="100000"/>
              </a:lnSpc>
              <a:spcBef>
                <a:spcPct val="30000"/>
              </a:spcBef>
              <a:spcAft>
                <a:spcPct val="0"/>
              </a:spcAft>
              <a:buClrTx/>
              <a:buSzTx/>
              <a:buFontTx/>
              <a:buNone/>
              <a:tabLst/>
              <a:defRPr/>
            </a:pPr>
            <a:r>
              <a:rPr lang="da-DK" b="0" baseline="0"/>
              <a:t>Ved afslutning af forsøgsperiode besluttes om ornen skal slagtes eller på KS-station? I 2016 kom 1.500 orner på KS-station ud af 5.000 i afprøvning.</a:t>
            </a:r>
            <a:endParaRPr lang="da-DK" b="0"/>
          </a:p>
          <a:p>
            <a:endParaRPr lang="da-DK"/>
          </a:p>
          <a:p>
            <a:r>
              <a:rPr lang="da-DK"/>
              <a:t>Vi</a:t>
            </a:r>
            <a:r>
              <a:rPr lang="da-DK" baseline="0"/>
              <a:t> ved der er en korrelation imellem tilvækst, kødprocent og foderforbrug. Dataopsamling på baggrund af beregning kan aldrig blive så godt som dyrets faktiske præstation.</a:t>
            </a:r>
          </a:p>
          <a:p>
            <a:r>
              <a:rPr lang="da-DK" baseline="0"/>
              <a:t>Datasikkerhed, kvalitet og pris er parameter som ikke gør det muligt at samle foderforbrug op direkte ude i besætningerne ved hjemmeafprøvning.</a:t>
            </a:r>
          </a:p>
          <a:p>
            <a:endParaRPr lang="da-DK" baseline="0"/>
          </a:p>
          <a:p>
            <a:r>
              <a:rPr lang="da-DK" baseline="0"/>
              <a:t>Der er 100 opsamlinger pr. dyr pr. dag i fodermaskinerne. </a:t>
            </a:r>
          </a:p>
          <a:p>
            <a:endParaRPr lang="en-GB"/>
          </a:p>
        </p:txBody>
      </p:sp>
      <p:sp>
        <p:nvSpPr>
          <p:cNvPr id="4" name="Slide Number Placeholder 3"/>
          <p:cNvSpPr>
            <a:spLocks noGrp="1"/>
          </p:cNvSpPr>
          <p:nvPr>
            <p:ph type="sldNum" sz="quarter" idx="5"/>
          </p:nvPr>
        </p:nvSpPr>
        <p:spPr/>
        <p:txBody>
          <a:bodyPr/>
          <a:lstStyle/>
          <a:p>
            <a:fld id="{883E341C-F76D-6C4B-931E-CE7046197897}" type="slidenum">
              <a:rPr lang="en-GB" smtClean="0"/>
              <a:t>13</a:t>
            </a:fld>
            <a:endParaRPr lang="en-GB"/>
          </a:p>
        </p:txBody>
      </p:sp>
    </p:spTree>
    <p:extLst>
      <p:ext uri="{BB962C8B-B14F-4D97-AF65-F5344CB8AC3E}">
        <p14:creationId xmlns:p14="http://schemas.microsoft.com/office/powerpoint/2010/main" val="1462304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a:t>Omregningsfaktor fra levende til slagtevægt  = 1,31</a:t>
            </a:r>
            <a:endParaRPr lang="da-DK" b="1" baseline="0"/>
          </a:p>
          <a:p>
            <a:endParaRPr lang="da-DK" b="1" i="1" baseline="0"/>
          </a:p>
          <a:p>
            <a:r>
              <a:rPr lang="da-DK" baseline="0" err="1"/>
              <a:t>Slagtesvind</a:t>
            </a:r>
            <a:r>
              <a:rPr lang="da-DK" baseline="0"/>
              <a:t> - forskel på levende vægt og slagtevægt – nedenstående udregning benyttes af avlsafdelingen.</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sz="1200" kern="120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kern="1200" err="1">
                <a:solidFill>
                  <a:schemeClr val="tx1"/>
                </a:solidFill>
                <a:effectLst/>
                <a:latin typeface="+mn-lt"/>
                <a:ea typeface="+mn-ea"/>
                <a:cs typeface="+mn-cs"/>
              </a:rPr>
              <a:t>Slagtesvind</a:t>
            </a:r>
            <a:r>
              <a:rPr lang="da-DK" sz="1200" kern="1200">
                <a:solidFill>
                  <a:schemeClr val="tx1"/>
                </a:solidFill>
                <a:effectLst/>
                <a:latin typeface="+mn-lt"/>
                <a:ea typeface="+mn-ea"/>
                <a:cs typeface="+mn-cs"/>
              </a:rPr>
              <a:t> = 100 – slagteudbyttet.</a:t>
            </a:r>
          </a:p>
          <a:p>
            <a:r>
              <a:rPr lang="da-DK" sz="1200" kern="1200">
                <a:solidFill>
                  <a:schemeClr val="tx1"/>
                </a:solidFill>
                <a:effectLst/>
                <a:latin typeface="+mn-lt"/>
                <a:ea typeface="+mn-ea"/>
                <a:cs typeface="+mn-cs"/>
              </a:rPr>
              <a:t>Slagteudbyttet = slagtevægt *100/levende vægt</a:t>
            </a:r>
          </a:p>
          <a:p>
            <a:r>
              <a:rPr lang="da-DK" sz="1200" kern="1200">
                <a:solidFill>
                  <a:schemeClr val="tx1"/>
                </a:solidFill>
                <a:effectLst/>
                <a:latin typeface="+mn-lt"/>
                <a:ea typeface="+mn-ea"/>
                <a:cs typeface="+mn-cs"/>
              </a:rPr>
              <a:t>Slagtevægten = er lig med den vægt et svin har, når følgende er gjort/fjernet:</a:t>
            </a:r>
          </a:p>
          <a:p>
            <a:r>
              <a:rPr lang="da-DK" sz="1200" kern="1200">
                <a:solidFill>
                  <a:schemeClr val="tx1"/>
                </a:solidFill>
                <a:effectLst/>
                <a:latin typeface="+mn-lt"/>
                <a:ea typeface="+mn-ea"/>
                <a:cs typeface="+mn-cs"/>
              </a:rPr>
              <a:t> </a:t>
            </a:r>
          </a:p>
          <a:p>
            <a:r>
              <a:rPr lang="da-DK" sz="1200" i="1" kern="1200" err="1">
                <a:solidFill>
                  <a:schemeClr val="tx1"/>
                </a:solidFill>
                <a:effectLst/>
                <a:latin typeface="+mn-lt"/>
                <a:ea typeface="+mn-ea"/>
                <a:cs typeface="+mn-cs"/>
              </a:rPr>
              <a:t>Sværsidebehandling</a:t>
            </a:r>
            <a:r>
              <a:rPr lang="da-DK" sz="1200" i="1" kern="1200">
                <a:solidFill>
                  <a:schemeClr val="tx1"/>
                </a:solidFill>
                <a:effectLst/>
                <a:latin typeface="+mn-lt"/>
                <a:ea typeface="+mn-ea"/>
                <a:cs typeface="+mn-cs"/>
              </a:rPr>
              <a:t>, fjernelse af børster, fjernelse af klove, </a:t>
            </a:r>
            <a:r>
              <a:rPr lang="da-DK" sz="1200" i="1" kern="1200" err="1">
                <a:solidFill>
                  <a:schemeClr val="tx1"/>
                </a:solidFill>
                <a:effectLst/>
                <a:latin typeface="+mn-lt"/>
                <a:ea typeface="+mn-ea"/>
                <a:cs typeface="+mn-cs"/>
              </a:rPr>
              <a:t>afblødning</a:t>
            </a:r>
            <a:r>
              <a:rPr lang="da-DK" sz="1200" i="1" kern="1200">
                <a:solidFill>
                  <a:schemeClr val="tx1"/>
                </a:solidFill>
                <a:effectLst/>
                <a:latin typeface="+mn-lt"/>
                <a:ea typeface="+mn-ea"/>
                <a:cs typeface="+mn-cs"/>
              </a:rPr>
              <a:t>, udtagning af indvolde og kønsorganer, </a:t>
            </a:r>
            <a:r>
              <a:rPr lang="da-DK" sz="1200" i="1" kern="1200" err="1">
                <a:solidFill>
                  <a:schemeClr val="tx1"/>
                </a:solidFill>
                <a:effectLst/>
                <a:latin typeface="+mn-lt"/>
                <a:ea typeface="+mn-ea"/>
                <a:cs typeface="+mn-cs"/>
              </a:rPr>
              <a:t>opbrystning</a:t>
            </a:r>
            <a:r>
              <a:rPr lang="da-DK" sz="1200" i="1" kern="1200">
                <a:solidFill>
                  <a:schemeClr val="tx1"/>
                </a:solidFill>
                <a:effectLst/>
                <a:latin typeface="+mn-lt"/>
                <a:ea typeface="+mn-ea"/>
                <a:cs typeface="+mn-cs"/>
              </a:rPr>
              <a:t>, udtagning af hjerte, lunger, lever, luftrør, tunge og mellemgulv, mør­bradløsning, </a:t>
            </a:r>
            <a:r>
              <a:rPr lang="da-DK" sz="1200" i="1" kern="1200" err="1">
                <a:solidFill>
                  <a:schemeClr val="tx1"/>
                </a:solidFill>
                <a:effectLst/>
                <a:latin typeface="+mn-lt"/>
                <a:ea typeface="+mn-ea"/>
                <a:cs typeface="+mn-cs"/>
              </a:rPr>
              <a:t>forskæring</a:t>
            </a:r>
            <a:r>
              <a:rPr lang="da-DK" sz="1200" i="1" kern="1200">
                <a:solidFill>
                  <a:schemeClr val="tx1"/>
                </a:solidFill>
                <a:effectLst/>
                <a:latin typeface="+mn-lt"/>
                <a:ea typeface="+mn-ea"/>
                <a:cs typeface="+mn-cs"/>
              </a:rPr>
              <a:t>, </a:t>
            </a:r>
            <a:r>
              <a:rPr lang="da-DK" sz="1200" i="1" kern="1200" err="1">
                <a:solidFill>
                  <a:schemeClr val="tx1"/>
                </a:solidFill>
                <a:effectLst/>
                <a:latin typeface="+mn-lt"/>
                <a:ea typeface="+mn-ea"/>
                <a:cs typeface="+mn-cs"/>
              </a:rPr>
              <a:t>midt­deling</a:t>
            </a:r>
            <a:r>
              <a:rPr lang="da-DK" sz="1200" i="1" kern="1200">
                <a:solidFill>
                  <a:schemeClr val="tx1"/>
                </a:solidFill>
                <a:effectLst/>
                <a:latin typeface="+mn-lt"/>
                <a:ea typeface="+mn-ea"/>
                <a:cs typeface="+mn-cs"/>
              </a:rPr>
              <a:t>, hovedløsning, fjernelse af savsmuld, udtagning af flommer (</a:t>
            </a:r>
            <a:r>
              <a:rPr lang="da-DK" sz="1200" i="1" kern="1200" err="1">
                <a:solidFill>
                  <a:schemeClr val="tx1"/>
                </a:solidFill>
                <a:effectLst/>
                <a:latin typeface="+mn-lt"/>
                <a:ea typeface="+mn-ea"/>
                <a:cs typeface="+mn-cs"/>
              </a:rPr>
              <a:t>incl</a:t>
            </a:r>
            <a:r>
              <a:rPr lang="da-DK" sz="1200" i="1" kern="1200">
                <a:solidFill>
                  <a:schemeClr val="tx1"/>
                </a:solidFill>
                <a:effectLst/>
                <a:latin typeface="+mn-lt"/>
                <a:ea typeface="+mn-ea"/>
                <a:cs typeface="+mn-cs"/>
              </a:rPr>
              <a:t>. mørbradfedt), nyrer, "hjertefedt", hypofyse, hjerne og rygmarv samt </a:t>
            </a:r>
            <a:r>
              <a:rPr lang="da-DK" sz="1200" i="1" kern="1200" err="1">
                <a:solidFill>
                  <a:schemeClr val="tx1"/>
                </a:solidFill>
                <a:effectLst/>
                <a:latin typeface="+mn-lt"/>
                <a:ea typeface="+mn-ea"/>
                <a:cs typeface="+mn-cs"/>
              </a:rPr>
              <a:t>afklipning</a:t>
            </a:r>
            <a:r>
              <a:rPr lang="da-DK" sz="1200" i="1" kern="1200">
                <a:solidFill>
                  <a:schemeClr val="tx1"/>
                </a:solidFill>
                <a:effectLst/>
                <a:latin typeface="+mn-lt"/>
                <a:ea typeface="+mn-ea"/>
                <a:cs typeface="+mn-cs"/>
              </a:rPr>
              <a:t> af patter og trikinprøve.  </a:t>
            </a:r>
          </a:p>
          <a:p>
            <a:r>
              <a:rPr lang="da-DK" sz="1200" kern="1200">
                <a:solidFill>
                  <a:schemeClr val="tx1"/>
                </a:solidFill>
                <a:effectLst/>
                <a:latin typeface="+mn-lt"/>
                <a:ea typeface="+mn-ea"/>
                <a:cs typeface="+mn-cs"/>
              </a:rPr>
              <a:t> </a:t>
            </a:r>
          </a:p>
          <a:p>
            <a:r>
              <a:rPr lang="da-DK" sz="1200" kern="1200">
                <a:solidFill>
                  <a:schemeClr val="tx1"/>
                </a:solidFill>
                <a:effectLst/>
                <a:latin typeface="+mn-lt"/>
                <a:ea typeface="+mn-ea"/>
                <a:cs typeface="+mn-cs"/>
              </a:rPr>
              <a:t>Udover ovenstående accepteres kun, at der evt. foretages udrensninger(partielle kassationer),  som den offentlige veterinære kontrol på slagteriet har krævet udført, og hvor problemet kan henføres til ”producenten”. (Såfremt en partiel kassation gennemføres, som følge af et forhold, som slagteriet er skyld i, opvejes det afskårne og tillægges vægten).</a:t>
            </a:r>
          </a:p>
          <a:p>
            <a:endParaRPr lang="en-GB"/>
          </a:p>
        </p:txBody>
      </p:sp>
      <p:sp>
        <p:nvSpPr>
          <p:cNvPr id="4" name="Slide Number Placeholder 3"/>
          <p:cNvSpPr>
            <a:spLocks noGrp="1"/>
          </p:cNvSpPr>
          <p:nvPr>
            <p:ph type="sldNum" sz="quarter" idx="5"/>
          </p:nvPr>
        </p:nvSpPr>
        <p:spPr/>
        <p:txBody>
          <a:bodyPr/>
          <a:lstStyle/>
          <a:p>
            <a:fld id="{883E341C-F76D-6C4B-931E-CE7046197897}" type="slidenum">
              <a:rPr lang="en-GB" smtClean="0"/>
              <a:t>14</a:t>
            </a:fld>
            <a:endParaRPr lang="en-GB"/>
          </a:p>
        </p:txBody>
      </p:sp>
    </p:spTree>
    <p:extLst>
      <p:ext uri="{BB962C8B-B14F-4D97-AF65-F5344CB8AC3E}">
        <p14:creationId xmlns:p14="http://schemas.microsoft.com/office/powerpoint/2010/main" val="1391926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Vær omhyggelig</a:t>
            </a:r>
            <a:r>
              <a:rPr lang="da-DK" baseline="0"/>
              <a:t> med arbejdet, da en lille registreringsfejl kan få stor betydning. </a:t>
            </a:r>
          </a:p>
          <a:p>
            <a:endParaRPr lang="da-DK" baseline="0"/>
          </a:p>
          <a:p>
            <a:r>
              <a:rPr lang="da-DK" baseline="0"/>
              <a:t>Det er vigtigt, at eleverne er bevidste omkring de krav, der stilles til dem, hvis de skal arbejde i en avl- og opformeringsbesætning. </a:t>
            </a:r>
          </a:p>
          <a:p>
            <a:endParaRPr lang="da-DK" baseline="0"/>
          </a:p>
          <a:p>
            <a:r>
              <a:rPr lang="da-DK" baseline="0"/>
              <a:t>Alle kan lave fejl, men det er vigtigt at få sagt straks, så det kan blive rettet eller taget højde for det.</a:t>
            </a:r>
            <a:endParaRPr lang="da-DK"/>
          </a:p>
        </p:txBody>
      </p:sp>
      <p:sp>
        <p:nvSpPr>
          <p:cNvPr id="4" name="Pladsholder til diasnummer 3"/>
          <p:cNvSpPr>
            <a:spLocks noGrp="1"/>
          </p:cNvSpPr>
          <p:nvPr>
            <p:ph type="sldNum" sz="quarter" idx="10"/>
          </p:nvPr>
        </p:nvSpPr>
        <p:spPr/>
        <p:txBody>
          <a:bodyPr/>
          <a:lstStyle/>
          <a:p>
            <a:pPr>
              <a:defRPr/>
            </a:pPr>
            <a:fld id="{0AFE4F35-38D1-4586-8062-C0D74F49BC40}" type="slidenum">
              <a:rPr lang="da-DK" smtClean="0"/>
              <a:pPr>
                <a:defRPr/>
              </a:pPr>
              <a:t>15</a:t>
            </a:fld>
            <a:endParaRPr lang="da-DK"/>
          </a:p>
        </p:txBody>
      </p:sp>
    </p:spTree>
    <p:extLst>
      <p:ext uri="{BB962C8B-B14F-4D97-AF65-F5344CB8AC3E}">
        <p14:creationId xmlns:p14="http://schemas.microsoft.com/office/powerpoint/2010/main" val="2082064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Spørg</a:t>
            </a:r>
            <a:r>
              <a:rPr lang="da-DK" baseline="0"/>
              <a:t> eleverne ”HVORFOR” der ikke må forskelsbehandles på grisene.</a:t>
            </a:r>
          </a:p>
          <a:p>
            <a:endParaRPr lang="da-DK"/>
          </a:p>
          <a:p>
            <a:r>
              <a:rPr lang="da-DK"/>
              <a:t>Svar: Ingen forskelsbehandling på grisene er for at eliminere</a:t>
            </a:r>
            <a:r>
              <a:rPr lang="da-DK" baseline="0"/>
              <a:t> miljøeffekt og dermed er man mere sikker på arveligheden af de egenskaber man opsamler data på.</a:t>
            </a:r>
            <a:endParaRPr lang="da-DK"/>
          </a:p>
        </p:txBody>
      </p:sp>
      <p:sp>
        <p:nvSpPr>
          <p:cNvPr id="4" name="Pladsholder til diasnummer 3"/>
          <p:cNvSpPr>
            <a:spLocks noGrp="1"/>
          </p:cNvSpPr>
          <p:nvPr>
            <p:ph type="sldNum" sz="quarter" idx="10"/>
          </p:nvPr>
        </p:nvSpPr>
        <p:spPr/>
        <p:txBody>
          <a:bodyPr/>
          <a:lstStyle/>
          <a:p>
            <a:pPr>
              <a:defRPr/>
            </a:pPr>
            <a:fld id="{0AFE4F35-38D1-4586-8062-C0D74F49BC40}" type="slidenum">
              <a:rPr lang="da-DK" smtClean="0"/>
              <a:pPr>
                <a:defRPr/>
              </a:pPr>
              <a:t>16</a:t>
            </a:fld>
            <a:endParaRPr lang="da-DK"/>
          </a:p>
        </p:txBody>
      </p:sp>
    </p:spTree>
    <p:extLst>
      <p:ext uri="{BB962C8B-B14F-4D97-AF65-F5344CB8AC3E}">
        <p14:creationId xmlns:p14="http://schemas.microsoft.com/office/powerpoint/2010/main" val="4089838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Slægtsskabet tjekkes via hårprøver.</a:t>
            </a:r>
            <a:r>
              <a:rPr lang="da-DK" baseline="0"/>
              <a:t> </a:t>
            </a:r>
          </a:p>
          <a:p>
            <a:r>
              <a:rPr lang="da-DK" baseline="0"/>
              <a:t>Alle avlsrelevante dyr i avlsbesætninger tjekkes.</a:t>
            </a:r>
          </a:p>
          <a:p>
            <a:r>
              <a:rPr lang="da-DK" baseline="0"/>
              <a:t>Der tjekkes ti opformeringsbesætninger hvert år for slægtsskab.  </a:t>
            </a:r>
          </a:p>
          <a:p>
            <a:r>
              <a:rPr lang="da-DK" baseline="0"/>
              <a:t>Har vi ikke styr på slægtsskab, så kan alt andet være lige meget. Har besætningen ikke styr på sit slægtsskab, så lukker SEGES besætningerne.</a:t>
            </a:r>
          </a:p>
        </p:txBody>
      </p:sp>
      <p:sp>
        <p:nvSpPr>
          <p:cNvPr id="4" name="Pladsholder til diasnummer 3"/>
          <p:cNvSpPr>
            <a:spLocks noGrp="1"/>
          </p:cNvSpPr>
          <p:nvPr>
            <p:ph type="sldNum" sz="quarter" idx="10"/>
          </p:nvPr>
        </p:nvSpPr>
        <p:spPr/>
        <p:txBody>
          <a:bodyPr/>
          <a:lstStyle/>
          <a:p>
            <a:pPr>
              <a:defRPr/>
            </a:pPr>
            <a:fld id="{0AFE4F35-38D1-4586-8062-C0D74F49BC40}" type="slidenum">
              <a:rPr lang="da-DK" smtClean="0"/>
              <a:pPr>
                <a:defRPr/>
              </a:pPr>
              <a:t>21</a:t>
            </a:fld>
            <a:endParaRPr lang="da-DK"/>
          </a:p>
        </p:txBody>
      </p:sp>
    </p:spTree>
    <p:extLst>
      <p:ext uri="{BB962C8B-B14F-4D97-AF65-F5344CB8AC3E}">
        <p14:creationId xmlns:p14="http://schemas.microsoft.com/office/powerpoint/2010/main" val="3705085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A4C68-A1C9-BD69-03A0-5DE59DAF445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3089022-5F2A-CBBF-EA78-50C213E5F92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BB859F9-73E5-A5EC-65FD-A84E2692C758}"/>
              </a:ext>
            </a:extLst>
          </p:cNvPr>
          <p:cNvSpPr>
            <a:spLocks noGrp="1"/>
          </p:cNvSpPr>
          <p:nvPr>
            <p:ph type="body" idx="1"/>
          </p:nvPr>
        </p:nvSpPr>
        <p:spPr/>
        <p:txBody>
          <a:bodyPr/>
          <a:lstStyle/>
          <a:p>
            <a:endParaRPr lang="en-US"/>
          </a:p>
        </p:txBody>
      </p:sp>
      <p:sp>
        <p:nvSpPr>
          <p:cNvPr id="4" name="Pladsholder til slidenummer 3">
            <a:extLst>
              <a:ext uri="{FF2B5EF4-FFF2-40B4-BE49-F238E27FC236}">
                <a16:creationId xmlns:a16="http://schemas.microsoft.com/office/drawing/2014/main" id="{DBD2D56E-34BA-1443-BED8-928DFCD030EA}"/>
              </a:ext>
            </a:extLst>
          </p:cNvPr>
          <p:cNvSpPr>
            <a:spLocks noGrp="1"/>
          </p:cNvSpPr>
          <p:nvPr>
            <p:ph type="sldNum" sz="quarter" idx="5"/>
          </p:nvPr>
        </p:nvSpPr>
        <p:spPr/>
        <p:txBody>
          <a:bodyPr/>
          <a:lstStyle/>
          <a:p>
            <a:pPr>
              <a:defRPr/>
            </a:pPr>
            <a:fld id="{0AFE4F35-38D1-4586-8062-C0D74F49BC40}" type="slidenum">
              <a:rPr lang="da-DK" smtClean="0"/>
              <a:pPr>
                <a:defRPr/>
              </a:pPr>
              <a:t>22</a:t>
            </a:fld>
            <a:endParaRPr lang="da-DK"/>
          </a:p>
        </p:txBody>
      </p:sp>
    </p:spTree>
    <p:extLst>
      <p:ext uri="{BB962C8B-B14F-4D97-AF65-F5344CB8AC3E}">
        <p14:creationId xmlns:p14="http://schemas.microsoft.com/office/powerpoint/2010/main" val="1367146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0AFE4F35-38D1-4586-8062-C0D74F49BC40}" type="slidenum">
              <a:rPr lang="da-DK" smtClean="0"/>
              <a:pPr>
                <a:defRPr/>
              </a:pPr>
              <a:t>23</a:t>
            </a:fld>
            <a:endParaRPr lang="da-DK"/>
          </a:p>
        </p:txBody>
      </p:sp>
    </p:spTree>
    <p:extLst>
      <p:ext uri="{BB962C8B-B14F-4D97-AF65-F5344CB8AC3E}">
        <p14:creationId xmlns:p14="http://schemas.microsoft.com/office/powerpoint/2010/main" val="2216828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CFCFE-C835-F579-37D5-80BFD14965B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C0E6822-B23A-0FB3-8870-5B1880D3E38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FA711EA-4F5F-BCE2-0369-F269746A528E}"/>
              </a:ext>
            </a:extLst>
          </p:cNvPr>
          <p:cNvSpPr>
            <a:spLocks noGrp="1"/>
          </p:cNvSpPr>
          <p:nvPr>
            <p:ph type="body" idx="1"/>
          </p:nvPr>
        </p:nvSpPr>
        <p:spPr/>
        <p:txBody>
          <a:bodyPr/>
          <a:lstStyle/>
          <a:p>
            <a:endParaRPr lang="en-US"/>
          </a:p>
        </p:txBody>
      </p:sp>
      <p:sp>
        <p:nvSpPr>
          <p:cNvPr id="4" name="Pladsholder til slidenummer 3">
            <a:extLst>
              <a:ext uri="{FF2B5EF4-FFF2-40B4-BE49-F238E27FC236}">
                <a16:creationId xmlns:a16="http://schemas.microsoft.com/office/drawing/2014/main" id="{8AC91D85-6887-B619-FC44-C468C41E5033}"/>
              </a:ext>
            </a:extLst>
          </p:cNvPr>
          <p:cNvSpPr>
            <a:spLocks noGrp="1"/>
          </p:cNvSpPr>
          <p:nvPr>
            <p:ph type="sldNum" sz="quarter" idx="5"/>
          </p:nvPr>
        </p:nvSpPr>
        <p:spPr/>
        <p:txBody>
          <a:bodyPr/>
          <a:lstStyle/>
          <a:p>
            <a:pPr>
              <a:defRPr/>
            </a:pPr>
            <a:fld id="{0AFE4F35-38D1-4586-8062-C0D74F49BC40}" type="slidenum">
              <a:rPr lang="da-DK" smtClean="0"/>
              <a:pPr>
                <a:defRPr/>
              </a:pPr>
              <a:t>24</a:t>
            </a:fld>
            <a:endParaRPr lang="da-DK"/>
          </a:p>
        </p:txBody>
      </p:sp>
    </p:spTree>
    <p:extLst>
      <p:ext uri="{BB962C8B-B14F-4D97-AF65-F5344CB8AC3E}">
        <p14:creationId xmlns:p14="http://schemas.microsoft.com/office/powerpoint/2010/main" val="3972605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effectLst/>
              </a:rPr>
              <a:t>Inden for hver race er gennemsnitsindekset hos basispopulationen altid 100</a:t>
            </a:r>
            <a:r>
              <a:rPr lang="da-DK" baseline="0">
                <a:effectLst/>
              </a:rPr>
              <a:t>.</a:t>
            </a:r>
            <a:r>
              <a:rPr lang="da-DK" i="1">
                <a:effectLst/>
              </a:rPr>
              <a:t> </a:t>
            </a:r>
          </a:p>
          <a:p>
            <a:endParaRPr lang="da-DK" b="1" i="1">
              <a:effectLst/>
            </a:endParaRPr>
          </a:p>
          <a:p>
            <a:r>
              <a:rPr lang="da-DK">
                <a:effectLst/>
              </a:rPr>
              <a:t>Jo højere indeks et dyr har, jo bedre avlsmæssig og økonomisk værdi har dyret. Avlsindekset benyttes til at udvælge de potentielt bedste dyr til fremtidige generationer. </a:t>
            </a:r>
          </a:p>
          <a:p>
            <a:endParaRPr lang="da-DK" baseline="0">
              <a:effectLst/>
            </a:endParaRPr>
          </a:p>
          <a:p>
            <a:r>
              <a:rPr lang="da-DK" baseline="0">
                <a:effectLst/>
              </a:rPr>
              <a:t>Da der hele tiden sker en avlsmæssig fremgang hos racen, men indekset altid er 100 i gennemsnit for racen, vil dyrene falde i takt med, at den nye generation forbedres. Som en tommelfingerregel er faldet ca. 1,5 point/måned</a:t>
            </a:r>
            <a:endParaRPr lang="da-DK">
              <a:effectLst/>
            </a:endParaRPr>
          </a:p>
          <a:p>
            <a:endParaRPr lang="da-DK">
              <a:effectLst/>
            </a:endParaRPr>
          </a:p>
          <a:p>
            <a:r>
              <a:rPr lang="da-DK">
                <a:effectLst/>
              </a:rPr>
              <a:t>Indeks beregnes hver onsdag nat på baggrund af de nyeste oplysninger i Databanken. </a:t>
            </a:r>
          </a:p>
          <a:p>
            <a:r>
              <a:rPr lang="da-DK">
                <a:effectLst/>
              </a:rPr>
              <a:t>Indekset er sammensat af subindeks for hver af egenskaberne i avlsmålet.  Hvert subindeks angiver, hvor meget avlsdyrets arvelige anlæg forventes at påvirke afkommet. </a:t>
            </a:r>
          </a:p>
          <a:p>
            <a:endParaRPr lang="LID4096"/>
          </a:p>
        </p:txBody>
      </p:sp>
      <p:sp>
        <p:nvSpPr>
          <p:cNvPr id="4" name="Pladsholder til slidenummer 3"/>
          <p:cNvSpPr>
            <a:spLocks noGrp="1"/>
          </p:cNvSpPr>
          <p:nvPr>
            <p:ph type="sldNum" sz="quarter" idx="5"/>
          </p:nvPr>
        </p:nvSpPr>
        <p:spPr/>
        <p:txBody>
          <a:bodyPr/>
          <a:lstStyle/>
          <a:p>
            <a:fld id="{883E341C-F76D-6C4B-931E-CE7046197897}" type="slidenum">
              <a:rPr lang="da-DK" smtClean="0"/>
              <a:t>27</a:t>
            </a:fld>
            <a:endParaRPr lang="da-DK"/>
          </a:p>
        </p:txBody>
      </p:sp>
    </p:spTree>
    <p:extLst>
      <p:ext uri="{BB962C8B-B14F-4D97-AF65-F5344CB8AC3E}">
        <p14:creationId xmlns:p14="http://schemas.microsoft.com/office/powerpoint/2010/main" val="293487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pPr>
              <a:defRPr/>
            </a:pPr>
            <a:fld id="{0AFE4F35-38D1-4586-8062-C0D74F49BC40}" type="slidenum">
              <a:rPr lang="da-DK" smtClean="0"/>
              <a:pPr>
                <a:defRPr/>
              </a:pPr>
              <a:t>3</a:t>
            </a:fld>
            <a:endParaRPr lang="da-DK"/>
          </a:p>
        </p:txBody>
      </p:sp>
    </p:spTree>
    <p:extLst>
      <p:ext uri="{BB962C8B-B14F-4D97-AF65-F5344CB8AC3E}">
        <p14:creationId xmlns:p14="http://schemas.microsoft.com/office/powerpoint/2010/main" val="2679570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a:effectLst/>
              </a:rPr>
              <a:t>Generelt gælder, at jo flere egenskaber der medtages i et avlsmål, jo mindre bliver fremgangen pr. egenskab (der er kun 100 % at dele ud af). Den samlede økonomiske værdi af fremgangen i egenskaberne i avlsmålet kan derimod blive større. Derfor sammensættes avlsmålet af den kombination af egenskaber, der giver størst mulig værdi. </a:t>
            </a:r>
          </a:p>
          <a:p>
            <a:endParaRPr lang="da-DK"/>
          </a:p>
          <a:p>
            <a:endParaRPr lang="LID4096"/>
          </a:p>
        </p:txBody>
      </p:sp>
      <p:sp>
        <p:nvSpPr>
          <p:cNvPr id="4" name="Pladsholder til slidenummer 3"/>
          <p:cNvSpPr>
            <a:spLocks noGrp="1"/>
          </p:cNvSpPr>
          <p:nvPr>
            <p:ph type="sldNum" sz="quarter" idx="5"/>
          </p:nvPr>
        </p:nvSpPr>
        <p:spPr/>
        <p:txBody>
          <a:bodyPr/>
          <a:lstStyle/>
          <a:p>
            <a:fld id="{883E341C-F76D-6C4B-931E-CE7046197897}" type="slidenum">
              <a:rPr lang="da-DK" smtClean="0"/>
              <a:t>28</a:t>
            </a:fld>
            <a:endParaRPr lang="da-DK"/>
          </a:p>
        </p:txBody>
      </p:sp>
    </p:spTree>
    <p:extLst>
      <p:ext uri="{BB962C8B-B14F-4D97-AF65-F5344CB8AC3E}">
        <p14:creationId xmlns:p14="http://schemas.microsoft.com/office/powerpoint/2010/main" val="888671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a:t>De økonomiske vægte er et udtryk for hvor meget økonomien forbedres hvis egenskaben forbedres med 1 enhed.</a:t>
            </a:r>
          </a:p>
          <a:p>
            <a:endParaRPr lang="da-DK" b="0"/>
          </a:p>
          <a:p>
            <a:endParaRPr lang="LID4096"/>
          </a:p>
        </p:txBody>
      </p:sp>
      <p:sp>
        <p:nvSpPr>
          <p:cNvPr id="4" name="Pladsholder til slidenummer 3"/>
          <p:cNvSpPr>
            <a:spLocks noGrp="1"/>
          </p:cNvSpPr>
          <p:nvPr>
            <p:ph type="sldNum" sz="quarter" idx="5"/>
          </p:nvPr>
        </p:nvSpPr>
        <p:spPr/>
        <p:txBody>
          <a:bodyPr/>
          <a:lstStyle/>
          <a:p>
            <a:fld id="{883E341C-F76D-6C4B-931E-CE7046197897}" type="slidenum">
              <a:rPr lang="da-DK" smtClean="0"/>
              <a:t>29</a:t>
            </a:fld>
            <a:endParaRPr lang="da-DK"/>
          </a:p>
        </p:txBody>
      </p:sp>
    </p:spTree>
    <p:extLst>
      <p:ext uri="{BB962C8B-B14F-4D97-AF65-F5344CB8AC3E}">
        <p14:creationId xmlns:p14="http://schemas.microsoft.com/office/powerpoint/2010/main" val="650819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77500" lnSpcReduction="20000"/>
          </a:bodyPr>
          <a:lstStyle/>
          <a:p>
            <a:pPr>
              <a:defRPr/>
            </a:pPr>
            <a:r>
              <a:rPr lang="da-DK"/>
              <a:t>Indeks beregnes på følgende måde:</a:t>
            </a:r>
          </a:p>
          <a:p>
            <a:pPr marL="0" marR="0" indent="0" algn="l" defTabSz="914400" rtl="0" eaLnBrk="0" fontAlgn="base" latinLnBrk="0" hangingPunct="0">
              <a:lnSpc>
                <a:spcPct val="100000"/>
              </a:lnSpc>
              <a:spcBef>
                <a:spcPct val="30000"/>
              </a:spcBef>
              <a:spcAft>
                <a:spcPct val="0"/>
              </a:spcAft>
              <a:buClrTx/>
              <a:buSzTx/>
              <a:buFontTx/>
              <a:buNone/>
              <a:tabLst/>
              <a:defRPr/>
            </a:pPr>
            <a:r>
              <a:rPr lang="da-DK"/>
              <a:t>SUB</a:t>
            </a:r>
            <a:r>
              <a:rPr lang="da-DK" baseline="-25000"/>
              <a:t>LG5</a:t>
            </a:r>
            <a:r>
              <a:rPr lang="da-DK"/>
              <a:t> * økonomisk værdi + SUB</a:t>
            </a:r>
            <a:r>
              <a:rPr lang="da-DK" baseline="-25000"/>
              <a:t>0-30</a:t>
            </a:r>
            <a:r>
              <a:rPr lang="da-DK"/>
              <a:t> * økonomisk værdi + SUB</a:t>
            </a:r>
            <a:r>
              <a:rPr lang="da-DK" baseline="-25000"/>
              <a:t>30-118</a:t>
            </a:r>
            <a:r>
              <a:rPr lang="da-DK"/>
              <a:t> * økonomisk værdi + </a:t>
            </a:r>
            <a:r>
              <a:rPr lang="da-DK" err="1"/>
              <a:t>SUB</a:t>
            </a:r>
            <a:r>
              <a:rPr lang="da-DK" baseline="-25000" err="1"/>
              <a:t>holdbarhed</a:t>
            </a:r>
            <a:r>
              <a:rPr lang="da-DK"/>
              <a:t> * økonomisk værdi + </a:t>
            </a:r>
            <a:r>
              <a:rPr lang="da-DK" err="1"/>
              <a:t>SUB</a:t>
            </a:r>
            <a:r>
              <a:rPr lang="da-DK" baseline="-25000" err="1"/>
              <a:t>styrke</a:t>
            </a:r>
            <a:r>
              <a:rPr lang="da-DK"/>
              <a:t> * økonomisk værdi + </a:t>
            </a:r>
            <a:r>
              <a:rPr lang="da-DK" err="1"/>
              <a:t>SUB</a:t>
            </a:r>
            <a:r>
              <a:rPr lang="da-DK" baseline="-25000" err="1"/>
              <a:t>FEsv</a:t>
            </a:r>
            <a:r>
              <a:rPr lang="da-DK"/>
              <a:t> * økonomisk værdi + </a:t>
            </a:r>
            <a:r>
              <a:rPr lang="da-DK" err="1"/>
              <a:t>SUB</a:t>
            </a:r>
            <a:r>
              <a:rPr lang="da-DK" baseline="-25000" err="1"/>
              <a:t>kød</a:t>
            </a:r>
            <a:r>
              <a:rPr lang="da-DK" baseline="-25000"/>
              <a:t>%</a:t>
            </a:r>
            <a:r>
              <a:rPr lang="da-DK"/>
              <a:t> * økonomisk værdi + </a:t>
            </a:r>
            <a:r>
              <a:rPr lang="da-DK" err="1"/>
              <a:t>SUB</a:t>
            </a:r>
            <a:r>
              <a:rPr lang="da-DK" baseline="-25000" err="1"/>
              <a:t>svind</a:t>
            </a:r>
            <a:r>
              <a:rPr lang="da-DK"/>
              <a:t> * økonomisk værdi +  = rå indeks * standardiseringsfaktor (aktuel tal findes på partner.danavl.dk) + 100</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b="1"/>
              <a:t>Standardiseringsfaktoren </a:t>
            </a:r>
            <a:r>
              <a:rPr lang="da-DK"/>
              <a:t>benyttes for at sikre variationen (spredningen) i indekset. Standardiseringsfaktoren vælges, så spredningen i indeks for basispopulationen altid er 10 for </a:t>
            </a:r>
            <a:r>
              <a:rPr lang="da-DK" err="1"/>
              <a:t>Duroc</a:t>
            </a:r>
            <a:r>
              <a:rPr lang="da-DK"/>
              <a:t> og 15 for Landrace og Yorkshire. </a:t>
            </a:r>
            <a:br>
              <a:rPr lang="da-DK"/>
            </a:br>
            <a:r>
              <a:rPr lang="da-DK"/>
              <a:t>Gennemsnitligt indeks for basispopulationen er 100. Det betyder at 95 % af basispopulationen er mellem 80 og 120 for Duroc og 70 og 130 for Landrace og Yorkshire (+/- 2 * spredning).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pPr marL="0" indent="0">
              <a:buNone/>
            </a:pPr>
            <a:r>
              <a:rPr lang="da-DK" sz="1200"/>
              <a:t>For hver race standardiseres avlsværdierne således at den aktive so-population i hver race har et gennemsnit på 100. For DanBred Duroc justeres yderligere således at den aktive so-population i avlsbesætninger har en standardafvigelse på 10, mens der for DanBred Landrace og DanBred Yorkshire justeres til en standardafvigelse på 15.</a:t>
            </a:r>
          </a:p>
          <a:p>
            <a:pPr marL="0" indent="0">
              <a:buNone/>
            </a:pPr>
            <a:endParaRPr lang="da-DK"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t>Standardiseringsfaktoren benyttes for at sikre variationen (spredningen) i indekset. Standardiseringsfaktoren vælges, så spredningen i indeks for basispopulationen altid er 10 for Duroc og 15 for Landrace og Yorkshire. Gennemsnitligt indeks for basispopulationen er 100. Det betyder at 95 % af basispopulationen er mellem 80 og 120 for Duroc og 70 og 130 for Landrace og Yorkshire (+/- 2 * spredning).</a:t>
            </a:r>
            <a:endParaRPr lang="da-DK" baseline="0"/>
          </a:p>
          <a:p>
            <a:endParaRPr lang="da-DK"/>
          </a:p>
          <a:p>
            <a:pPr marL="0" marR="0" indent="0" algn="l" defTabSz="914400" rtl="0" eaLnBrk="0" fontAlgn="base" latinLnBrk="0" hangingPunct="0">
              <a:lnSpc>
                <a:spcPct val="100000"/>
              </a:lnSpc>
              <a:spcBef>
                <a:spcPct val="30000"/>
              </a:spcBef>
              <a:spcAft>
                <a:spcPct val="0"/>
              </a:spcAft>
              <a:buClrTx/>
              <a:buSzTx/>
              <a:buFontTx/>
              <a:buNone/>
              <a:tabLst/>
              <a:defRPr/>
            </a:pPr>
            <a:endParaRPr lang="da-DK" baseline="0"/>
          </a:p>
          <a:p>
            <a:pPr marL="0" marR="0" indent="0" algn="l" defTabSz="914400" rtl="0" eaLnBrk="0" fontAlgn="base" latinLnBrk="0" hangingPunct="0">
              <a:lnSpc>
                <a:spcPct val="100000"/>
              </a:lnSpc>
              <a:spcBef>
                <a:spcPct val="30000"/>
              </a:spcBef>
              <a:spcAft>
                <a:spcPct val="0"/>
              </a:spcAft>
              <a:buClrTx/>
              <a:buSzTx/>
              <a:buFontTx/>
              <a:buNone/>
              <a:tabLst/>
              <a:defRPr/>
            </a:pPr>
            <a:endParaRPr lang="da-DK" baseline="0"/>
          </a:p>
          <a:p>
            <a:pPr marL="0" marR="0" indent="0" algn="l" defTabSz="914400" rtl="0" eaLnBrk="0" fontAlgn="base" latinLnBrk="0" hangingPunct="0">
              <a:lnSpc>
                <a:spcPct val="100000"/>
              </a:lnSpc>
              <a:spcBef>
                <a:spcPct val="30000"/>
              </a:spcBef>
              <a:spcAft>
                <a:spcPct val="0"/>
              </a:spcAft>
              <a:buClrTx/>
              <a:buSzTx/>
              <a:buFontTx/>
              <a:buNone/>
              <a:tabLst/>
              <a:defRPr/>
            </a:pPr>
            <a:r>
              <a:rPr lang="da-DK" baseline="0"/>
              <a:t>Aktuelle Sub-indeks for orner kan ses på partner.danavl.dk, og de beregnes hver onsdag nat sammen med standardiseringsfaktoren.</a:t>
            </a:r>
          </a:p>
          <a:p>
            <a:pPr marL="0" marR="0" indent="0" algn="l" defTabSz="914400" rtl="0" eaLnBrk="0" fontAlgn="base" latinLnBrk="0" hangingPunct="0">
              <a:lnSpc>
                <a:spcPct val="100000"/>
              </a:lnSpc>
              <a:spcBef>
                <a:spcPct val="30000"/>
              </a:spcBef>
              <a:spcAft>
                <a:spcPct val="0"/>
              </a:spcAft>
              <a:buClrTx/>
              <a:buSzTx/>
              <a:buFontTx/>
              <a:buNone/>
              <a:tabLst/>
              <a:defRPr/>
            </a:pPr>
            <a:r>
              <a:rPr lang="da-DK"/>
              <a:t>Det vil være en god</a:t>
            </a:r>
            <a:r>
              <a:rPr lang="da-DK" baseline="0"/>
              <a:t> idé at lade eleverne lave opgaver, hvor de beregner indeks.</a:t>
            </a:r>
            <a:endParaRPr lang="da-DK"/>
          </a:p>
          <a:p>
            <a:pPr marL="0" marR="0" indent="0" algn="l" defTabSz="914400" rtl="0" eaLnBrk="0" fontAlgn="base" latinLnBrk="0" hangingPunct="0">
              <a:lnSpc>
                <a:spcPct val="100000"/>
              </a:lnSpc>
              <a:spcBef>
                <a:spcPct val="30000"/>
              </a:spcBef>
              <a:spcAft>
                <a:spcPct val="0"/>
              </a:spcAft>
              <a:buClrTx/>
              <a:buSzTx/>
              <a:buFontTx/>
              <a:buNone/>
              <a:tabLst/>
              <a:defRPr/>
            </a:pPr>
            <a:endParaRPr lang="da-DK"/>
          </a:p>
          <a:p>
            <a:endParaRPr lang="da-DK" b="1"/>
          </a:p>
        </p:txBody>
      </p:sp>
      <p:sp>
        <p:nvSpPr>
          <p:cNvPr id="4" name="Pladsholder til diasnummer 3"/>
          <p:cNvSpPr>
            <a:spLocks noGrp="1"/>
          </p:cNvSpPr>
          <p:nvPr>
            <p:ph type="sldNum" sz="quarter" idx="10"/>
          </p:nvPr>
        </p:nvSpPr>
        <p:spPr/>
        <p:txBody>
          <a:bodyPr/>
          <a:lstStyle/>
          <a:p>
            <a:pPr>
              <a:defRPr/>
            </a:pPr>
            <a:fld id="{0AFE4F35-38D1-4586-8062-C0D74F49BC40}" type="slidenum">
              <a:rPr lang="da-DK" smtClean="0"/>
              <a:pPr>
                <a:defRPr/>
              </a:pPr>
              <a:t>30</a:t>
            </a:fld>
            <a:endParaRPr lang="da-DK"/>
          </a:p>
        </p:txBody>
      </p:sp>
    </p:spTree>
    <p:extLst>
      <p:ext uri="{BB962C8B-B14F-4D97-AF65-F5344CB8AC3E}">
        <p14:creationId xmlns:p14="http://schemas.microsoft.com/office/powerpoint/2010/main" val="1166524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FF2B5-30C1-AE3C-D509-ACB438059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3A8DF-0178-A9B8-BE79-08E909335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13552-F33B-71CD-F6DA-F302280187ED}"/>
              </a:ext>
            </a:extLst>
          </p:cNvPr>
          <p:cNvSpPr>
            <a:spLocks noGrp="1"/>
          </p:cNvSpPr>
          <p:nvPr>
            <p:ph type="body" idx="1"/>
          </p:nvPr>
        </p:nvSpPr>
        <p:spPr/>
        <p:txBody>
          <a:bodyPr>
            <a:normAutofit/>
          </a:bodyPr>
          <a:lstStyle/>
          <a:p>
            <a:r>
              <a:rPr lang="en-US"/>
              <a:t>-M</a:t>
            </a:r>
            <a:r>
              <a:rPr lang="en-US" baseline="0"/>
              <a:t>ajority of animals perform around the population average</a:t>
            </a:r>
          </a:p>
          <a:p>
            <a:r>
              <a:rPr lang="en-US" baseline="0"/>
              <a:t>-We identify the elite animals</a:t>
            </a:r>
          </a:p>
          <a:p>
            <a:r>
              <a:rPr lang="en-US" baseline="0"/>
              <a:t>-For example, use the top 5% of the population as breeding stock for next generation</a:t>
            </a:r>
            <a:endParaRPr lang="en-US"/>
          </a:p>
        </p:txBody>
      </p:sp>
      <p:sp>
        <p:nvSpPr>
          <p:cNvPr id="4" name="Slide Number Placeholder 3">
            <a:extLst>
              <a:ext uri="{FF2B5EF4-FFF2-40B4-BE49-F238E27FC236}">
                <a16:creationId xmlns:a16="http://schemas.microsoft.com/office/drawing/2014/main" id="{84B94D22-FB18-B50C-37D0-A895F66D9A22}"/>
              </a:ext>
            </a:extLst>
          </p:cNvPr>
          <p:cNvSpPr>
            <a:spLocks noGrp="1"/>
          </p:cNvSpPr>
          <p:nvPr>
            <p:ph type="sldNum" sz="quarter" idx="10"/>
          </p:nvPr>
        </p:nvSpPr>
        <p:spPr/>
        <p:txBody>
          <a:bodyPr/>
          <a:lstStyle/>
          <a:p>
            <a:fld id="{219821B5-7BE3-461E-8F23-E5216CF3E0F7}" type="slidenum">
              <a:rPr lang="en-US" smtClean="0"/>
              <a:pPr/>
              <a:t>31</a:t>
            </a:fld>
            <a:endParaRPr lang="en-US"/>
          </a:p>
        </p:txBody>
      </p:sp>
    </p:spTree>
    <p:extLst>
      <p:ext uri="{BB962C8B-B14F-4D97-AF65-F5344CB8AC3E}">
        <p14:creationId xmlns:p14="http://schemas.microsoft.com/office/powerpoint/2010/main" val="2304382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11CF2-1844-7955-74D1-889E02B05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BC233-8CF9-56E4-06AF-BDEB8A197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29065-3D5E-4B11-14F4-0C70D7A42EA5}"/>
              </a:ext>
            </a:extLst>
          </p:cNvPr>
          <p:cNvSpPr>
            <a:spLocks noGrp="1"/>
          </p:cNvSpPr>
          <p:nvPr>
            <p:ph type="body" idx="1"/>
          </p:nvPr>
        </p:nvSpPr>
        <p:spPr/>
        <p:txBody>
          <a:bodyPr>
            <a:normAutofit/>
          </a:bodyPr>
          <a:lstStyle/>
          <a:p>
            <a:r>
              <a:rPr lang="en-US"/>
              <a:t>-By using the elite animals as sows and</a:t>
            </a:r>
            <a:r>
              <a:rPr lang="en-US" baseline="0"/>
              <a:t> boars, the average of the population increases </a:t>
            </a:r>
          </a:p>
          <a:p>
            <a:pPr defTabSz="897301">
              <a:defRPr/>
            </a:pPr>
            <a:r>
              <a:rPr lang="en-US" baseline="0"/>
              <a:t>-</a:t>
            </a:r>
            <a:r>
              <a:rPr lang="en-US"/>
              <a:t>Genetic</a:t>
            </a:r>
            <a:r>
              <a:rPr lang="en-US" baseline="0"/>
              <a:t> improvement is stable, lasting, and accumulates over time to continually bring more profit to the production system</a:t>
            </a:r>
          </a:p>
          <a:p>
            <a:r>
              <a:rPr lang="en-US" baseline="0"/>
              <a:t>-Since genetic improvement accumulates the population continues to get better and better over time</a:t>
            </a:r>
            <a:endParaRPr lang="en-US"/>
          </a:p>
        </p:txBody>
      </p:sp>
      <p:sp>
        <p:nvSpPr>
          <p:cNvPr id="4" name="Slide Number Placeholder 3">
            <a:extLst>
              <a:ext uri="{FF2B5EF4-FFF2-40B4-BE49-F238E27FC236}">
                <a16:creationId xmlns:a16="http://schemas.microsoft.com/office/drawing/2014/main" id="{732D457C-29F9-4FB1-FF7D-5B0C1900DC77}"/>
              </a:ext>
            </a:extLst>
          </p:cNvPr>
          <p:cNvSpPr>
            <a:spLocks noGrp="1"/>
          </p:cNvSpPr>
          <p:nvPr>
            <p:ph type="sldNum" sz="quarter" idx="10"/>
          </p:nvPr>
        </p:nvSpPr>
        <p:spPr/>
        <p:txBody>
          <a:bodyPr/>
          <a:lstStyle/>
          <a:p>
            <a:fld id="{219821B5-7BE3-461E-8F23-E5216CF3E0F7}" type="slidenum">
              <a:rPr lang="en-US" smtClean="0"/>
              <a:pPr/>
              <a:t>32</a:t>
            </a:fld>
            <a:endParaRPr lang="en-US"/>
          </a:p>
        </p:txBody>
      </p:sp>
    </p:spTree>
    <p:extLst>
      <p:ext uri="{BB962C8B-B14F-4D97-AF65-F5344CB8AC3E}">
        <p14:creationId xmlns:p14="http://schemas.microsoft.com/office/powerpoint/2010/main" val="3900997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baseline="0"/>
              <a:t>Det kræver gode modeller, store computer og kloge hoveder, men hvis ikke data fra stalden er korrekte, kan vi ikke bruge det til noget. Så medarbejderne er utroligt vigtige!!</a:t>
            </a:r>
            <a:endParaRPr lang="da-DK" b="0"/>
          </a:p>
        </p:txBody>
      </p:sp>
      <p:sp>
        <p:nvSpPr>
          <p:cNvPr id="4" name="Pladsholder til diasnummer 3"/>
          <p:cNvSpPr>
            <a:spLocks noGrp="1"/>
          </p:cNvSpPr>
          <p:nvPr>
            <p:ph type="sldNum" sz="quarter" idx="10"/>
          </p:nvPr>
        </p:nvSpPr>
        <p:spPr/>
        <p:txBody>
          <a:bodyPr/>
          <a:lstStyle/>
          <a:p>
            <a:pPr>
              <a:defRPr/>
            </a:pPr>
            <a:fld id="{0AFE4F35-38D1-4586-8062-C0D74F49BC40}" type="slidenum">
              <a:rPr lang="da-DK" smtClean="0"/>
              <a:pPr>
                <a:defRPr/>
              </a:pPr>
              <a:t>33</a:t>
            </a:fld>
            <a:endParaRPr lang="da-DK"/>
          </a:p>
        </p:txBody>
      </p:sp>
    </p:spTree>
    <p:extLst>
      <p:ext uri="{BB962C8B-B14F-4D97-AF65-F5344CB8AC3E}">
        <p14:creationId xmlns:p14="http://schemas.microsoft.com/office/powerpoint/2010/main" val="4117171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Data er fra januar 2025 – data repræsenterer kalenderåret 2024</a:t>
            </a:r>
            <a:endParaRPr lang="LID4096" dirty="0"/>
          </a:p>
        </p:txBody>
      </p:sp>
      <p:sp>
        <p:nvSpPr>
          <p:cNvPr id="4" name="Pladsholder til slidenummer 3"/>
          <p:cNvSpPr>
            <a:spLocks noGrp="1"/>
          </p:cNvSpPr>
          <p:nvPr>
            <p:ph type="sldNum" sz="quarter" idx="5"/>
          </p:nvPr>
        </p:nvSpPr>
        <p:spPr/>
        <p:txBody>
          <a:bodyPr/>
          <a:lstStyle/>
          <a:p>
            <a:fld id="{883E341C-F76D-6C4B-931E-CE7046197897}" type="slidenum">
              <a:rPr lang="da-DK" smtClean="0"/>
              <a:t>4</a:t>
            </a:fld>
            <a:endParaRPr lang="da-DK"/>
          </a:p>
        </p:txBody>
      </p:sp>
    </p:spTree>
    <p:extLst>
      <p:ext uri="{BB962C8B-B14F-4D97-AF65-F5344CB8AC3E}">
        <p14:creationId xmlns:p14="http://schemas.microsoft.com/office/powerpoint/2010/main" val="351832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a:t>
            </a:r>
            <a:r>
              <a:rPr lang="da-DK" err="1"/>
              <a:t>breeding</a:t>
            </a:r>
            <a:r>
              <a:rPr lang="da-DK"/>
              <a:t> program in DanBred is </a:t>
            </a:r>
            <a:r>
              <a:rPr lang="da-DK" err="1"/>
              <a:t>revolved</a:t>
            </a:r>
            <a:r>
              <a:rPr lang="da-DK"/>
              <a:t> </a:t>
            </a:r>
            <a:r>
              <a:rPr lang="da-DK" err="1"/>
              <a:t>around</a:t>
            </a:r>
            <a:r>
              <a:rPr lang="da-DK"/>
              <a:t> performance </a:t>
            </a:r>
            <a:r>
              <a:rPr lang="da-DK" err="1"/>
              <a:t>testing</a:t>
            </a:r>
            <a:r>
              <a:rPr lang="da-DK"/>
              <a:t> of the </a:t>
            </a:r>
            <a:r>
              <a:rPr lang="da-DK" err="1"/>
              <a:t>animals</a:t>
            </a:r>
            <a:r>
              <a:rPr lang="da-DK"/>
              <a:t>. </a:t>
            </a:r>
          </a:p>
          <a:p>
            <a:r>
              <a:rPr lang="da-DK" err="1"/>
              <a:t>We</a:t>
            </a:r>
            <a:r>
              <a:rPr lang="da-DK"/>
              <a:t> </a:t>
            </a:r>
            <a:r>
              <a:rPr lang="da-DK" err="1"/>
              <a:t>need</a:t>
            </a:r>
            <a:r>
              <a:rPr lang="da-DK"/>
              <a:t> to </a:t>
            </a:r>
            <a:r>
              <a:rPr lang="da-DK" err="1"/>
              <a:t>select</a:t>
            </a:r>
            <a:r>
              <a:rPr lang="da-DK"/>
              <a:t> the </a:t>
            </a:r>
            <a:r>
              <a:rPr lang="da-DK" err="1"/>
              <a:t>best</a:t>
            </a:r>
            <a:r>
              <a:rPr lang="da-DK"/>
              <a:t> </a:t>
            </a:r>
            <a:r>
              <a:rPr lang="da-DK" err="1"/>
              <a:t>animals</a:t>
            </a:r>
            <a:r>
              <a:rPr lang="da-DK"/>
              <a:t> for the </a:t>
            </a:r>
            <a:r>
              <a:rPr lang="da-DK" err="1"/>
              <a:t>next</a:t>
            </a:r>
            <a:r>
              <a:rPr lang="da-DK"/>
              <a:t> generation, and in </a:t>
            </a:r>
            <a:r>
              <a:rPr lang="da-DK" err="1"/>
              <a:t>order</a:t>
            </a:r>
            <a:r>
              <a:rPr lang="da-DK"/>
              <a:t> for </a:t>
            </a:r>
            <a:r>
              <a:rPr lang="da-DK" err="1"/>
              <a:t>us</a:t>
            </a:r>
            <a:r>
              <a:rPr lang="da-DK"/>
              <a:t> to </a:t>
            </a:r>
            <a:r>
              <a:rPr lang="da-DK" err="1"/>
              <a:t>determine</a:t>
            </a:r>
            <a:r>
              <a:rPr lang="da-DK"/>
              <a:t> </a:t>
            </a:r>
            <a:r>
              <a:rPr lang="da-DK" err="1"/>
              <a:t>which</a:t>
            </a:r>
            <a:r>
              <a:rPr lang="da-DK"/>
              <a:t> </a:t>
            </a:r>
            <a:r>
              <a:rPr lang="da-DK" err="1"/>
              <a:t>animals</a:t>
            </a:r>
            <a:r>
              <a:rPr lang="da-DK"/>
              <a:t> hold the </a:t>
            </a:r>
            <a:r>
              <a:rPr lang="da-DK" err="1"/>
              <a:t>highest</a:t>
            </a:r>
            <a:r>
              <a:rPr lang="da-DK"/>
              <a:t> </a:t>
            </a:r>
            <a:r>
              <a:rPr lang="da-DK" err="1"/>
              <a:t>genetci</a:t>
            </a:r>
            <a:r>
              <a:rPr lang="da-DK"/>
              <a:t> potential, </a:t>
            </a:r>
            <a:r>
              <a:rPr lang="da-DK" err="1"/>
              <a:t>we</a:t>
            </a:r>
            <a:r>
              <a:rPr lang="da-DK"/>
              <a:t> </a:t>
            </a:r>
            <a:r>
              <a:rPr lang="da-DK" err="1"/>
              <a:t>need</a:t>
            </a:r>
            <a:r>
              <a:rPr lang="da-DK"/>
              <a:t> to have </a:t>
            </a:r>
            <a:r>
              <a:rPr lang="da-DK" err="1"/>
              <a:t>them</a:t>
            </a:r>
            <a:r>
              <a:rPr lang="da-DK"/>
              <a:t> </a:t>
            </a:r>
            <a:r>
              <a:rPr lang="da-DK" err="1"/>
              <a:t>tested</a:t>
            </a:r>
            <a:r>
              <a:rPr lang="da-DK"/>
              <a:t>. </a:t>
            </a:r>
          </a:p>
          <a:p>
            <a:r>
              <a:rPr lang="da-DK"/>
              <a:t>But </a:t>
            </a:r>
            <a:r>
              <a:rPr lang="da-DK" err="1"/>
              <a:t>what</a:t>
            </a:r>
            <a:r>
              <a:rPr lang="da-DK"/>
              <a:t> kind of test? </a:t>
            </a:r>
          </a:p>
          <a:p>
            <a:r>
              <a:rPr lang="da-DK"/>
              <a:t>All </a:t>
            </a:r>
            <a:r>
              <a:rPr lang="da-DK" err="1"/>
              <a:t>young</a:t>
            </a:r>
            <a:r>
              <a:rPr lang="da-DK"/>
              <a:t> </a:t>
            </a:r>
            <a:r>
              <a:rPr lang="da-DK" err="1"/>
              <a:t>animals</a:t>
            </a:r>
            <a:r>
              <a:rPr lang="da-DK"/>
              <a:t> in the </a:t>
            </a:r>
            <a:r>
              <a:rPr lang="da-DK" err="1"/>
              <a:t>nucleus</a:t>
            </a:r>
            <a:r>
              <a:rPr lang="da-DK"/>
              <a:t> herds </a:t>
            </a:r>
            <a:r>
              <a:rPr lang="da-DK" err="1"/>
              <a:t>goes</a:t>
            </a:r>
            <a:r>
              <a:rPr lang="da-DK"/>
              <a:t> </a:t>
            </a:r>
            <a:r>
              <a:rPr lang="da-DK" err="1"/>
              <a:t>through</a:t>
            </a:r>
            <a:r>
              <a:rPr lang="da-DK"/>
              <a:t> the performance test – and the performance test is </a:t>
            </a:r>
            <a:r>
              <a:rPr lang="da-DK" err="1"/>
              <a:t>carried</a:t>
            </a:r>
            <a:r>
              <a:rPr lang="da-DK"/>
              <a:t> out in </a:t>
            </a:r>
            <a:r>
              <a:rPr lang="da-DK" err="1"/>
              <a:t>two</a:t>
            </a:r>
            <a:r>
              <a:rPr lang="da-DK"/>
              <a:t> </a:t>
            </a:r>
            <a:r>
              <a:rPr lang="da-DK" err="1"/>
              <a:t>different</a:t>
            </a:r>
            <a:r>
              <a:rPr lang="da-DK"/>
              <a:t> </a:t>
            </a:r>
            <a:r>
              <a:rPr lang="da-DK" err="1"/>
              <a:t>setups</a:t>
            </a:r>
            <a:r>
              <a:rPr lang="da-DK"/>
              <a:t>. </a:t>
            </a:r>
          </a:p>
          <a:p>
            <a:pPr marL="228600" indent="-228600">
              <a:buAutoNum type="arabicPeriod"/>
            </a:pPr>
            <a:r>
              <a:rPr lang="da-DK" err="1"/>
              <a:t>Bøgildgaard</a:t>
            </a:r>
            <a:r>
              <a:rPr lang="da-DK"/>
              <a:t> the DanBred </a:t>
            </a:r>
            <a:r>
              <a:rPr lang="da-DK" err="1"/>
              <a:t>boar</a:t>
            </a:r>
            <a:r>
              <a:rPr lang="da-DK"/>
              <a:t> </a:t>
            </a:r>
            <a:r>
              <a:rPr lang="da-DK" err="1"/>
              <a:t>testing</a:t>
            </a:r>
            <a:r>
              <a:rPr lang="da-DK"/>
              <a:t> station – </a:t>
            </a:r>
            <a:r>
              <a:rPr lang="da-DK" err="1"/>
              <a:t>this</a:t>
            </a:r>
            <a:r>
              <a:rPr lang="da-DK"/>
              <a:t> is </a:t>
            </a:r>
            <a:r>
              <a:rPr lang="da-DK" err="1"/>
              <a:t>where</a:t>
            </a:r>
            <a:r>
              <a:rPr lang="da-DK"/>
              <a:t> </a:t>
            </a:r>
            <a:r>
              <a:rPr lang="da-DK" err="1"/>
              <a:t>we</a:t>
            </a:r>
            <a:r>
              <a:rPr lang="da-DK"/>
              <a:t> send the </a:t>
            </a:r>
            <a:r>
              <a:rPr lang="da-DK" err="1"/>
              <a:t>best</a:t>
            </a:r>
            <a:r>
              <a:rPr lang="da-DK"/>
              <a:t> </a:t>
            </a:r>
            <a:r>
              <a:rPr lang="da-DK" err="1"/>
              <a:t>boars</a:t>
            </a:r>
            <a:r>
              <a:rPr lang="da-DK"/>
              <a:t> from all </a:t>
            </a:r>
            <a:r>
              <a:rPr lang="da-DK" err="1"/>
              <a:t>nucleus</a:t>
            </a:r>
            <a:r>
              <a:rPr lang="da-DK"/>
              <a:t> herds, of </a:t>
            </a:r>
            <a:r>
              <a:rPr lang="da-DK" err="1"/>
              <a:t>course</a:t>
            </a:r>
            <a:r>
              <a:rPr lang="da-DK"/>
              <a:t> </a:t>
            </a:r>
            <a:r>
              <a:rPr lang="da-DK" err="1"/>
              <a:t>limited</a:t>
            </a:r>
            <a:r>
              <a:rPr lang="da-DK"/>
              <a:t> so </a:t>
            </a:r>
            <a:r>
              <a:rPr lang="da-DK" err="1"/>
              <a:t>we</a:t>
            </a:r>
            <a:r>
              <a:rPr lang="da-DK"/>
              <a:t> </a:t>
            </a:r>
            <a:r>
              <a:rPr lang="da-DK" err="1"/>
              <a:t>only</a:t>
            </a:r>
            <a:r>
              <a:rPr lang="da-DK"/>
              <a:t> have a </a:t>
            </a:r>
            <a:r>
              <a:rPr lang="da-DK" err="1"/>
              <a:t>fixed</a:t>
            </a:r>
            <a:r>
              <a:rPr lang="da-DK"/>
              <a:t> </a:t>
            </a:r>
            <a:r>
              <a:rPr lang="da-DK" err="1"/>
              <a:t>number</a:t>
            </a:r>
            <a:r>
              <a:rPr lang="da-DK"/>
              <a:t> of </a:t>
            </a:r>
            <a:r>
              <a:rPr lang="da-DK" err="1"/>
              <a:t>boars</a:t>
            </a:r>
            <a:r>
              <a:rPr lang="da-DK"/>
              <a:t> from </a:t>
            </a:r>
            <a:r>
              <a:rPr lang="da-DK" err="1"/>
              <a:t>one</a:t>
            </a:r>
            <a:r>
              <a:rPr lang="da-DK"/>
              <a:t> </a:t>
            </a:r>
            <a:r>
              <a:rPr lang="da-DK" err="1"/>
              <a:t>father</a:t>
            </a:r>
            <a:r>
              <a:rPr lang="da-DK"/>
              <a:t> and </a:t>
            </a:r>
            <a:r>
              <a:rPr lang="da-DK" err="1"/>
              <a:t>family</a:t>
            </a:r>
            <a:r>
              <a:rPr lang="da-DK"/>
              <a:t>. </a:t>
            </a:r>
          </a:p>
          <a:p>
            <a:pPr marL="228600" indent="-228600">
              <a:buAutoNum type="arabicPeriod"/>
            </a:pPr>
            <a:r>
              <a:rPr lang="da-DK"/>
              <a:t>The on farm performance test in the DanBred </a:t>
            </a:r>
            <a:r>
              <a:rPr lang="da-DK" err="1"/>
              <a:t>nucleus</a:t>
            </a:r>
            <a:r>
              <a:rPr lang="da-DK"/>
              <a:t> herds – all </a:t>
            </a:r>
            <a:r>
              <a:rPr lang="da-DK" err="1"/>
              <a:t>nucleus</a:t>
            </a:r>
            <a:r>
              <a:rPr lang="da-DK"/>
              <a:t> herds have </a:t>
            </a:r>
            <a:r>
              <a:rPr lang="da-DK" err="1"/>
              <a:t>their</a:t>
            </a:r>
            <a:r>
              <a:rPr lang="da-DK"/>
              <a:t> </a:t>
            </a:r>
            <a:r>
              <a:rPr lang="da-DK" err="1"/>
              <a:t>own</a:t>
            </a:r>
            <a:r>
              <a:rPr lang="da-DK"/>
              <a:t> test </a:t>
            </a:r>
            <a:r>
              <a:rPr lang="da-DK" err="1"/>
              <a:t>setup</a:t>
            </a:r>
            <a:r>
              <a:rPr lang="da-DK"/>
              <a:t>. t</a:t>
            </a:r>
          </a:p>
          <a:p>
            <a:endParaRPr lang="da-DK"/>
          </a:p>
          <a:p>
            <a:r>
              <a:rPr lang="da-DK"/>
              <a:t>The </a:t>
            </a:r>
            <a:r>
              <a:rPr lang="da-DK" err="1"/>
              <a:t>phenotypes</a:t>
            </a:r>
            <a:r>
              <a:rPr lang="da-DK"/>
              <a:t> </a:t>
            </a:r>
            <a:r>
              <a:rPr lang="da-DK" err="1"/>
              <a:t>are</a:t>
            </a:r>
            <a:r>
              <a:rPr lang="da-DK"/>
              <a:t> </a:t>
            </a:r>
            <a:r>
              <a:rPr lang="da-DK" err="1"/>
              <a:t>collected</a:t>
            </a:r>
            <a:r>
              <a:rPr lang="da-DK"/>
              <a:t> in </a:t>
            </a:r>
            <a:r>
              <a:rPr lang="da-DK" err="1"/>
              <a:t>young</a:t>
            </a:r>
            <a:r>
              <a:rPr lang="da-DK"/>
              <a:t> </a:t>
            </a:r>
            <a:r>
              <a:rPr lang="da-DK" err="1"/>
              <a:t>animals</a:t>
            </a:r>
            <a:r>
              <a:rPr lang="da-DK"/>
              <a:t> (</a:t>
            </a:r>
            <a:r>
              <a:rPr lang="da-DK" err="1"/>
              <a:t>both</a:t>
            </a:r>
            <a:r>
              <a:rPr lang="da-DK"/>
              <a:t> </a:t>
            </a:r>
            <a:r>
              <a:rPr lang="da-DK" err="1"/>
              <a:t>gilts</a:t>
            </a:r>
            <a:r>
              <a:rPr lang="da-DK"/>
              <a:t> and </a:t>
            </a:r>
            <a:r>
              <a:rPr lang="da-DK" err="1"/>
              <a:t>boars</a:t>
            </a:r>
            <a:r>
              <a:rPr lang="da-DK"/>
              <a:t>) – and </a:t>
            </a:r>
            <a:r>
              <a:rPr lang="da-DK" err="1"/>
              <a:t>then</a:t>
            </a:r>
            <a:r>
              <a:rPr lang="da-DK"/>
              <a:t> </a:t>
            </a:r>
            <a:r>
              <a:rPr lang="da-DK" err="1"/>
              <a:t>we</a:t>
            </a:r>
            <a:r>
              <a:rPr lang="da-DK"/>
              <a:t> </a:t>
            </a:r>
            <a:r>
              <a:rPr lang="da-DK" err="1"/>
              <a:t>collect</a:t>
            </a:r>
            <a:r>
              <a:rPr lang="da-DK"/>
              <a:t> </a:t>
            </a:r>
            <a:r>
              <a:rPr lang="da-DK" err="1"/>
              <a:t>litterinformation</a:t>
            </a:r>
            <a:r>
              <a:rPr lang="da-DK"/>
              <a:t> and </a:t>
            </a:r>
            <a:r>
              <a:rPr lang="da-DK" err="1"/>
              <a:t>sow</a:t>
            </a:r>
            <a:r>
              <a:rPr lang="da-DK"/>
              <a:t> </a:t>
            </a:r>
            <a:r>
              <a:rPr lang="da-DK" err="1"/>
              <a:t>survival</a:t>
            </a:r>
            <a:r>
              <a:rPr lang="da-DK"/>
              <a:t> from the sows.</a:t>
            </a:r>
          </a:p>
          <a:p>
            <a:r>
              <a:rPr lang="da-DK"/>
              <a:t>In Young </a:t>
            </a:r>
            <a:r>
              <a:rPr lang="da-DK" err="1"/>
              <a:t>animals</a:t>
            </a:r>
            <a:r>
              <a:rPr lang="da-DK"/>
              <a:t> </a:t>
            </a:r>
            <a:r>
              <a:rPr lang="da-DK" err="1"/>
              <a:t>we</a:t>
            </a:r>
            <a:r>
              <a:rPr lang="da-DK"/>
              <a:t> </a:t>
            </a:r>
            <a:r>
              <a:rPr lang="da-DK" err="1"/>
              <a:t>collect</a:t>
            </a:r>
            <a:r>
              <a:rPr lang="da-DK"/>
              <a:t> </a:t>
            </a:r>
            <a:endParaRPr lang="LID4096"/>
          </a:p>
          <a:p>
            <a:endParaRPr lang="LID4096"/>
          </a:p>
        </p:txBody>
      </p:sp>
      <p:sp>
        <p:nvSpPr>
          <p:cNvPr id="4" name="Pladsholder til slidenummer 3"/>
          <p:cNvSpPr>
            <a:spLocks noGrp="1"/>
          </p:cNvSpPr>
          <p:nvPr>
            <p:ph type="sldNum" sz="quarter" idx="5"/>
          </p:nvPr>
        </p:nvSpPr>
        <p:spPr/>
        <p:txBody>
          <a:bodyPr/>
          <a:lstStyle/>
          <a:p>
            <a:fld id="{883E341C-F76D-6C4B-931E-CE7046197897}" type="slidenum">
              <a:rPr lang="da-DK" smtClean="0"/>
              <a:t>5</a:t>
            </a:fld>
            <a:endParaRPr lang="da-DK"/>
          </a:p>
        </p:txBody>
      </p:sp>
    </p:spTree>
    <p:extLst>
      <p:ext uri="{BB962C8B-B14F-4D97-AF65-F5344CB8AC3E}">
        <p14:creationId xmlns:p14="http://schemas.microsoft.com/office/powerpoint/2010/main" val="353172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DF246-BC60-042D-50B6-404DAF60665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0F9FBF1-646D-9F33-723A-E8790AB2C6B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3A44AC0-C98E-6B85-F5A5-5A5A6D3805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Data er fra januar 2025 – data repræsenterer kalenderåret 2024</a:t>
            </a:r>
            <a:endParaRPr lang="LID4096"/>
          </a:p>
          <a:p>
            <a:endParaRPr lang="LID4096" dirty="0"/>
          </a:p>
        </p:txBody>
      </p:sp>
      <p:sp>
        <p:nvSpPr>
          <p:cNvPr id="4" name="Pladsholder til slidenummer 3">
            <a:extLst>
              <a:ext uri="{FF2B5EF4-FFF2-40B4-BE49-F238E27FC236}">
                <a16:creationId xmlns:a16="http://schemas.microsoft.com/office/drawing/2014/main" id="{4A685AF7-0C98-18C0-AD97-61F0B10C7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E341C-F76D-6C4B-931E-CE704619789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768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a:t>Udenlandske</a:t>
            </a:r>
            <a:r>
              <a:rPr lang="da-DK" baseline="0"/>
              <a:t> opformeringsbesætninger bidrager ikke med data til indeksberegningen.</a:t>
            </a:r>
            <a:endParaRPr lang="da-DK"/>
          </a:p>
          <a:p>
            <a:pPr marL="0" indent="0">
              <a:buFont typeface="Arial" panose="020B0604020202020204" pitchFamily="34" charset="0"/>
              <a:buNone/>
            </a:pPr>
            <a:endParaRPr lang="da-DK"/>
          </a:p>
          <a:p>
            <a:pPr marL="171450" indent="-171450">
              <a:buFont typeface="Arial" panose="020B0604020202020204" pitchFamily="34" charset="0"/>
              <a:buChar char="•"/>
            </a:pPr>
            <a:r>
              <a:rPr lang="da-DK"/>
              <a:t>Faringen registreres </a:t>
            </a:r>
          </a:p>
          <a:p>
            <a:pPr marL="171450" indent="-171450">
              <a:buFont typeface="Arial" panose="020B0604020202020204" pitchFamily="34" charset="0"/>
              <a:buChar char="•"/>
            </a:pPr>
            <a:r>
              <a:rPr lang="da-DK"/>
              <a:t>Levende </a:t>
            </a:r>
            <a:r>
              <a:rPr lang="da-DK" err="1"/>
              <a:t>hungrise</a:t>
            </a:r>
            <a:r>
              <a:rPr lang="da-DK"/>
              <a:t> øremærkes og registres med 11-cifret DANAVL-id (9-cifret indtil 1. juni 2017)</a:t>
            </a:r>
          </a:p>
          <a:p>
            <a:pPr marL="171450" indent="-171450">
              <a:buFont typeface="Arial" panose="020B0604020202020204" pitchFamily="34" charset="0"/>
              <a:buChar char="•"/>
            </a:pPr>
            <a:r>
              <a:rPr lang="da-DK"/>
              <a:t>Levende hangrise øremærkes og registreres med 11-cifret id i selvstændigt besætningsnummer</a:t>
            </a:r>
          </a:p>
          <a:p>
            <a:pPr marL="171450" indent="-171450">
              <a:buFont typeface="Arial" panose="020B0604020202020204" pitchFamily="34" charset="0"/>
              <a:buChar char="•"/>
            </a:pPr>
            <a:r>
              <a:rPr lang="da-DK"/>
              <a:t>Efter registrering kan der kuldudjævnes</a:t>
            </a:r>
          </a:p>
          <a:p>
            <a:pPr marL="171450" indent="-171450">
              <a:buFont typeface="Arial" panose="020B0604020202020204" pitchFamily="34" charset="0"/>
              <a:buChar char="•"/>
            </a:pPr>
            <a:r>
              <a:rPr lang="da-DK"/>
              <a:t>Faringsdato = dag 0 er den dato, hvor første gris er født eller set. Døde grise tælles op om morgen og skrives som døde dagen før. </a:t>
            </a:r>
          </a:p>
          <a:p>
            <a:pPr marL="171450" indent="-171450">
              <a:buFont typeface="Arial" panose="020B0604020202020204" pitchFamily="34" charset="0"/>
              <a:buChar char="•"/>
            </a:pPr>
            <a:r>
              <a:rPr lang="da-DK"/>
              <a:t>LG5 = antal grise i live om morgenen den 5. dag. Eksempelvis vil en faringsdato 1. maj medføre, at levende på dag 5 skal optælles den 6 maj. </a:t>
            </a:r>
          </a:p>
          <a:p>
            <a:pPr marL="171450" indent="-171450">
              <a:buFont typeface="Arial" panose="020B0604020202020204" pitchFamily="34" charset="0"/>
              <a:buChar char="•"/>
            </a:pPr>
            <a:r>
              <a:rPr lang="da-DK"/>
              <a:t>Bemærk at dem der har afgangsdato (døde) på dag 5 tælles med som levende på dag 5</a:t>
            </a:r>
          </a:p>
          <a:p>
            <a:pPr marL="171450" indent="-171450">
              <a:buFont typeface="Arial" panose="020B0604020202020204" pitchFamily="34" charset="0"/>
              <a:buChar char="•"/>
            </a:pPr>
            <a:r>
              <a:rPr lang="da-DK"/>
              <a:t>Øremærker klippes af alle døde pattegrise i farestalden - uanset alder </a:t>
            </a:r>
          </a:p>
          <a:p>
            <a:pPr marL="171450" indent="-171450">
              <a:buFont typeface="Arial" panose="020B0604020202020204" pitchFamily="34" charset="0"/>
              <a:buChar char="•"/>
            </a:pPr>
            <a:r>
              <a:rPr lang="da-DK"/>
              <a:t>Øremærker gemmes i en pose med dags dato på</a:t>
            </a:r>
          </a:p>
          <a:p>
            <a:pPr marL="171450" indent="-171450">
              <a:buFont typeface="Arial" panose="020B0604020202020204" pitchFamily="34" charset="0"/>
              <a:buChar char="•"/>
            </a:pPr>
            <a:r>
              <a:rPr lang="da-DK"/>
              <a:t>Mindst 1 gang om ugen indberettes døde grise til databanken</a:t>
            </a:r>
          </a:p>
          <a:p>
            <a:pPr marL="171450" indent="-171450">
              <a:buFont typeface="Arial" panose="020B0604020202020204" pitchFamily="34" charset="0"/>
              <a:buChar char="•"/>
            </a:pPr>
            <a:r>
              <a:rPr lang="da-DK"/>
              <a:t>Herefter beregner Databanken selv LG5</a:t>
            </a:r>
          </a:p>
        </p:txBody>
      </p:sp>
      <p:sp>
        <p:nvSpPr>
          <p:cNvPr id="4" name="Slide Number Placeholder 3"/>
          <p:cNvSpPr>
            <a:spLocks noGrp="1"/>
          </p:cNvSpPr>
          <p:nvPr>
            <p:ph type="sldNum" sz="quarter" idx="5"/>
          </p:nvPr>
        </p:nvSpPr>
        <p:spPr/>
        <p:txBody>
          <a:bodyPr/>
          <a:lstStyle/>
          <a:p>
            <a:fld id="{883E341C-F76D-6C4B-931E-CE7046197897}" type="slidenum">
              <a:rPr lang="en-GB" smtClean="0"/>
              <a:t>7</a:t>
            </a:fld>
            <a:endParaRPr lang="en-GB"/>
          </a:p>
        </p:txBody>
      </p:sp>
    </p:spTree>
    <p:extLst>
      <p:ext uri="{BB962C8B-B14F-4D97-AF65-F5344CB8AC3E}">
        <p14:creationId xmlns:p14="http://schemas.microsoft.com/office/powerpoint/2010/main" val="798965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Det antages at grisen vejer 0</a:t>
            </a:r>
            <a:r>
              <a:rPr lang="da-DK" baseline="0"/>
              <a:t> kg ved fødsel.</a:t>
            </a:r>
          </a:p>
          <a:p>
            <a:endParaRPr lang="en-GB"/>
          </a:p>
        </p:txBody>
      </p:sp>
      <p:sp>
        <p:nvSpPr>
          <p:cNvPr id="4" name="Slide Number Placeholder 3"/>
          <p:cNvSpPr>
            <a:spLocks noGrp="1"/>
          </p:cNvSpPr>
          <p:nvPr>
            <p:ph type="sldNum" sz="quarter" idx="5"/>
          </p:nvPr>
        </p:nvSpPr>
        <p:spPr/>
        <p:txBody>
          <a:bodyPr/>
          <a:lstStyle/>
          <a:p>
            <a:fld id="{883E341C-F76D-6C4B-931E-CE7046197897}" type="slidenum">
              <a:rPr lang="en-GB" smtClean="0"/>
              <a:t>9</a:t>
            </a:fld>
            <a:endParaRPr lang="en-GB"/>
          </a:p>
        </p:txBody>
      </p:sp>
    </p:spTree>
    <p:extLst>
      <p:ext uri="{BB962C8B-B14F-4D97-AF65-F5344CB8AC3E}">
        <p14:creationId xmlns:p14="http://schemas.microsoft.com/office/powerpoint/2010/main" val="2206973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Den enkelte</a:t>
            </a:r>
            <a:r>
              <a:rPr lang="da-DK" baseline="0"/>
              <a:t> besætning kan selv bestemme, hvor mange grise der skal gå i hver sti – inden for ovenstående interval. Dog skal kravet om 0,7-1,0 m2 pr. gris overholdes. </a:t>
            </a:r>
          </a:p>
          <a:p>
            <a:endParaRPr lang="da-DK" baseline="0"/>
          </a:p>
          <a:p>
            <a:r>
              <a:rPr lang="da-DK" baseline="0"/>
              <a:t>Grisene skal tildeles ad libitum fodring gennem hele perioden med en godkendt afprøvningsfodring. </a:t>
            </a:r>
          </a:p>
          <a:p>
            <a:endParaRPr lang="da-DK" baseline="0"/>
          </a:p>
          <a:p>
            <a:r>
              <a:rPr lang="da-DK" baseline="0"/>
              <a:t>Blandingen adskiller sig fra traditionel slagtesvinefoder ved at indeholde flere aminosyrer, fordi grisene har et større potentiale for tilvækst.</a:t>
            </a:r>
            <a:endParaRPr lang="da-DK"/>
          </a:p>
          <a:p>
            <a:endParaRPr lang="en-GB"/>
          </a:p>
        </p:txBody>
      </p:sp>
      <p:sp>
        <p:nvSpPr>
          <p:cNvPr id="4" name="Slide Number Placeholder 3"/>
          <p:cNvSpPr>
            <a:spLocks noGrp="1"/>
          </p:cNvSpPr>
          <p:nvPr>
            <p:ph type="sldNum" sz="quarter" idx="5"/>
          </p:nvPr>
        </p:nvSpPr>
        <p:spPr/>
        <p:txBody>
          <a:bodyPr/>
          <a:lstStyle/>
          <a:p>
            <a:fld id="{883E341C-F76D-6C4B-931E-CE7046197897}" type="slidenum">
              <a:rPr lang="en-GB" smtClean="0"/>
              <a:t>10</a:t>
            </a:fld>
            <a:endParaRPr lang="en-GB"/>
          </a:p>
        </p:txBody>
      </p:sp>
    </p:spTree>
    <p:extLst>
      <p:ext uri="{BB962C8B-B14F-4D97-AF65-F5344CB8AC3E}">
        <p14:creationId xmlns:p14="http://schemas.microsoft.com/office/powerpoint/2010/main" val="512277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Slagtedata</a:t>
            </a:r>
            <a:r>
              <a:rPr lang="da-DK" baseline="0"/>
              <a:t> medgår ikke dataopsamling</a:t>
            </a:r>
            <a:endParaRPr lang="da-DK"/>
          </a:p>
          <a:p>
            <a:endParaRPr lang="en-GB"/>
          </a:p>
        </p:txBody>
      </p:sp>
      <p:sp>
        <p:nvSpPr>
          <p:cNvPr id="4" name="Slide Number Placeholder 3"/>
          <p:cNvSpPr>
            <a:spLocks noGrp="1"/>
          </p:cNvSpPr>
          <p:nvPr>
            <p:ph type="sldNum" sz="quarter" idx="5"/>
          </p:nvPr>
        </p:nvSpPr>
        <p:spPr/>
        <p:txBody>
          <a:bodyPr/>
          <a:lstStyle/>
          <a:p>
            <a:fld id="{883E341C-F76D-6C4B-931E-CE7046197897}" type="slidenum">
              <a:rPr lang="en-GB" smtClean="0"/>
              <a:t>11</a:t>
            </a:fld>
            <a:endParaRPr lang="en-GB"/>
          </a:p>
        </p:txBody>
      </p:sp>
    </p:spTree>
    <p:extLst>
      <p:ext uri="{BB962C8B-B14F-4D97-AF65-F5344CB8AC3E}">
        <p14:creationId xmlns:p14="http://schemas.microsoft.com/office/powerpoint/2010/main" val="3806642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70384"/>
            <a:ext cx="12192000" cy="5522492"/>
          </a:xfrm>
          <a:prstGeom prst="rect">
            <a:avLst/>
          </a:prstGeom>
        </p:spPr>
      </p:pic>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a:solidFill>
                  <a:schemeClr val="bg1"/>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pic>
        <p:nvPicPr>
          <p:cNvPr id="4" name="Picture 3">
            <a:extLst>
              <a:ext uri="{FF2B5EF4-FFF2-40B4-BE49-F238E27FC236}">
                <a16:creationId xmlns:a16="http://schemas.microsoft.com/office/drawing/2014/main" id="{F302D10E-0405-D7DB-5BA4-C82E5F10C2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37353" y="238416"/>
            <a:ext cx="1538710" cy="565214"/>
          </a:xfrm>
          <a:prstGeom prst="rect">
            <a:avLst/>
          </a:prstGeom>
        </p:spPr>
      </p:pic>
    </p:spTree>
    <p:extLst>
      <p:ext uri="{BB962C8B-B14F-4D97-AF65-F5344CB8AC3E}">
        <p14:creationId xmlns:p14="http://schemas.microsoft.com/office/powerpoint/2010/main" val="929826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2C97B1-792D-FC63-DD4F-44336F09C9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845141EF-47F8-A703-6DB0-F1B20BF48780}"/>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5FC55A76-CF08-478C-AF8C-D89AC7A92E1A}" type="datetime1">
              <a:rPr lang="en-GB" smtClean="0"/>
              <a:t>31/07/2025</a:t>
            </a:fld>
            <a:endParaRPr lang="en-DK"/>
          </a:p>
        </p:txBody>
      </p:sp>
      <p:sp>
        <p:nvSpPr>
          <p:cNvPr id="7" name="Footer Placeholder 3">
            <a:extLst>
              <a:ext uri="{FF2B5EF4-FFF2-40B4-BE49-F238E27FC236}">
                <a16:creationId xmlns:a16="http://schemas.microsoft.com/office/drawing/2014/main" id="{6624A4BA-7F23-93DA-338D-671DA404DBF3}"/>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
        <p:nvSpPr>
          <p:cNvPr id="4" name="Title 1">
            <a:extLst>
              <a:ext uri="{FF2B5EF4-FFF2-40B4-BE49-F238E27FC236}">
                <a16:creationId xmlns:a16="http://schemas.microsoft.com/office/drawing/2014/main" id="{E857D1AE-8F3E-81E7-5D32-553ABE339838}"/>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a:p>
        </p:txBody>
      </p:sp>
      <p:sp>
        <p:nvSpPr>
          <p:cNvPr id="5" name="Content Placeholder 2">
            <a:extLst>
              <a:ext uri="{FF2B5EF4-FFF2-40B4-BE49-F238E27FC236}">
                <a16:creationId xmlns:a16="http://schemas.microsoft.com/office/drawing/2014/main" id="{9207E410-2851-20B5-578B-653B9035812D}"/>
              </a:ext>
            </a:extLst>
          </p:cNvPr>
          <p:cNvSpPr>
            <a:spLocks noGrp="1"/>
          </p:cNvSpPr>
          <p:nvPr>
            <p:ph idx="1"/>
          </p:nvPr>
        </p:nvSpPr>
        <p:spPr>
          <a:xfrm>
            <a:off x="838200" y="1825625"/>
            <a:ext cx="10515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296466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Title Slide 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56DACF4-C319-8037-72FB-AE9ECAF6213E}"/>
              </a:ext>
            </a:extLst>
          </p:cNvPr>
          <p:cNvSpPr>
            <a:spLocks noGrp="1"/>
          </p:cNvSpPr>
          <p:nvPr>
            <p:ph type="pic" sz="quarter" idx="11"/>
          </p:nvPr>
        </p:nvSpPr>
        <p:spPr>
          <a:xfrm>
            <a:off x="5183188" y="1336561"/>
            <a:ext cx="6172200" cy="4881563"/>
          </a:xfrm>
        </p:spPr>
        <p:txBody>
          <a:bodyPr/>
          <a:lstStyle/>
          <a:p>
            <a:r>
              <a:rPr lang="da-DK"/>
              <a:t>Klik på ikonet for at tilføje et billede</a:t>
            </a:r>
            <a:endParaRPr lang="en-GB"/>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
        <p:nvSpPr>
          <p:cNvPr id="2" name="Title 1">
            <a:extLst>
              <a:ext uri="{FF2B5EF4-FFF2-40B4-BE49-F238E27FC236}">
                <a16:creationId xmlns:a16="http://schemas.microsoft.com/office/drawing/2014/main" id="{75C37A8B-E752-4215-D5B8-AE520CC5A72F}"/>
              </a:ext>
            </a:extLst>
          </p:cNvPr>
          <p:cNvSpPr>
            <a:spLocks noGrp="1"/>
          </p:cNvSpPr>
          <p:nvPr>
            <p:ph type="title"/>
          </p:nvPr>
        </p:nvSpPr>
        <p:spPr>
          <a:xfrm>
            <a:off x="839788" y="806336"/>
            <a:ext cx="3932237" cy="1600200"/>
          </a:xfrm>
          <a:prstGeom prst="rect">
            <a:avLst/>
          </a:prstGeom>
        </p:spPr>
        <p:txBody>
          <a:bodyPr anchor="b"/>
          <a:lstStyle>
            <a:lvl1pPr>
              <a:defRPr sz="4000" b="0">
                <a:solidFill>
                  <a:srgbClr val="800020"/>
                </a:solidFill>
              </a:defRPr>
            </a:lvl1pPr>
          </a:lstStyle>
          <a:p>
            <a:r>
              <a:rPr lang="da-DK"/>
              <a:t>Klik for at redigere titeltypografien i masteren</a:t>
            </a:r>
            <a:endParaRPr lang="en-US"/>
          </a:p>
        </p:txBody>
      </p:sp>
      <p:sp>
        <p:nvSpPr>
          <p:cNvPr id="12" name="Text Placeholder 3">
            <a:extLst>
              <a:ext uri="{FF2B5EF4-FFF2-40B4-BE49-F238E27FC236}">
                <a16:creationId xmlns:a16="http://schemas.microsoft.com/office/drawing/2014/main" id="{B12772D6-CCC0-DC5A-EFD3-455690E20728}"/>
              </a:ext>
            </a:extLst>
          </p:cNvPr>
          <p:cNvSpPr>
            <a:spLocks noGrp="1"/>
          </p:cNvSpPr>
          <p:nvPr>
            <p:ph type="body" sz="half" idx="10"/>
          </p:nvPr>
        </p:nvSpPr>
        <p:spPr>
          <a:xfrm>
            <a:off x="839788" y="240653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594622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
        <p:nvSpPr>
          <p:cNvPr id="5" name="Title 1">
            <a:extLst>
              <a:ext uri="{FF2B5EF4-FFF2-40B4-BE49-F238E27FC236}">
                <a16:creationId xmlns:a16="http://schemas.microsoft.com/office/drawing/2014/main" id="{84E7ED21-7AD3-351F-558A-F7DDE87AACDC}"/>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a:p>
        </p:txBody>
      </p:sp>
      <p:sp>
        <p:nvSpPr>
          <p:cNvPr id="9" name="Content Placeholder 2">
            <a:extLst>
              <a:ext uri="{FF2B5EF4-FFF2-40B4-BE49-F238E27FC236}">
                <a16:creationId xmlns:a16="http://schemas.microsoft.com/office/drawing/2014/main" id="{2203393D-67A2-A875-BE2E-758855BC259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3">
            <a:extLst>
              <a:ext uri="{FF2B5EF4-FFF2-40B4-BE49-F238E27FC236}">
                <a16:creationId xmlns:a16="http://schemas.microsoft.com/office/drawing/2014/main" id="{A7BAB0B8-5442-7551-DFC5-34F473ACA746}"/>
              </a:ext>
            </a:extLst>
          </p:cNvPr>
          <p:cNvSpPr>
            <a:spLocks noGrp="1"/>
          </p:cNvSpPr>
          <p:nvPr>
            <p:ph sz="half" idx="10"/>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947076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1B43CBAF-2C5B-42FB-8017-871BE4A141E2}" type="datetime1">
              <a:rPr lang="en-GB" smtClean="0"/>
              <a:t>31/07/2025</a:t>
            </a:fld>
            <a:endParaRPr lang="en-DK"/>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Tree>
    <p:extLst>
      <p:ext uri="{BB962C8B-B14F-4D97-AF65-F5344CB8AC3E}">
        <p14:creationId xmlns:p14="http://schemas.microsoft.com/office/powerpoint/2010/main" val="1215088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
        <p:nvSpPr>
          <p:cNvPr id="5" name="Title 1">
            <a:extLst>
              <a:ext uri="{FF2B5EF4-FFF2-40B4-BE49-F238E27FC236}">
                <a16:creationId xmlns:a16="http://schemas.microsoft.com/office/drawing/2014/main" id="{C23C57AA-3486-3A87-95B4-BC7F81D40898}"/>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a:p>
        </p:txBody>
      </p:sp>
      <p:sp>
        <p:nvSpPr>
          <p:cNvPr id="9" name="Content Placeholder 2">
            <a:extLst>
              <a:ext uri="{FF2B5EF4-FFF2-40B4-BE49-F238E27FC236}">
                <a16:creationId xmlns:a16="http://schemas.microsoft.com/office/drawing/2014/main" id="{A9FFDB74-49BB-4160-478C-D4AE69FCA52C}"/>
              </a:ext>
            </a:extLst>
          </p:cNvPr>
          <p:cNvSpPr>
            <a:spLocks noGrp="1"/>
          </p:cNvSpPr>
          <p:nvPr>
            <p:ph idx="1"/>
          </p:nvPr>
        </p:nvSpPr>
        <p:spPr>
          <a:xfrm>
            <a:off x="838200" y="1825625"/>
            <a:ext cx="10515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984978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
        <p:nvSpPr>
          <p:cNvPr id="5" name="Title 1">
            <a:extLst>
              <a:ext uri="{FF2B5EF4-FFF2-40B4-BE49-F238E27FC236}">
                <a16:creationId xmlns:a16="http://schemas.microsoft.com/office/drawing/2014/main" id="{C23C57AA-3486-3A87-95B4-BC7F81D40898}"/>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a:p>
        </p:txBody>
      </p:sp>
    </p:spTree>
    <p:extLst>
      <p:ext uri="{BB962C8B-B14F-4D97-AF65-F5344CB8AC3E}">
        <p14:creationId xmlns:p14="http://schemas.microsoft.com/office/powerpoint/2010/main" val="3416509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
        <p:nvSpPr>
          <p:cNvPr id="5" name="Title 1">
            <a:extLst>
              <a:ext uri="{FF2B5EF4-FFF2-40B4-BE49-F238E27FC236}">
                <a16:creationId xmlns:a16="http://schemas.microsoft.com/office/drawing/2014/main" id="{84E7ED21-7AD3-351F-558A-F7DDE87AACDC}"/>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a:p>
        </p:txBody>
      </p:sp>
      <p:sp>
        <p:nvSpPr>
          <p:cNvPr id="9" name="Content Placeholder 2">
            <a:extLst>
              <a:ext uri="{FF2B5EF4-FFF2-40B4-BE49-F238E27FC236}">
                <a16:creationId xmlns:a16="http://schemas.microsoft.com/office/drawing/2014/main" id="{2203393D-67A2-A875-BE2E-758855BC259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3">
            <a:extLst>
              <a:ext uri="{FF2B5EF4-FFF2-40B4-BE49-F238E27FC236}">
                <a16:creationId xmlns:a16="http://schemas.microsoft.com/office/drawing/2014/main" id="{A7BAB0B8-5442-7551-DFC5-34F473ACA746}"/>
              </a:ext>
            </a:extLst>
          </p:cNvPr>
          <p:cNvSpPr>
            <a:spLocks noGrp="1"/>
          </p:cNvSpPr>
          <p:nvPr>
            <p:ph sz="half" idx="10"/>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3926484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_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69E9B-191C-7C21-8FAB-38F41FC97A05}"/>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63D554-5642-0656-9387-FA3205B7C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7" name="Date Placeholder 1">
            <a:extLst>
              <a:ext uri="{FF2B5EF4-FFF2-40B4-BE49-F238E27FC236}">
                <a16:creationId xmlns:a16="http://schemas.microsoft.com/office/drawing/2014/main" id="{2201BFE9-91B7-A690-5150-F97E2BE2761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6DC84C4F-DFA5-49C5-9BE2-BAFD657160B9}" type="datetime1">
              <a:rPr lang="en-GB" smtClean="0"/>
              <a:t>31/07/2025</a:t>
            </a:fld>
            <a:endParaRPr lang="en-DK"/>
          </a:p>
        </p:txBody>
      </p:sp>
      <p:sp>
        <p:nvSpPr>
          <p:cNvPr id="10" name="Footer Placeholder 3">
            <a:extLst>
              <a:ext uri="{FF2B5EF4-FFF2-40B4-BE49-F238E27FC236}">
                <a16:creationId xmlns:a16="http://schemas.microsoft.com/office/drawing/2014/main" id="{E53DD0ED-8558-3EE5-E5DD-2D4B531169C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Tree>
    <p:extLst>
      <p:ext uri="{BB962C8B-B14F-4D97-AF65-F5344CB8AC3E}">
        <p14:creationId xmlns:p14="http://schemas.microsoft.com/office/powerpoint/2010/main" val="2827286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6_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69E9B-191C-7C21-8FAB-38F41FC97A05}"/>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63D554-5642-0656-9387-FA3205B7C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pic>
        <p:nvPicPr>
          <p:cNvPr id="7" name="Picture 6">
            <a:extLst>
              <a:ext uri="{FF2B5EF4-FFF2-40B4-BE49-F238E27FC236}">
                <a16:creationId xmlns:a16="http://schemas.microsoft.com/office/drawing/2014/main" id="{04FFAAFF-ABA0-50BC-89CF-182AD4B4478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sp>
        <p:nvSpPr>
          <p:cNvPr id="6" name="Date Placeholder 1">
            <a:extLst>
              <a:ext uri="{FF2B5EF4-FFF2-40B4-BE49-F238E27FC236}">
                <a16:creationId xmlns:a16="http://schemas.microsoft.com/office/drawing/2014/main" id="{74272113-81ED-B468-68C9-E79FB1099C6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071A1C91-D0CB-4E5D-AC16-9882FCF1E556}" type="datetime1">
              <a:rPr lang="en-GB" smtClean="0"/>
              <a:t>31/07/2025</a:t>
            </a:fld>
            <a:endParaRPr lang="en-DK"/>
          </a:p>
        </p:txBody>
      </p:sp>
      <p:sp>
        <p:nvSpPr>
          <p:cNvPr id="11" name="Footer Placeholder 3">
            <a:extLst>
              <a:ext uri="{FF2B5EF4-FFF2-40B4-BE49-F238E27FC236}">
                <a16:creationId xmlns:a16="http://schemas.microsoft.com/office/drawing/2014/main" id="{137A220B-DC25-5F4F-756B-7BF36550B3F4}"/>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Tree>
    <p:extLst>
      <p:ext uri="{BB962C8B-B14F-4D97-AF65-F5344CB8AC3E}">
        <p14:creationId xmlns:p14="http://schemas.microsoft.com/office/powerpoint/2010/main" val="4086952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69E9B-191C-7C21-8FAB-38F41FC97A05}"/>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63D554-5642-0656-9387-FA3205B7C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pic>
        <p:nvPicPr>
          <p:cNvPr id="7" name="Picture 6">
            <a:extLst>
              <a:ext uri="{FF2B5EF4-FFF2-40B4-BE49-F238E27FC236}">
                <a16:creationId xmlns:a16="http://schemas.microsoft.com/office/drawing/2014/main" id="{04FFAAFF-ABA0-50BC-89CF-182AD4B4478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sp>
        <p:nvSpPr>
          <p:cNvPr id="6" name="Date Placeholder 1">
            <a:extLst>
              <a:ext uri="{FF2B5EF4-FFF2-40B4-BE49-F238E27FC236}">
                <a16:creationId xmlns:a16="http://schemas.microsoft.com/office/drawing/2014/main" id="{74272113-81ED-B468-68C9-E79FB1099C6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E04FFFB4-03AE-4142-B9CA-39AD0C6CCAEC}" type="datetime1">
              <a:rPr lang="en-GB" smtClean="0"/>
              <a:t>31/07/2025</a:t>
            </a:fld>
            <a:endParaRPr lang="en-DK"/>
          </a:p>
        </p:txBody>
      </p:sp>
      <p:sp>
        <p:nvSpPr>
          <p:cNvPr id="11" name="Footer Placeholder 3">
            <a:extLst>
              <a:ext uri="{FF2B5EF4-FFF2-40B4-BE49-F238E27FC236}">
                <a16:creationId xmlns:a16="http://schemas.microsoft.com/office/drawing/2014/main" id="{137A220B-DC25-5F4F-756B-7BF36550B3F4}"/>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
        <p:nvSpPr>
          <p:cNvPr id="5" name="Title 1">
            <a:extLst>
              <a:ext uri="{FF2B5EF4-FFF2-40B4-BE49-F238E27FC236}">
                <a16:creationId xmlns:a16="http://schemas.microsoft.com/office/drawing/2014/main" id="{C209E538-0ABB-2E1F-E611-48B8D10E605F}"/>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a:p>
        </p:txBody>
      </p:sp>
      <p:sp>
        <p:nvSpPr>
          <p:cNvPr id="10" name="Content Placeholder 2">
            <a:extLst>
              <a:ext uri="{FF2B5EF4-FFF2-40B4-BE49-F238E27FC236}">
                <a16:creationId xmlns:a16="http://schemas.microsoft.com/office/drawing/2014/main" id="{F12F6527-FA56-C44F-4300-08E99A9780DF}"/>
              </a:ext>
            </a:extLst>
          </p:cNvPr>
          <p:cNvSpPr>
            <a:spLocks noGrp="1"/>
          </p:cNvSpPr>
          <p:nvPr>
            <p:ph idx="1"/>
          </p:nvPr>
        </p:nvSpPr>
        <p:spPr>
          <a:xfrm>
            <a:off x="838200" y="1825625"/>
            <a:ext cx="10515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660417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8213" y="0"/>
            <a:ext cx="10593787" cy="6858000"/>
          </a:xfrm>
          <a:prstGeom prst="rect">
            <a:avLst/>
          </a:prstGeom>
        </p:spPr>
      </p:pic>
      <p:sp>
        <p:nvSpPr>
          <p:cNvPr id="20" name="Text Placeholder 16">
            <a:extLst>
              <a:ext uri="{FF2B5EF4-FFF2-40B4-BE49-F238E27FC236}">
                <a16:creationId xmlns:a16="http://schemas.microsoft.com/office/drawing/2014/main" id="{7336B771-6351-0597-BB36-51B61BE693BD}"/>
              </a:ext>
            </a:extLst>
          </p:cNvPr>
          <p:cNvSpPr>
            <a:spLocks noGrp="1"/>
          </p:cNvSpPr>
          <p:nvPr>
            <p:ph type="body" sz="quarter" idx="12" hasCustomPrompt="1"/>
          </p:nvPr>
        </p:nvSpPr>
        <p:spPr>
          <a:xfrm>
            <a:off x="5982989" y="4964719"/>
            <a:ext cx="1129247" cy="747712"/>
          </a:xfrm>
        </p:spPr>
        <p:txBody>
          <a:bodyPr>
            <a:noAutofit/>
          </a:bodyPr>
          <a:lstStyle>
            <a:lvl1pPr marL="0" indent="0">
              <a:buNone/>
              <a:defRPr sz="6000" b="1">
                <a:solidFill>
                  <a:schemeClr val="bg1"/>
                </a:solidFill>
              </a:defRPr>
            </a:lvl1pPr>
          </a:lstStyle>
          <a:p>
            <a:pPr lvl="0"/>
            <a:r>
              <a:rPr lang="en-US"/>
              <a:t>04</a:t>
            </a:r>
            <a:endParaRPr lang="en-GB"/>
          </a:p>
        </p:txBody>
      </p:sp>
      <p:sp>
        <p:nvSpPr>
          <p:cNvPr id="21" name="Text Placeholder 18">
            <a:extLst>
              <a:ext uri="{FF2B5EF4-FFF2-40B4-BE49-F238E27FC236}">
                <a16:creationId xmlns:a16="http://schemas.microsoft.com/office/drawing/2014/main" id="{7247BBE9-1BF3-A222-7141-794AF4CFA339}"/>
              </a:ext>
            </a:extLst>
          </p:cNvPr>
          <p:cNvSpPr>
            <a:spLocks noGrp="1"/>
          </p:cNvSpPr>
          <p:nvPr>
            <p:ph type="body" sz="quarter" idx="13"/>
          </p:nvPr>
        </p:nvSpPr>
        <p:spPr>
          <a:xfrm>
            <a:off x="7112237" y="5338575"/>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5" name="Title 1">
            <a:extLst>
              <a:ext uri="{FF2B5EF4-FFF2-40B4-BE49-F238E27FC236}">
                <a16:creationId xmlns:a16="http://schemas.microsoft.com/office/drawing/2014/main" id="{C5E3EDD3-A9CF-D061-C579-2528A97D3FB0}"/>
              </a:ext>
            </a:extLst>
          </p:cNvPr>
          <p:cNvSpPr txBox="1">
            <a:spLocks/>
          </p:cNvSpPr>
          <p:nvPr userDrawn="1"/>
        </p:nvSpPr>
        <p:spPr>
          <a:xfrm>
            <a:off x="-889516" y="5613620"/>
            <a:ext cx="4993420" cy="6881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a:lstStyle>
          <a:p>
            <a:r>
              <a:rPr lang="en-US" b="0">
                <a:solidFill>
                  <a:srgbClr val="A79C94"/>
                </a:solidFill>
              </a:rPr>
              <a:t>AGENDA</a:t>
            </a:r>
          </a:p>
        </p:txBody>
      </p:sp>
      <p:sp>
        <p:nvSpPr>
          <p:cNvPr id="17" name="Text Placeholder 16">
            <a:extLst>
              <a:ext uri="{FF2B5EF4-FFF2-40B4-BE49-F238E27FC236}">
                <a16:creationId xmlns:a16="http://schemas.microsoft.com/office/drawing/2014/main" id="{0E911CE7-442E-BD0C-19FE-4A2D8C3B6DB0}"/>
              </a:ext>
            </a:extLst>
          </p:cNvPr>
          <p:cNvSpPr>
            <a:spLocks noGrp="1"/>
          </p:cNvSpPr>
          <p:nvPr>
            <p:ph type="body" sz="quarter" idx="10" hasCustomPrompt="1"/>
          </p:nvPr>
        </p:nvSpPr>
        <p:spPr>
          <a:xfrm>
            <a:off x="5982782" y="913230"/>
            <a:ext cx="1129247" cy="747712"/>
          </a:xfrm>
        </p:spPr>
        <p:txBody>
          <a:bodyPr>
            <a:noAutofit/>
          </a:bodyPr>
          <a:lstStyle>
            <a:lvl1pPr marL="0" indent="0">
              <a:buNone/>
              <a:defRPr sz="6000" b="1">
                <a:solidFill>
                  <a:schemeClr val="bg1"/>
                </a:solidFill>
              </a:defRPr>
            </a:lvl1pPr>
          </a:lstStyle>
          <a:p>
            <a:pPr lvl="0"/>
            <a:r>
              <a:rPr lang="en-US"/>
              <a:t>01</a:t>
            </a:r>
            <a:endParaRPr lang="en-GB"/>
          </a:p>
        </p:txBody>
      </p:sp>
      <p:sp>
        <p:nvSpPr>
          <p:cNvPr id="19" name="Text Placeholder 18">
            <a:extLst>
              <a:ext uri="{FF2B5EF4-FFF2-40B4-BE49-F238E27FC236}">
                <a16:creationId xmlns:a16="http://schemas.microsoft.com/office/drawing/2014/main" id="{D59D18EB-5B36-4F5F-8664-193AFB8F92DE}"/>
              </a:ext>
            </a:extLst>
          </p:cNvPr>
          <p:cNvSpPr>
            <a:spLocks noGrp="1"/>
          </p:cNvSpPr>
          <p:nvPr>
            <p:ph type="body" sz="quarter" idx="11"/>
          </p:nvPr>
        </p:nvSpPr>
        <p:spPr>
          <a:xfrm>
            <a:off x="7112030" y="1287086"/>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2" name="Text Placeholder 16">
            <a:extLst>
              <a:ext uri="{FF2B5EF4-FFF2-40B4-BE49-F238E27FC236}">
                <a16:creationId xmlns:a16="http://schemas.microsoft.com/office/drawing/2014/main" id="{9DBF4469-9A59-41FD-E4AE-F76806049C17}"/>
              </a:ext>
            </a:extLst>
          </p:cNvPr>
          <p:cNvSpPr>
            <a:spLocks noGrp="1"/>
          </p:cNvSpPr>
          <p:nvPr>
            <p:ph type="body" sz="quarter" idx="14" hasCustomPrompt="1"/>
          </p:nvPr>
        </p:nvSpPr>
        <p:spPr>
          <a:xfrm>
            <a:off x="5982782" y="2263726"/>
            <a:ext cx="1129247" cy="747712"/>
          </a:xfrm>
        </p:spPr>
        <p:txBody>
          <a:bodyPr>
            <a:noAutofit/>
          </a:bodyPr>
          <a:lstStyle>
            <a:lvl1pPr marL="0" indent="0">
              <a:buNone/>
              <a:defRPr sz="6000" b="1">
                <a:solidFill>
                  <a:schemeClr val="bg1"/>
                </a:solidFill>
              </a:defRPr>
            </a:lvl1pPr>
          </a:lstStyle>
          <a:p>
            <a:pPr lvl="0"/>
            <a:r>
              <a:rPr lang="en-US"/>
              <a:t>02</a:t>
            </a:r>
            <a:endParaRPr lang="en-GB"/>
          </a:p>
        </p:txBody>
      </p:sp>
      <p:sp>
        <p:nvSpPr>
          <p:cNvPr id="23" name="Text Placeholder 18">
            <a:extLst>
              <a:ext uri="{FF2B5EF4-FFF2-40B4-BE49-F238E27FC236}">
                <a16:creationId xmlns:a16="http://schemas.microsoft.com/office/drawing/2014/main" id="{DC519DA3-DB3B-9E7C-38C9-CCE5AC069632}"/>
              </a:ext>
            </a:extLst>
          </p:cNvPr>
          <p:cNvSpPr>
            <a:spLocks noGrp="1"/>
          </p:cNvSpPr>
          <p:nvPr>
            <p:ph type="body" sz="quarter" idx="15"/>
          </p:nvPr>
        </p:nvSpPr>
        <p:spPr>
          <a:xfrm>
            <a:off x="7112030" y="2637582"/>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4" name="Text Placeholder 16">
            <a:extLst>
              <a:ext uri="{FF2B5EF4-FFF2-40B4-BE49-F238E27FC236}">
                <a16:creationId xmlns:a16="http://schemas.microsoft.com/office/drawing/2014/main" id="{9056F1CD-028C-71AA-81F5-14E86488B15C}"/>
              </a:ext>
            </a:extLst>
          </p:cNvPr>
          <p:cNvSpPr>
            <a:spLocks noGrp="1"/>
          </p:cNvSpPr>
          <p:nvPr>
            <p:ph type="body" sz="quarter" idx="16" hasCustomPrompt="1"/>
          </p:nvPr>
        </p:nvSpPr>
        <p:spPr>
          <a:xfrm>
            <a:off x="5982782" y="3614222"/>
            <a:ext cx="1129247" cy="747712"/>
          </a:xfrm>
        </p:spPr>
        <p:txBody>
          <a:bodyPr>
            <a:noAutofit/>
          </a:bodyPr>
          <a:lstStyle>
            <a:lvl1pPr marL="0" indent="0">
              <a:buNone/>
              <a:defRPr sz="6000" b="1">
                <a:solidFill>
                  <a:schemeClr val="bg1"/>
                </a:solidFill>
              </a:defRPr>
            </a:lvl1pPr>
          </a:lstStyle>
          <a:p>
            <a:pPr lvl="0"/>
            <a:r>
              <a:rPr lang="en-US"/>
              <a:t>03</a:t>
            </a:r>
            <a:endParaRPr lang="en-GB"/>
          </a:p>
        </p:txBody>
      </p:sp>
      <p:sp>
        <p:nvSpPr>
          <p:cNvPr id="25" name="Text Placeholder 18">
            <a:extLst>
              <a:ext uri="{FF2B5EF4-FFF2-40B4-BE49-F238E27FC236}">
                <a16:creationId xmlns:a16="http://schemas.microsoft.com/office/drawing/2014/main" id="{DD5FC36D-A026-C5F1-57BC-7853B78EE3A8}"/>
              </a:ext>
            </a:extLst>
          </p:cNvPr>
          <p:cNvSpPr>
            <a:spLocks noGrp="1"/>
          </p:cNvSpPr>
          <p:nvPr>
            <p:ph type="body" sz="quarter" idx="17"/>
          </p:nvPr>
        </p:nvSpPr>
        <p:spPr>
          <a:xfrm>
            <a:off x="7112030" y="3988078"/>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Tree>
    <p:extLst>
      <p:ext uri="{BB962C8B-B14F-4D97-AF65-F5344CB8AC3E}">
        <p14:creationId xmlns:p14="http://schemas.microsoft.com/office/powerpoint/2010/main" val="7652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E74D9F-3F5F-FC78-4DA5-0F4F072EE13B}"/>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
        <p:nvSpPr>
          <p:cNvPr id="5" name="Title 1">
            <a:extLst>
              <a:ext uri="{FF2B5EF4-FFF2-40B4-BE49-F238E27FC236}">
                <a16:creationId xmlns:a16="http://schemas.microsoft.com/office/drawing/2014/main" id="{84E7ED21-7AD3-351F-558A-F7DDE87AACDC}"/>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a:p>
        </p:txBody>
      </p:sp>
      <p:sp>
        <p:nvSpPr>
          <p:cNvPr id="9" name="Content Placeholder 2">
            <a:extLst>
              <a:ext uri="{FF2B5EF4-FFF2-40B4-BE49-F238E27FC236}">
                <a16:creationId xmlns:a16="http://schemas.microsoft.com/office/drawing/2014/main" id="{2203393D-67A2-A875-BE2E-758855BC259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3">
            <a:extLst>
              <a:ext uri="{FF2B5EF4-FFF2-40B4-BE49-F238E27FC236}">
                <a16:creationId xmlns:a16="http://schemas.microsoft.com/office/drawing/2014/main" id="{A7BAB0B8-5442-7551-DFC5-34F473ACA746}"/>
              </a:ext>
            </a:extLst>
          </p:cNvPr>
          <p:cNvSpPr>
            <a:spLocks noGrp="1"/>
          </p:cNvSpPr>
          <p:nvPr>
            <p:ph sz="half" idx="10"/>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3280813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B2EA53-248A-51AC-7A15-0B3826DD3F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3" name="Picture Placeholder 8">
            <a:extLst>
              <a:ext uri="{FF2B5EF4-FFF2-40B4-BE49-F238E27FC236}">
                <a16:creationId xmlns:a16="http://schemas.microsoft.com/office/drawing/2014/main" id="{17D0B4A7-1ED8-7BF7-79B9-2498CE2E7479}"/>
              </a:ext>
            </a:extLst>
          </p:cNvPr>
          <p:cNvSpPr>
            <a:spLocks noGrp="1"/>
          </p:cNvSpPr>
          <p:nvPr>
            <p:ph type="pic" sz="quarter" idx="13"/>
          </p:nvPr>
        </p:nvSpPr>
        <p:spPr>
          <a:xfrm>
            <a:off x="0" y="1134000"/>
            <a:ext cx="12192000" cy="5724000"/>
          </a:xfrm>
          <a:pattFill prst="pct25">
            <a:fgClr>
              <a:schemeClr val="bg1">
                <a:lumMod val="75000"/>
              </a:schemeClr>
            </a:fgClr>
            <a:bgClr>
              <a:schemeClr val="bg1"/>
            </a:bgClr>
          </a:pattFill>
        </p:spPr>
        <p:txBody>
          <a:bodyPr/>
          <a:lstStyle>
            <a:lvl1pPr marL="0" indent="0">
              <a:buNone/>
              <a:defRPr/>
            </a:lvl1pPr>
          </a:lstStyle>
          <a:p>
            <a:r>
              <a:rPr lang="da-DK"/>
              <a:t>Klik på ikonet for at tilføje et billede</a:t>
            </a:r>
            <a:endParaRPr lang="en-US"/>
          </a:p>
        </p:txBody>
      </p:sp>
    </p:spTree>
    <p:extLst>
      <p:ext uri="{BB962C8B-B14F-4D97-AF65-F5344CB8AC3E}">
        <p14:creationId xmlns:p14="http://schemas.microsoft.com/office/powerpoint/2010/main" val="3749024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pic>
        <p:nvPicPr>
          <p:cNvPr id="7" name="Picture 6" descr="A group of pigs in a cage&#10;&#10;Description automatically generated">
            <a:extLst>
              <a:ext uri="{FF2B5EF4-FFF2-40B4-BE49-F238E27FC236}">
                <a16:creationId xmlns:a16="http://schemas.microsoft.com/office/drawing/2014/main" id="{1AA1DB1B-A341-2B5E-5ED7-EAE1E9DE53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1525" cy="5724000"/>
          </a:xfrm>
          <a:prstGeom prst="rect">
            <a:avLst/>
          </a:prstGeom>
        </p:spPr>
      </p:pic>
      <p:pic>
        <p:nvPicPr>
          <p:cNvPr id="2" name="Picture 1">
            <a:extLst>
              <a:ext uri="{FF2B5EF4-FFF2-40B4-BE49-F238E27FC236}">
                <a16:creationId xmlns:a16="http://schemas.microsoft.com/office/drawing/2014/main" id="{0BB2EA53-248A-51AC-7A15-0B3826DD3F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3295298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7" name="Picture 6" descr="A person petting pigs in a pig pen&#10;&#10;Description automatically generated">
            <a:extLst>
              <a:ext uri="{FF2B5EF4-FFF2-40B4-BE49-F238E27FC236}">
                <a16:creationId xmlns:a16="http://schemas.microsoft.com/office/drawing/2014/main" id="{552F61BA-86DA-04E1-A45F-2B2ED09AEC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2000" cy="5724000"/>
          </a:xfrm>
          <a:prstGeom prst="rect">
            <a:avLst/>
          </a:prstGeom>
        </p:spPr>
      </p:pic>
      <p:pic>
        <p:nvPicPr>
          <p:cNvPr id="2" name="Picture 1">
            <a:extLst>
              <a:ext uri="{FF2B5EF4-FFF2-40B4-BE49-F238E27FC236}">
                <a16:creationId xmlns:a16="http://schemas.microsoft.com/office/drawing/2014/main" id="{B35752A5-B65E-F548-95F5-ED6AB22836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2988028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2">
    <p:spTree>
      <p:nvGrpSpPr>
        <p:cNvPr id="1" name=""/>
        <p:cNvGrpSpPr/>
        <p:nvPr/>
      </p:nvGrpSpPr>
      <p:grpSpPr>
        <a:xfrm>
          <a:off x="0" y="0"/>
          <a:ext cx="0" cy="0"/>
          <a:chOff x="0" y="0"/>
          <a:chExt cx="0" cy="0"/>
        </a:xfrm>
      </p:grpSpPr>
      <p:pic>
        <p:nvPicPr>
          <p:cNvPr id="5" name="Picture 4" descr="A person in overalls standing in a pig farm&#10;&#10;Description automatically generated">
            <a:extLst>
              <a:ext uri="{FF2B5EF4-FFF2-40B4-BE49-F238E27FC236}">
                <a16:creationId xmlns:a16="http://schemas.microsoft.com/office/drawing/2014/main" id="{56D45ED8-A4A9-C4E8-BC39-6B19701FB2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1"/>
            <a:ext cx="12192000" cy="5724000"/>
          </a:xfrm>
          <a:prstGeom prst="rect">
            <a:avLst/>
          </a:prstGeom>
        </p:spPr>
      </p:pic>
      <p:pic>
        <p:nvPicPr>
          <p:cNvPr id="2" name="Picture 1">
            <a:extLst>
              <a:ext uri="{FF2B5EF4-FFF2-40B4-BE49-F238E27FC236}">
                <a16:creationId xmlns:a16="http://schemas.microsoft.com/office/drawing/2014/main" id="{8770F9EC-6A19-1C1E-972A-4EBA05D07E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465926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2">
    <p:spTree>
      <p:nvGrpSpPr>
        <p:cNvPr id="1" name=""/>
        <p:cNvGrpSpPr/>
        <p:nvPr/>
      </p:nvGrpSpPr>
      <p:grpSpPr>
        <a:xfrm>
          <a:off x="0" y="0"/>
          <a:ext cx="0" cy="0"/>
          <a:chOff x="0" y="0"/>
          <a:chExt cx="0" cy="0"/>
        </a:xfrm>
      </p:grpSpPr>
      <p:pic>
        <p:nvPicPr>
          <p:cNvPr id="5" name="Picture 4" descr="A group of pigs in a pen&#10;&#10;Description automatically generated">
            <a:extLst>
              <a:ext uri="{FF2B5EF4-FFF2-40B4-BE49-F238E27FC236}">
                <a16:creationId xmlns:a16="http://schemas.microsoft.com/office/drawing/2014/main" id="{A624A413-7857-2352-9D0B-B31E6B95F2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2000" cy="5724000"/>
          </a:xfrm>
          <a:prstGeom prst="rect">
            <a:avLst/>
          </a:prstGeom>
        </p:spPr>
      </p:pic>
      <p:pic>
        <p:nvPicPr>
          <p:cNvPr id="2" name="Picture 1">
            <a:extLst>
              <a:ext uri="{FF2B5EF4-FFF2-40B4-BE49-F238E27FC236}">
                <a16:creationId xmlns:a16="http://schemas.microsoft.com/office/drawing/2014/main" id="{9C2DA9C8-43C0-5AE6-47D5-456392E00D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3861525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Slide 2">
    <p:spTree>
      <p:nvGrpSpPr>
        <p:cNvPr id="1" name=""/>
        <p:cNvGrpSpPr/>
        <p:nvPr/>
      </p:nvGrpSpPr>
      <p:grpSpPr>
        <a:xfrm>
          <a:off x="0" y="0"/>
          <a:ext cx="0" cy="0"/>
          <a:chOff x="0" y="0"/>
          <a:chExt cx="0" cy="0"/>
        </a:xfrm>
      </p:grpSpPr>
      <p:pic>
        <p:nvPicPr>
          <p:cNvPr id="3" name="Picture 2" descr="A group of people in overalls writing on a whiteboard&#10;&#10;Description automatically generated">
            <a:extLst>
              <a:ext uri="{FF2B5EF4-FFF2-40B4-BE49-F238E27FC236}">
                <a16:creationId xmlns:a16="http://schemas.microsoft.com/office/drawing/2014/main" id="{C03A9110-BC52-6FB7-6147-C1E55F8710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71998"/>
            <a:ext cx="12192000" cy="5886002"/>
          </a:xfrm>
          <a:prstGeom prst="rect">
            <a:avLst/>
          </a:prstGeom>
        </p:spPr>
      </p:pic>
    </p:spTree>
    <p:extLst>
      <p:ext uri="{BB962C8B-B14F-4D97-AF65-F5344CB8AC3E}">
        <p14:creationId xmlns:p14="http://schemas.microsoft.com/office/powerpoint/2010/main" val="90666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pic>
        <p:nvPicPr>
          <p:cNvPr id="7" name="Picture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1526" cy="5724000"/>
          </a:xfrm>
          <a:prstGeom prst="rect">
            <a:avLst/>
          </a:prstGeom>
          <a:noFill/>
          <a:ln>
            <a:noFill/>
          </a:ln>
        </p:spPr>
      </p:pic>
      <p:pic>
        <p:nvPicPr>
          <p:cNvPr id="2" name="Picture 1">
            <a:extLst>
              <a:ext uri="{FF2B5EF4-FFF2-40B4-BE49-F238E27FC236}">
                <a16:creationId xmlns:a16="http://schemas.microsoft.com/office/drawing/2014/main" id="{2FCE26EE-8393-E359-B337-5DC37A762A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2634624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2">
    <p:spTree>
      <p:nvGrpSpPr>
        <p:cNvPr id="1" name=""/>
        <p:cNvGrpSpPr/>
        <p:nvPr/>
      </p:nvGrpSpPr>
      <p:grpSpPr>
        <a:xfrm>
          <a:off x="0" y="0"/>
          <a:ext cx="0" cy="0"/>
          <a:chOff x="0" y="0"/>
          <a:chExt cx="0" cy="0"/>
        </a:xfrm>
      </p:grpSpPr>
      <p:pic>
        <p:nvPicPr>
          <p:cNvPr id="7" name="Picture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1736"/>
            <a:ext cx="12191526" cy="5726264"/>
          </a:xfrm>
          <a:prstGeom prst="rect">
            <a:avLst/>
          </a:prstGeom>
          <a:noFill/>
          <a:ln>
            <a:noFill/>
          </a:ln>
        </p:spPr>
      </p:pic>
      <p:pic>
        <p:nvPicPr>
          <p:cNvPr id="2" name="Picture 1">
            <a:extLst>
              <a:ext uri="{FF2B5EF4-FFF2-40B4-BE49-F238E27FC236}">
                <a16:creationId xmlns:a16="http://schemas.microsoft.com/office/drawing/2014/main" id="{82EFDD9F-4D8B-F160-3439-18FB45EEF6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537584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pic>
        <p:nvPicPr>
          <p:cNvPr id="7" name="Picture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3998"/>
            <a:ext cx="12191526" cy="5724001"/>
          </a:xfrm>
          <a:prstGeom prst="rect">
            <a:avLst/>
          </a:prstGeom>
          <a:noFill/>
          <a:ln>
            <a:noFill/>
          </a:ln>
        </p:spPr>
      </p:pic>
      <p:pic>
        <p:nvPicPr>
          <p:cNvPr id="2" name="Picture 1">
            <a:extLst>
              <a:ext uri="{FF2B5EF4-FFF2-40B4-BE49-F238E27FC236}">
                <a16:creationId xmlns:a16="http://schemas.microsoft.com/office/drawing/2014/main" id="{C1E2B6CF-8308-4D21-478C-8BCA941F6D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3143536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8213" y="0"/>
            <a:ext cx="10593787" cy="6858000"/>
          </a:xfrm>
          <a:prstGeom prst="rect">
            <a:avLst/>
          </a:prstGeom>
        </p:spPr>
      </p:pic>
      <p:sp>
        <p:nvSpPr>
          <p:cNvPr id="20" name="Text Placeholder 16">
            <a:extLst>
              <a:ext uri="{FF2B5EF4-FFF2-40B4-BE49-F238E27FC236}">
                <a16:creationId xmlns:a16="http://schemas.microsoft.com/office/drawing/2014/main" id="{7336B771-6351-0597-BB36-51B61BE693BD}"/>
              </a:ext>
            </a:extLst>
          </p:cNvPr>
          <p:cNvSpPr>
            <a:spLocks noGrp="1"/>
          </p:cNvSpPr>
          <p:nvPr>
            <p:ph type="body" sz="quarter" idx="12" hasCustomPrompt="1"/>
          </p:nvPr>
        </p:nvSpPr>
        <p:spPr>
          <a:xfrm>
            <a:off x="5982989" y="4707422"/>
            <a:ext cx="1129247" cy="747712"/>
          </a:xfrm>
        </p:spPr>
        <p:txBody>
          <a:bodyPr>
            <a:noAutofit/>
          </a:bodyPr>
          <a:lstStyle>
            <a:lvl1pPr marL="0" indent="0">
              <a:buNone/>
              <a:defRPr sz="6000" b="1">
                <a:solidFill>
                  <a:schemeClr val="bg1"/>
                </a:solidFill>
              </a:defRPr>
            </a:lvl1pPr>
          </a:lstStyle>
          <a:p>
            <a:pPr lvl="0"/>
            <a:r>
              <a:rPr lang="en-US"/>
              <a:t>05</a:t>
            </a:r>
            <a:endParaRPr lang="en-GB"/>
          </a:p>
        </p:txBody>
      </p:sp>
      <p:sp>
        <p:nvSpPr>
          <p:cNvPr id="21" name="Text Placeholder 18">
            <a:extLst>
              <a:ext uri="{FF2B5EF4-FFF2-40B4-BE49-F238E27FC236}">
                <a16:creationId xmlns:a16="http://schemas.microsoft.com/office/drawing/2014/main" id="{7247BBE9-1BF3-A222-7141-794AF4CFA339}"/>
              </a:ext>
            </a:extLst>
          </p:cNvPr>
          <p:cNvSpPr>
            <a:spLocks noGrp="1"/>
          </p:cNvSpPr>
          <p:nvPr>
            <p:ph type="body" sz="quarter" idx="13"/>
          </p:nvPr>
        </p:nvSpPr>
        <p:spPr>
          <a:xfrm>
            <a:off x="7112237" y="5081278"/>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5" name="Title 1">
            <a:extLst>
              <a:ext uri="{FF2B5EF4-FFF2-40B4-BE49-F238E27FC236}">
                <a16:creationId xmlns:a16="http://schemas.microsoft.com/office/drawing/2014/main" id="{C5E3EDD3-A9CF-D061-C579-2528A97D3FB0}"/>
              </a:ext>
            </a:extLst>
          </p:cNvPr>
          <p:cNvSpPr txBox="1">
            <a:spLocks/>
          </p:cNvSpPr>
          <p:nvPr userDrawn="1"/>
        </p:nvSpPr>
        <p:spPr>
          <a:xfrm>
            <a:off x="-889516" y="5613620"/>
            <a:ext cx="4993420" cy="6881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a:lstStyle>
          <a:p>
            <a:r>
              <a:rPr lang="en-US" b="0">
                <a:solidFill>
                  <a:srgbClr val="A79C94"/>
                </a:solidFill>
              </a:rPr>
              <a:t>AGENDA</a:t>
            </a:r>
          </a:p>
        </p:txBody>
      </p:sp>
      <p:sp>
        <p:nvSpPr>
          <p:cNvPr id="17" name="Text Placeholder 16">
            <a:extLst>
              <a:ext uri="{FF2B5EF4-FFF2-40B4-BE49-F238E27FC236}">
                <a16:creationId xmlns:a16="http://schemas.microsoft.com/office/drawing/2014/main" id="{0E911CE7-442E-BD0C-19FE-4A2D8C3B6DB0}"/>
              </a:ext>
            </a:extLst>
          </p:cNvPr>
          <p:cNvSpPr>
            <a:spLocks noGrp="1"/>
          </p:cNvSpPr>
          <p:nvPr>
            <p:ph type="body" sz="quarter" idx="10" hasCustomPrompt="1"/>
          </p:nvPr>
        </p:nvSpPr>
        <p:spPr>
          <a:xfrm>
            <a:off x="5982782" y="405234"/>
            <a:ext cx="1129247" cy="747712"/>
          </a:xfrm>
        </p:spPr>
        <p:txBody>
          <a:bodyPr>
            <a:noAutofit/>
          </a:bodyPr>
          <a:lstStyle>
            <a:lvl1pPr marL="0" indent="0">
              <a:buNone/>
              <a:defRPr sz="6000" b="1">
                <a:solidFill>
                  <a:schemeClr val="bg1"/>
                </a:solidFill>
              </a:defRPr>
            </a:lvl1pPr>
          </a:lstStyle>
          <a:p>
            <a:pPr lvl="0"/>
            <a:r>
              <a:rPr lang="en-US"/>
              <a:t>01</a:t>
            </a:r>
            <a:endParaRPr lang="en-GB"/>
          </a:p>
        </p:txBody>
      </p:sp>
      <p:sp>
        <p:nvSpPr>
          <p:cNvPr id="19" name="Text Placeholder 18">
            <a:extLst>
              <a:ext uri="{FF2B5EF4-FFF2-40B4-BE49-F238E27FC236}">
                <a16:creationId xmlns:a16="http://schemas.microsoft.com/office/drawing/2014/main" id="{D59D18EB-5B36-4F5F-8664-193AFB8F92DE}"/>
              </a:ext>
            </a:extLst>
          </p:cNvPr>
          <p:cNvSpPr>
            <a:spLocks noGrp="1"/>
          </p:cNvSpPr>
          <p:nvPr>
            <p:ph type="body" sz="quarter" idx="11"/>
          </p:nvPr>
        </p:nvSpPr>
        <p:spPr>
          <a:xfrm>
            <a:off x="7112030" y="779090"/>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2" name="Text Placeholder 16">
            <a:extLst>
              <a:ext uri="{FF2B5EF4-FFF2-40B4-BE49-F238E27FC236}">
                <a16:creationId xmlns:a16="http://schemas.microsoft.com/office/drawing/2014/main" id="{9DBF4469-9A59-41FD-E4AE-F76806049C17}"/>
              </a:ext>
            </a:extLst>
          </p:cNvPr>
          <p:cNvSpPr>
            <a:spLocks noGrp="1"/>
          </p:cNvSpPr>
          <p:nvPr>
            <p:ph type="body" sz="quarter" idx="14" hasCustomPrompt="1"/>
          </p:nvPr>
        </p:nvSpPr>
        <p:spPr>
          <a:xfrm>
            <a:off x="5982782" y="1480781"/>
            <a:ext cx="1129247" cy="747712"/>
          </a:xfrm>
        </p:spPr>
        <p:txBody>
          <a:bodyPr>
            <a:noAutofit/>
          </a:bodyPr>
          <a:lstStyle>
            <a:lvl1pPr marL="0" indent="0">
              <a:buNone/>
              <a:defRPr sz="6000" b="1">
                <a:solidFill>
                  <a:schemeClr val="bg1"/>
                </a:solidFill>
              </a:defRPr>
            </a:lvl1pPr>
          </a:lstStyle>
          <a:p>
            <a:pPr lvl="0"/>
            <a:r>
              <a:rPr lang="en-US"/>
              <a:t>02</a:t>
            </a:r>
            <a:endParaRPr lang="en-GB"/>
          </a:p>
        </p:txBody>
      </p:sp>
      <p:sp>
        <p:nvSpPr>
          <p:cNvPr id="23" name="Text Placeholder 18">
            <a:extLst>
              <a:ext uri="{FF2B5EF4-FFF2-40B4-BE49-F238E27FC236}">
                <a16:creationId xmlns:a16="http://schemas.microsoft.com/office/drawing/2014/main" id="{DC519DA3-DB3B-9E7C-38C9-CCE5AC069632}"/>
              </a:ext>
            </a:extLst>
          </p:cNvPr>
          <p:cNvSpPr>
            <a:spLocks noGrp="1"/>
          </p:cNvSpPr>
          <p:nvPr>
            <p:ph type="body" sz="quarter" idx="15"/>
          </p:nvPr>
        </p:nvSpPr>
        <p:spPr>
          <a:xfrm>
            <a:off x="7112030" y="1854637"/>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4" name="Text Placeholder 16">
            <a:extLst>
              <a:ext uri="{FF2B5EF4-FFF2-40B4-BE49-F238E27FC236}">
                <a16:creationId xmlns:a16="http://schemas.microsoft.com/office/drawing/2014/main" id="{9056F1CD-028C-71AA-81F5-14E86488B15C}"/>
              </a:ext>
            </a:extLst>
          </p:cNvPr>
          <p:cNvSpPr>
            <a:spLocks noGrp="1"/>
          </p:cNvSpPr>
          <p:nvPr>
            <p:ph type="body" sz="quarter" idx="16" hasCustomPrompt="1"/>
          </p:nvPr>
        </p:nvSpPr>
        <p:spPr>
          <a:xfrm>
            <a:off x="5982782" y="3631875"/>
            <a:ext cx="1129247" cy="747712"/>
          </a:xfrm>
        </p:spPr>
        <p:txBody>
          <a:bodyPr>
            <a:noAutofit/>
          </a:bodyPr>
          <a:lstStyle>
            <a:lvl1pPr marL="0" indent="0">
              <a:buNone/>
              <a:defRPr sz="6000" b="1">
                <a:solidFill>
                  <a:schemeClr val="bg1"/>
                </a:solidFill>
              </a:defRPr>
            </a:lvl1pPr>
          </a:lstStyle>
          <a:p>
            <a:pPr lvl="0"/>
            <a:r>
              <a:rPr lang="en-US"/>
              <a:t>04</a:t>
            </a:r>
            <a:endParaRPr lang="en-GB"/>
          </a:p>
        </p:txBody>
      </p:sp>
      <p:sp>
        <p:nvSpPr>
          <p:cNvPr id="25" name="Text Placeholder 18">
            <a:extLst>
              <a:ext uri="{FF2B5EF4-FFF2-40B4-BE49-F238E27FC236}">
                <a16:creationId xmlns:a16="http://schemas.microsoft.com/office/drawing/2014/main" id="{DD5FC36D-A026-C5F1-57BC-7853B78EE3A8}"/>
              </a:ext>
            </a:extLst>
          </p:cNvPr>
          <p:cNvSpPr>
            <a:spLocks noGrp="1"/>
          </p:cNvSpPr>
          <p:nvPr>
            <p:ph type="body" sz="quarter" idx="17"/>
          </p:nvPr>
        </p:nvSpPr>
        <p:spPr>
          <a:xfrm>
            <a:off x="7112030" y="4005731"/>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 name="Text Placeholder 16">
            <a:extLst>
              <a:ext uri="{FF2B5EF4-FFF2-40B4-BE49-F238E27FC236}">
                <a16:creationId xmlns:a16="http://schemas.microsoft.com/office/drawing/2014/main" id="{B257CC16-9411-3C11-58A7-23595CA47D0D}"/>
              </a:ext>
            </a:extLst>
          </p:cNvPr>
          <p:cNvSpPr>
            <a:spLocks noGrp="1"/>
          </p:cNvSpPr>
          <p:nvPr>
            <p:ph type="body" sz="quarter" idx="18" hasCustomPrompt="1"/>
          </p:nvPr>
        </p:nvSpPr>
        <p:spPr>
          <a:xfrm>
            <a:off x="5982990" y="2556328"/>
            <a:ext cx="1129247" cy="747712"/>
          </a:xfrm>
        </p:spPr>
        <p:txBody>
          <a:bodyPr>
            <a:noAutofit/>
          </a:bodyPr>
          <a:lstStyle>
            <a:lvl1pPr marL="0" indent="0">
              <a:buNone/>
              <a:defRPr sz="6000" b="1">
                <a:solidFill>
                  <a:schemeClr val="bg1"/>
                </a:solidFill>
              </a:defRPr>
            </a:lvl1pPr>
          </a:lstStyle>
          <a:p>
            <a:pPr lvl="0"/>
            <a:r>
              <a:rPr lang="en-US"/>
              <a:t>03</a:t>
            </a:r>
            <a:endParaRPr lang="en-GB"/>
          </a:p>
        </p:txBody>
      </p:sp>
      <p:sp>
        <p:nvSpPr>
          <p:cNvPr id="3" name="Text Placeholder 18">
            <a:extLst>
              <a:ext uri="{FF2B5EF4-FFF2-40B4-BE49-F238E27FC236}">
                <a16:creationId xmlns:a16="http://schemas.microsoft.com/office/drawing/2014/main" id="{67203586-E0EA-B7C9-3ED0-A7EF32978F87}"/>
              </a:ext>
            </a:extLst>
          </p:cNvPr>
          <p:cNvSpPr>
            <a:spLocks noGrp="1"/>
          </p:cNvSpPr>
          <p:nvPr>
            <p:ph type="body" sz="quarter" idx="19"/>
          </p:nvPr>
        </p:nvSpPr>
        <p:spPr>
          <a:xfrm>
            <a:off x="7112238" y="2930184"/>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4" name="Text Placeholder 16">
            <a:extLst>
              <a:ext uri="{FF2B5EF4-FFF2-40B4-BE49-F238E27FC236}">
                <a16:creationId xmlns:a16="http://schemas.microsoft.com/office/drawing/2014/main" id="{A4B05B8E-71FA-A541-6F2F-25043ACA0499}"/>
              </a:ext>
            </a:extLst>
          </p:cNvPr>
          <p:cNvSpPr>
            <a:spLocks noGrp="1"/>
          </p:cNvSpPr>
          <p:nvPr>
            <p:ph type="body" sz="quarter" idx="20" hasCustomPrompt="1"/>
          </p:nvPr>
        </p:nvSpPr>
        <p:spPr>
          <a:xfrm>
            <a:off x="5982782" y="5782971"/>
            <a:ext cx="1129247" cy="747712"/>
          </a:xfrm>
        </p:spPr>
        <p:txBody>
          <a:bodyPr>
            <a:noAutofit/>
          </a:bodyPr>
          <a:lstStyle>
            <a:lvl1pPr marL="0" indent="0">
              <a:buNone/>
              <a:defRPr sz="6000" b="1">
                <a:solidFill>
                  <a:schemeClr val="bg1"/>
                </a:solidFill>
              </a:defRPr>
            </a:lvl1pPr>
          </a:lstStyle>
          <a:p>
            <a:pPr lvl="0"/>
            <a:r>
              <a:rPr lang="en-US"/>
              <a:t>06</a:t>
            </a:r>
            <a:endParaRPr lang="en-GB"/>
          </a:p>
        </p:txBody>
      </p:sp>
      <p:sp>
        <p:nvSpPr>
          <p:cNvPr id="6" name="Text Placeholder 18">
            <a:extLst>
              <a:ext uri="{FF2B5EF4-FFF2-40B4-BE49-F238E27FC236}">
                <a16:creationId xmlns:a16="http://schemas.microsoft.com/office/drawing/2014/main" id="{C5FDC930-D57B-3EDA-9DA7-D6D4E3D50425}"/>
              </a:ext>
            </a:extLst>
          </p:cNvPr>
          <p:cNvSpPr>
            <a:spLocks noGrp="1"/>
          </p:cNvSpPr>
          <p:nvPr>
            <p:ph type="body" sz="quarter" idx="21"/>
          </p:nvPr>
        </p:nvSpPr>
        <p:spPr>
          <a:xfrm>
            <a:off x="7112030" y="6156827"/>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Tree>
    <p:extLst>
      <p:ext uri="{BB962C8B-B14F-4D97-AF65-F5344CB8AC3E}">
        <p14:creationId xmlns:p14="http://schemas.microsoft.com/office/powerpoint/2010/main" val="1208429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Slide 2">
    <p:spTree>
      <p:nvGrpSpPr>
        <p:cNvPr id="1" name=""/>
        <p:cNvGrpSpPr/>
        <p:nvPr/>
      </p:nvGrpSpPr>
      <p:grpSpPr>
        <a:xfrm>
          <a:off x="0" y="0"/>
          <a:ext cx="0" cy="0"/>
          <a:chOff x="0" y="0"/>
          <a:chExt cx="0" cy="0"/>
        </a:xfrm>
      </p:grpSpPr>
      <p:pic>
        <p:nvPicPr>
          <p:cNvPr id="5" name="Picture 4" descr="A long shot of a hallway&#10;&#10;Description automatically generated">
            <a:extLst>
              <a:ext uri="{FF2B5EF4-FFF2-40B4-BE49-F238E27FC236}">
                <a16:creationId xmlns:a16="http://schemas.microsoft.com/office/drawing/2014/main" id="{F9F26C26-C0BB-8628-6C7F-955D1766DA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3998"/>
            <a:ext cx="12192000" cy="5724001"/>
          </a:xfrm>
          <a:prstGeom prst="rect">
            <a:avLst/>
          </a:prstGeom>
        </p:spPr>
      </p:pic>
      <p:pic>
        <p:nvPicPr>
          <p:cNvPr id="2" name="Picture 1">
            <a:extLst>
              <a:ext uri="{FF2B5EF4-FFF2-40B4-BE49-F238E27FC236}">
                <a16:creationId xmlns:a16="http://schemas.microsoft.com/office/drawing/2014/main" id="{652A6A2B-0686-2545-E890-198A19C9C9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2471649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Slide 2">
    <p:spTree>
      <p:nvGrpSpPr>
        <p:cNvPr id="1" name=""/>
        <p:cNvGrpSpPr/>
        <p:nvPr/>
      </p:nvGrpSpPr>
      <p:grpSpPr>
        <a:xfrm>
          <a:off x="0" y="0"/>
          <a:ext cx="0" cy="0"/>
          <a:chOff x="0" y="0"/>
          <a:chExt cx="0" cy="0"/>
        </a:xfrm>
      </p:grpSpPr>
      <p:pic>
        <p:nvPicPr>
          <p:cNvPr id="3" name="Picture 2" descr="A wall with pictures on it&#10;&#10;Description automatically generated">
            <a:extLst>
              <a:ext uri="{FF2B5EF4-FFF2-40B4-BE49-F238E27FC236}">
                <a16:creationId xmlns:a16="http://schemas.microsoft.com/office/drawing/2014/main" id="{CEAD23E9-099A-C545-5511-0C4E2C82ABE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1999" cy="5724000"/>
          </a:xfrm>
          <a:prstGeom prst="rect">
            <a:avLst/>
          </a:prstGeom>
        </p:spPr>
      </p:pic>
      <p:pic>
        <p:nvPicPr>
          <p:cNvPr id="2" name="Picture 1">
            <a:extLst>
              <a:ext uri="{FF2B5EF4-FFF2-40B4-BE49-F238E27FC236}">
                <a16:creationId xmlns:a16="http://schemas.microsoft.com/office/drawing/2014/main" id="{E3DFF414-BF0D-7231-2650-F87069A9D9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1547268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357C6AB-1539-4EBF-8612-89C0F8B7E402}"/>
              </a:ext>
            </a:extLst>
          </p:cNvPr>
          <p:cNvGraphicFramePr>
            <a:graphicFrameLocks noChangeAspect="1"/>
          </p:cNvGraphicFramePr>
          <p:nvPr userDrawn="1">
            <p:custDataLst>
              <p:tags r:id="rId1"/>
            </p:custDataLst>
            <p:extLst>
              <p:ext uri="{D42A27DB-BD31-4B8C-83A1-F6EECF244321}">
                <p14:modId xmlns:p14="http://schemas.microsoft.com/office/powerpoint/2010/main" val="1726518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8" imgH="338" progId="TCLayout.ActiveDocument.1">
                  <p:embed/>
                </p:oleObj>
              </mc:Choice>
              <mc:Fallback>
                <p:oleObj name="think-cell Slide" r:id="rId3" imgW="338" imgH="338" progId="TCLayout.ActiveDocument.1">
                  <p:embed/>
                  <p:pic>
                    <p:nvPicPr>
                      <p:cNvPr id="8" name="Object 7" hidden="1">
                        <a:extLst>
                          <a:ext uri="{FF2B5EF4-FFF2-40B4-BE49-F238E27FC236}">
                            <a16:creationId xmlns:a16="http://schemas.microsoft.com/office/drawing/2014/main" id="{9357C6AB-1539-4EBF-8612-89C0F8B7E4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501650" y="1825625"/>
            <a:ext cx="111887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Slide Number Placeholder 5"/>
          <p:cNvSpPr>
            <a:spLocks noGrp="1"/>
          </p:cNvSpPr>
          <p:nvPr>
            <p:ph type="sldNum" sz="quarter" idx="12"/>
          </p:nvPr>
        </p:nvSpPr>
        <p:spPr/>
        <p:txBody>
          <a:bodyPr/>
          <a:lstStyle/>
          <a:p>
            <a:fld id="{4B911712-D210-8E49-858F-E5CA7731844A}" type="slidenum">
              <a:t>‹nr.›</a:t>
            </a:fld>
            <a:endParaRPr lang="en-US"/>
          </a:p>
        </p:txBody>
      </p:sp>
      <p:sp>
        <p:nvSpPr>
          <p:cNvPr id="17" name="Title Placeholder 1">
            <a:extLst>
              <a:ext uri="{FF2B5EF4-FFF2-40B4-BE49-F238E27FC236}">
                <a16:creationId xmlns:a16="http://schemas.microsoft.com/office/drawing/2014/main" id="{DCBE9C64-AE0A-4EE0-AA24-8CC27FB10323}"/>
              </a:ext>
            </a:extLst>
          </p:cNvPr>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18" name="Text Placeholder 8">
            <a:extLst>
              <a:ext uri="{FF2B5EF4-FFF2-40B4-BE49-F238E27FC236}">
                <a16:creationId xmlns:a16="http://schemas.microsoft.com/office/drawing/2014/main" id="{88425C6A-5BA2-41FC-91DF-03634894FDC9}"/>
              </a:ext>
            </a:extLst>
          </p:cNvPr>
          <p:cNvSpPr>
            <a:spLocks noGrp="1"/>
          </p:cNvSpPr>
          <p:nvPr>
            <p:ph type="body" sz="quarter" idx="13" hasCustomPrompt="1"/>
          </p:nvPr>
        </p:nvSpPr>
        <p:spPr>
          <a:xfrm>
            <a:off x="501651" y="692240"/>
            <a:ext cx="11162349" cy="757255"/>
          </a:xfrm>
          <a:prstGeom prst="rect">
            <a:avLst/>
          </a:prstGeom>
        </p:spPr>
        <p:txBody>
          <a:bodyPr lIns="0" tIns="0" rIns="0" bIns="0">
            <a:noAutofit/>
          </a:bodyPr>
          <a:lstStyle>
            <a:lvl1pPr marL="0" indent="0">
              <a:buNone/>
              <a:defRPr sz="1800" b="0">
                <a:solidFill>
                  <a:srgbClr val="575757"/>
                </a:solidFill>
                <a:latin typeface="+mn-lt"/>
              </a:defRPr>
            </a:lvl1pPr>
          </a:lstStyle>
          <a:p>
            <a:pPr lvl="0"/>
            <a:r>
              <a:rPr lang="en-US"/>
              <a:t>Click to add subtitle</a:t>
            </a:r>
          </a:p>
        </p:txBody>
      </p:sp>
      <p:pic>
        <p:nvPicPr>
          <p:cNvPr id="19" name="Picture 18">
            <a:extLst>
              <a:ext uri="{FF2B5EF4-FFF2-40B4-BE49-F238E27FC236}">
                <a16:creationId xmlns:a16="http://schemas.microsoft.com/office/drawing/2014/main" id="{E54DD756-334E-43E8-860C-872F1CAEBAA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917174" y="252224"/>
            <a:ext cx="1071108" cy="393450"/>
          </a:xfrm>
          <a:prstGeom prst="rect">
            <a:avLst/>
          </a:prstGeom>
        </p:spPr>
      </p:pic>
    </p:spTree>
    <p:extLst>
      <p:ext uri="{BB962C8B-B14F-4D97-AF65-F5344CB8AC3E}">
        <p14:creationId xmlns:p14="http://schemas.microsoft.com/office/powerpoint/2010/main" val="2568399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el og indhold - log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pPr>
              <a:defRPr/>
            </a:pPr>
            <a:endParaRPr lang="da-DK"/>
          </a:p>
        </p:txBody>
      </p:sp>
      <p:sp>
        <p:nvSpPr>
          <p:cNvPr id="4" name="Pladsholder til diasnummer 3"/>
          <p:cNvSpPr>
            <a:spLocks noGrp="1"/>
          </p:cNvSpPr>
          <p:nvPr>
            <p:ph type="sldNum" sz="quarter" idx="11"/>
          </p:nvPr>
        </p:nvSpPr>
        <p:spPr/>
        <p:txBody>
          <a:bodyPr/>
          <a:lstStyle/>
          <a:p>
            <a:pPr>
              <a:defRPr/>
            </a:pPr>
            <a:fld id="{C21184CA-CF82-4A4F-89A8-CEF063EB752F}" type="slidenum">
              <a:rPr lang="da-DK" smtClean="0"/>
              <a:pPr>
                <a:defRPr/>
              </a:pPr>
              <a:t>‹nr.›</a:t>
            </a:fld>
            <a:r>
              <a:rPr lang="da-DK">
                <a:solidFill>
                  <a:schemeClr val="bg1"/>
                </a:solidFill>
              </a:rPr>
              <a:t>..</a:t>
            </a:r>
            <a:endParaRPr lang="da-DK"/>
          </a:p>
        </p:txBody>
      </p:sp>
      <p:sp>
        <p:nvSpPr>
          <p:cNvPr id="5" name="Pladsholder til sidefod 4"/>
          <p:cNvSpPr>
            <a:spLocks noGrp="1"/>
          </p:cNvSpPr>
          <p:nvPr>
            <p:ph type="ftr" sz="quarter" idx="12"/>
          </p:nvPr>
        </p:nvSpPr>
        <p:spPr/>
        <p:txBody>
          <a:bodyPr/>
          <a:lstStyle/>
          <a:p>
            <a:endParaRPr lang="da-DK"/>
          </a:p>
        </p:txBody>
      </p:sp>
      <p:sp>
        <p:nvSpPr>
          <p:cNvPr id="7" name="Pladsholder til indhold 6"/>
          <p:cNvSpPr>
            <a:spLocks noGrp="1"/>
          </p:cNvSpPr>
          <p:nvPr>
            <p:ph sz="quarter" idx="13"/>
          </p:nvPr>
        </p:nvSpPr>
        <p:spPr>
          <a:xfrm>
            <a:off x="812800" y="1604434"/>
            <a:ext cx="10769600" cy="4512733"/>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68907987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gradFill flip="none" rotWithShape="1">
            <a:gsLst>
              <a:gs pos="0">
                <a:srgbClr val="800020"/>
              </a:gs>
              <a:gs pos="50000">
                <a:srgbClr val="B81D2F">
                  <a:shade val="67500"/>
                  <a:satMod val="115000"/>
                </a:srgbClr>
              </a:gs>
              <a:gs pos="100000">
                <a:srgbClr val="B81D2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1562774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3B008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236004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EC7A0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27883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16578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1693086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007D57">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36218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2C97B1-792D-FC63-DD4F-44336F09C9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845141EF-47F8-A703-6DB0-F1B20BF48780}"/>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3D801EF7-CDC1-4C0B-BC6C-DE4C7C3B831A}" type="datetime1">
              <a:rPr lang="en-GB" smtClean="0"/>
              <a:t>31/07/2025</a:t>
            </a:fld>
            <a:endParaRPr lang="en-DK"/>
          </a:p>
        </p:txBody>
      </p:sp>
      <p:sp>
        <p:nvSpPr>
          <p:cNvPr id="7" name="Footer Placeholder 3">
            <a:extLst>
              <a:ext uri="{FF2B5EF4-FFF2-40B4-BE49-F238E27FC236}">
                <a16:creationId xmlns:a16="http://schemas.microsoft.com/office/drawing/2014/main" id="{6624A4BA-7F23-93DA-338D-671DA404DBF3}"/>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Tree>
    <p:extLst>
      <p:ext uri="{BB962C8B-B14F-4D97-AF65-F5344CB8AC3E}">
        <p14:creationId xmlns:p14="http://schemas.microsoft.com/office/powerpoint/2010/main" val="7261560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2" name="Date Placeholder 1">
            <a:extLst>
              <a:ext uri="{FF2B5EF4-FFF2-40B4-BE49-F238E27FC236}">
                <a16:creationId xmlns:a16="http://schemas.microsoft.com/office/drawing/2014/main" id="{8D51FAB5-513E-C435-21EF-032CC003489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6B853DDA-66DB-41D1-BE5A-79BABE9EE8DD}" type="datetime1">
              <a:rPr lang="en-GB" smtClean="0"/>
              <a:t>31/07/2025</a:t>
            </a:fld>
            <a:endParaRPr lang="en-DK"/>
          </a:p>
        </p:txBody>
      </p:sp>
      <p:sp>
        <p:nvSpPr>
          <p:cNvPr id="4" name="Footer Placeholder 3">
            <a:extLst>
              <a:ext uri="{FF2B5EF4-FFF2-40B4-BE49-F238E27FC236}">
                <a16:creationId xmlns:a16="http://schemas.microsoft.com/office/drawing/2014/main" id="{1001C55D-C429-14BE-5CD4-21AF49D56E5E}"/>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a:t>Your business. Our DNA.</a:t>
            </a:r>
            <a:endParaRPr lang="en-DK"/>
          </a:p>
        </p:txBody>
      </p:sp>
    </p:spTree>
    <p:extLst>
      <p:ext uri="{BB962C8B-B14F-4D97-AF65-F5344CB8AC3E}">
        <p14:creationId xmlns:p14="http://schemas.microsoft.com/office/powerpoint/2010/main" val="22257223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42" r:id="rId3"/>
    <p:sldLayoutId id="2147483708" r:id="rId4"/>
    <p:sldLayoutId id="2147483743" r:id="rId5"/>
    <p:sldLayoutId id="2147483709" r:id="rId6"/>
    <p:sldLayoutId id="2147483710" r:id="rId7"/>
    <p:sldLayoutId id="2147483711" r:id="rId8"/>
    <p:sldLayoutId id="2147483714" r:id="rId9"/>
    <p:sldLayoutId id="2147483733" r:id="rId10"/>
    <p:sldLayoutId id="2147483734" r:id="rId11"/>
    <p:sldLayoutId id="2147483737" r:id="rId12"/>
    <p:sldLayoutId id="2147483715" r:id="rId13"/>
    <p:sldLayoutId id="2147483735" r:id="rId14"/>
    <p:sldLayoutId id="2147483736" r:id="rId15"/>
    <p:sldLayoutId id="2147483741" r:id="rId16"/>
    <p:sldLayoutId id="2147483717" r:id="rId17"/>
    <p:sldLayoutId id="2147483718" r:id="rId18"/>
    <p:sldLayoutId id="2147483738" r:id="rId19"/>
    <p:sldLayoutId id="2147483739" r:id="rId20"/>
    <p:sldLayoutId id="2147483740" r:id="rId21"/>
    <p:sldLayoutId id="2147483720" r:id="rId22"/>
    <p:sldLayoutId id="2147483719" r:id="rId23"/>
    <p:sldLayoutId id="2147483725" r:id="rId24"/>
    <p:sldLayoutId id="2147483724" r:id="rId25"/>
    <p:sldLayoutId id="2147483727" r:id="rId26"/>
    <p:sldLayoutId id="2147483728" r:id="rId27"/>
    <p:sldLayoutId id="2147483729" r:id="rId28"/>
    <p:sldLayoutId id="2147483730" r:id="rId29"/>
    <p:sldLayoutId id="2147483731" r:id="rId30"/>
    <p:sldLayoutId id="2147483732" r:id="rId31"/>
    <p:sldLayoutId id="2147483748" r:id="rId32"/>
    <p:sldLayoutId id="2147483749" r:id="rId33"/>
  </p:sldLayoutIdLst>
  <p:hf sldNum="0" hdr="0"/>
  <p:txStyles>
    <p:titleStyle>
      <a:lvl1pPr algn="l" defTabSz="914400" rtl="0" eaLnBrk="1" latinLnBrk="0" hangingPunct="1">
        <a:lnSpc>
          <a:spcPct val="90000"/>
        </a:lnSpc>
        <a:spcBef>
          <a:spcPct val="0"/>
        </a:spcBef>
        <a:buNone/>
        <a:defRPr sz="28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C83AC03-7EB3-4159-B742-605E738C8ACE}"/>
              </a:ext>
            </a:extLst>
          </p:cNvPr>
          <p:cNvPicPr>
            <a:picLocks noChangeAspect="1"/>
          </p:cNvPicPr>
          <p:nvPr/>
        </p:nvPicPr>
        <p:blipFill rotWithShape="1">
          <a:blip r:embed="rId3"/>
          <a:srcRect t="13676" b="6191"/>
          <a:stretch/>
        </p:blipFill>
        <p:spPr>
          <a:xfrm>
            <a:off x="0" y="860065"/>
            <a:ext cx="12191999" cy="6513191"/>
          </a:xfrm>
          <a:prstGeom prst="rect">
            <a:avLst/>
          </a:prstGeom>
        </p:spPr>
      </p:pic>
      <p:sp>
        <p:nvSpPr>
          <p:cNvPr id="6" name="Rectangle 5">
            <a:extLst>
              <a:ext uri="{FF2B5EF4-FFF2-40B4-BE49-F238E27FC236}">
                <a16:creationId xmlns:a16="http://schemas.microsoft.com/office/drawing/2014/main" id="{CCF6D05B-197B-3B4D-A63E-9B8BD5638F67}"/>
              </a:ext>
            </a:extLst>
          </p:cNvPr>
          <p:cNvSpPr/>
          <p:nvPr/>
        </p:nvSpPr>
        <p:spPr>
          <a:xfrm>
            <a:off x="0" y="4384964"/>
            <a:ext cx="12191999" cy="2104482"/>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DK"/>
          </a:p>
        </p:txBody>
      </p:sp>
      <p:sp>
        <p:nvSpPr>
          <p:cNvPr id="9" name="Date Placeholder 3">
            <a:extLst>
              <a:ext uri="{FF2B5EF4-FFF2-40B4-BE49-F238E27FC236}">
                <a16:creationId xmlns:a16="http://schemas.microsoft.com/office/drawing/2014/main" id="{FA46EB5E-21B1-AF4B-AB44-6B5B1327AAD7}"/>
              </a:ext>
            </a:extLst>
          </p:cNvPr>
          <p:cNvSpPr>
            <a:spLocks noGrp="1"/>
          </p:cNvSpPr>
          <p:nvPr>
            <p:ph type="dt" sz="half" idx="10"/>
          </p:nvPr>
        </p:nvSpPr>
        <p:spPr>
          <a:xfrm>
            <a:off x="334346" y="649818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7C665B-F102-0F41-9DEC-C8F1A956C10C}" type="datetime3">
              <a:rPr lang="LID4096" smtClean="0"/>
              <a:pPr/>
              <a:t>07.31.25</a:t>
            </a:fld>
            <a:endParaRPr lang="en-US"/>
          </a:p>
        </p:txBody>
      </p:sp>
      <p:sp>
        <p:nvSpPr>
          <p:cNvPr id="7" name="Slide Number Placeholder 4">
            <a:extLst>
              <a:ext uri="{FF2B5EF4-FFF2-40B4-BE49-F238E27FC236}">
                <a16:creationId xmlns:a16="http://schemas.microsoft.com/office/drawing/2014/main" id="{1A0AC32F-8F91-4086-909E-9D7D9832DA79}"/>
              </a:ext>
            </a:extLst>
          </p:cNvPr>
          <p:cNvSpPr>
            <a:spLocks noGrp="1"/>
          </p:cNvSpPr>
          <p:nvPr>
            <p:ph type="sldNum" sz="quarter" idx="12"/>
          </p:nvPr>
        </p:nvSpPr>
        <p:spPr>
          <a:xfrm>
            <a:off x="9245082"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911712-D210-8E49-858F-E5CA7731844A}" type="slidenum">
              <a:rPr lang="en-DK" smtClean="0"/>
              <a:pPr/>
              <a:t>1</a:t>
            </a:fld>
            <a:endParaRPr lang="en-DK"/>
          </a:p>
        </p:txBody>
      </p:sp>
      <p:sp>
        <p:nvSpPr>
          <p:cNvPr id="10" name="Title 1">
            <a:extLst>
              <a:ext uri="{FF2B5EF4-FFF2-40B4-BE49-F238E27FC236}">
                <a16:creationId xmlns:a16="http://schemas.microsoft.com/office/drawing/2014/main" id="{D31018F1-F7E8-46AC-A072-15623897BB8F}"/>
              </a:ext>
            </a:extLst>
          </p:cNvPr>
          <p:cNvSpPr txBox="1">
            <a:spLocks/>
          </p:cNvSpPr>
          <p:nvPr/>
        </p:nvSpPr>
        <p:spPr>
          <a:xfrm>
            <a:off x="1524000" y="4384964"/>
            <a:ext cx="9144000" cy="2109794"/>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a:lstStyle>
          <a:p>
            <a:r>
              <a:rPr lang="en-US" sz="3200" dirty="0" err="1"/>
              <a:t>DanBred</a:t>
            </a:r>
            <a:r>
              <a:rPr lang="en-US" sz="3200" dirty="0"/>
              <a:t> </a:t>
            </a:r>
            <a:br>
              <a:rPr lang="en-US" sz="1800" dirty="0"/>
            </a:br>
            <a:br>
              <a:rPr lang="en-US" sz="1800" dirty="0"/>
            </a:br>
            <a:r>
              <a:rPr lang="da-DK" sz="2200" dirty="0"/>
              <a:t>Fra avlsmål til dataopsamling </a:t>
            </a:r>
          </a:p>
          <a:p>
            <a:r>
              <a:rPr lang="da-DK" sz="2200" dirty="0"/>
              <a:t>og fra data til indeks </a:t>
            </a:r>
          </a:p>
        </p:txBody>
      </p:sp>
    </p:spTree>
    <p:extLst>
      <p:ext uri="{BB962C8B-B14F-4D97-AF65-F5344CB8AC3E}">
        <p14:creationId xmlns:p14="http://schemas.microsoft.com/office/powerpoint/2010/main" val="1646736586"/>
      </p:ext>
    </p:extLst>
  </p:cSld>
  <p:clrMapOvr>
    <a:masterClrMapping/>
  </p:clrMapOvr>
  <mc:AlternateContent xmlns:mc="http://schemas.openxmlformats.org/markup-compatibility/2006" xmlns:p14="http://schemas.microsoft.com/office/powerpoint/2010/main">
    <mc:Choice Requires="p14">
      <p:transition p14:dur="100" advTm="23879">
        <p:cut/>
      </p:transition>
    </mc:Choice>
    <mc:Fallback xmlns="">
      <p:transition advTm="23879">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CA5D51-0E38-FE1A-31D2-FB8796E03222}"/>
              </a:ext>
            </a:extLst>
          </p:cNvPr>
          <p:cNvSpPr>
            <a:spLocks noGrp="1"/>
          </p:cNvSpPr>
          <p:nvPr>
            <p:ph type="dt" sz="half" idx="2"/>
          </p:nvPr>
        </p:nvSpPr>
        <p:spPr/>
        <p:txBody>
          <a:bodyPr/>
          <a:lstStyle/>
          <a:p>
            <a:fld id="{E04FFFB4-03AE-4142-B9CA-39AD0C6CCAEC}" type="datetime1">
              <a:rPr lang="en-GB" smtClean="0"/>
              <a:t>31/07/2025</a:t>
            </a:fld>
            <a:endParaRPr lang="en-DK"/>
          </a:p>
        </p:txBody>
      </p:sp>
      <p:sp>
        <p:nvSpPr>
          <p:cNvPr id="3" name="Footer Placeholder 2">
            <a:extLst>
              <a:ext uri="{FF2B5EF4-FFF2-40B4-BE49-F238E27FC236}">
                <a16:creationId xmlns:a16="http://schemas.microsoft.com/office/drawing/2014/main" id="{7681137C-B2CF-E352-EB44-35A055E9A986}"/>
              </a:ext>
            </a:extLst>
          </p:cNvPr>
          <p:cNvSpPr>
            <a:spLocks noGrp="1"/>
          </p:cNvSpPr>
          <p:nvPr>
            <p:ph type="ftr" sz="quarter" idx="3"/>
          </p:nvPr>
        </p:nvSpPr>
        <p:spPr/>
        <p:txBody>
          <a:bodyPr/>
          <a:lstStyle/>
          <a:p>
            <a:r>
              <a:rPr lang="en-US"/>
              <a:t>Your business. Our DNA.</a:t>
            </a:r>
            <a:endParaRPr lang="en-DK"/>
          </a:p>
        </p:txBody>
      </p:sp>
      <p:sp>
        <p:nvSpPr>
          <p:cNvPr id="6" name="Title 5">
            <a:extLst>
              <a:ext uri="{FF2B5EF4-FFF2-40B4-BE49-F238E27FC236}">
                <a16:creationId xmlns:a16="http://schemas.microsoft.com/office/drawing/2014/main" id="{B1145F5C-F8BF-7D38-0024-C2F4E59865F1}"/>
              </a:ext>
            </a:extLst>
          </p:cNvPr>
          <p:cNvSpPr>
            <a:spLocks noGrp="1"/>
          </p:cNvSpPr>
          <p:nvPr>
            <p:ph type="title"/>
          </p:nvPr>
        </p:nvSpPr>
        <p:spPr/>
        <p:txBody>
          <a:bodyPr/>
          <a:lstStyle/>
          <a:p>
            <a:r>
              <a:rPr lang="en-US" dirty="0" err="1"/>
              <a:t>Slagtegrisetilvækst</a:t>
            </a:r>
            <a:r>
              <a:rPr lang="en-US" dirty="0"/>
              <a:t> </a:t>
            </a:r>
            <a:br>
              <a:rPr lang="en-US" dirty="0"/>
            </a:br>
            <a:r>
              <a:rPr lang="en-US" dirty="0"/>
              <a:t>- </a:t>
            </a:r>
            <a:r>
              <a:rPr lang="en-US" sz="3000" dirty="0" err="1"/>
              <a:t>daglig</a:t>
            </a:r>
            <a:r>
              <a:rPr lang="en-US" sz="3000" dirty="0"/>
              <a:t> </a:t>
            </a:r>
            <a:r>
              <a:rPr lang="en-US" sz="3000" dirty="0" err="1"/>
              <a:t>tilvækst</a:t>
            </a:r>
            <a:r>
              <a:rPr lang="en-US" sz="3000" dirty="0"/>
              <a:t> 30-100 kg </a:t>
            </a:r>
            <a:endParaRPr lang="en-GB" sz="3000" dirty="0"/>
          </a:p>
        </p:txBody>
      </p:sp>
      <p:sp>
        <p:nvSpPr>
          <p:cNvPr id="7" name="Content Placeholder 6">
            <a:extLst>
              <a:ext uri="{FF2B5EF4-FFF2-40B4-BE49-F238E27FC236}">
                <a16:creationId xmlns:a16="http://schemas.microsoft.com/office/drawing/2014/main" id="{EE8F640C-2925-FC5A-E2C7-F7B2570B0FFB}"/>
              </a:ext>
            </a:extLst>
          </p:cNvPr>
          <p:cNvSpPr>
            <a:spLocks noGrp="1"/>
          </p:cNvSpPr>
          <p:nvPr>
            <p:ph idx="1"/>
          </p:nvPr>
        </p:nvSpPr>
        <p:spPr>
          <a:xfrm>
            <a:off x="838200" y="1825625"/>
            <a:ext cx="5400000" cy="4351338"/>
          </a:xfrm>
        </p:spPr>
        <p:txBody>
          <a:bodyPr>
            <a:normAutofit/>
          </a:bodyPr>
          <a:lstStyle/>
          <a:p>
            <a:endParaRPr lang="en-US" sz="2000" dirty="0"/>
          </a:p>
          <a:p>
            <a:r>
              <a:rPr lang="en-US" sz="2000" dirty="0" err="1"/>
              <a:t>DanBred</a:t>
            </a:r>
            <a:r>
              <a:rPr lang="en-US" sz="2000" dirty="0"/>
              <a:t> </a:t>
            </a:r>
            <a:r>
              <a:rPr lang="en-US" sz="2000" dirty="0" err="1"/>
              <a:t>avlsbesætninger</a:t>
            </a:r>
            <a:r>
              <a:rPr lang="en-US" sz="2000" dirty="0"/>
              <a:t> og </a:t>
            </a:r>
            <a:r>
              <a:rPr lang="en-US" sz="2000" dirty="0" err="1"/>
              <a:t>Bøgildgård</a:t>
            </a:r>
            <a:r>
              <a:rPr lang="en-US" sz="2000" dirty="0"/>
              <a:t> </a:t>
            </a:r>
          </a:p>
          <a:p>
            <a:endParaRPr lang="en-US" sz="2000" dirty="0"/>
          </a:p>
          <a:p>
            <a:r>
              <a:rPr lang="en-US" sz="2000" dirty="0" err="1"/>
              <a:t>Vægt</a:t>
            </a:r>
            <a:r>
              <a:rPr lang="en-US" sz="2000" dirty="0"/>
              <a:t> og alder </a:t>
            </a:r>
            <a:r>
              <a:rPr lang="en-US" sz="2000" dirty="0" err="1"/>
              <a:t>ved</a:t>
            </a:r>
            <a:r>
              <a:rPr lang="en-US" sz="2000" dirty="0"/>
              <a:t> </a:t>
            </a:r>
            <a:r>
              <a:rPr lang="en-US" sz="2000" dirty="0" err="1"/>
              <a:t>opstart</a:t>
            </a:r>
            <a:r>
              <a:rPr lang="en-US" sz="2000" dirty="0"/>
              <a:t> </a:t>
            </a:r>
            <a:r>
              <a:rPr lang="en-US" sz="2000" dirty="0" err="1"/>
              <a:t>af</a:t>
            </a:r>
            <a:r>
              <a:rPr lang="en-US" sz="2000" dirty="0"/>
              <a:t> </a:t>
            </a:r>
            <a:r>
              <a:rPr lang="en-US" sz="2000" dirty="0" err="1"/>
              <a:t>forsøgshold</a:t>
            </a:r>
            <a:r>
              <a:rPr lang="en-US" sz="2000" dirty="0"/>
              <a:t> </a:t>
            </a:r>
            <a:r>
              <a:rPr lang="en-US" sz="2000" dirty="0" err="1"/>
              <a:t>mellem</a:t>
            </a:r>
            <a:r>
              <a:rPr lang="en-US" sz="2000" dirty="0"/>
              <a:t> 28-34 kg </a:t>
            </a:r>
          </a:p>
          <a:p>
            <a:endParaRPr lang="en-US" sz="2000" dirty="0"/>
          </a:p>
          <a:p>
            <a:r>
              <a:rPr lang="en-US" sz="2000" dirty="0" err="1"/>
              <a:t>Vægt</a:t>
            </a:r>
            <a:r>
              <a:rPr lang="en-US" sz="2000" dirty="0"/>
              <a:t> og alder </a:t>
            </a:r>
            <a:r>
              <a:rPr lang="en-US" sz="2000" dirty="0" err="1"/>
              <a:t>ved</a:t>
            </a:r>
            <a:r>
              <a:rPr lang="en-US" sz="2000" dirty="0"/>
              <a:t> </a:t>
            </a:r>
            <a:r>
              <a:rPr lang="en-US" sz="2000" dirty="0" err="1"/>
              <a:t>afslutning</a:t>
            </a:r>
            <a:r>
              <a:rPr lang="en-US" sz="2000" dirty="0"/>
              <a:t> </a:t>
            </a:r>
            <a:r>
              <a:rPr lang="en-US" sz="2000" dirty="0" err="1"/>
              <a:t>af</a:t>
            </a:r>
            <a:r>
              <a:rPr lang="en-US" sz="2000" dirty="0"/>
              <a:t> </a:t>
            </a:r>
            <a:r>
              <a:rPr lang="en-US" sz="2000" dirty="0" err="1"/>
              <a:t>forsøg</a:t>
            </a:r>
            <a:r>
              <a:rPr lang="en-US" sz="2000" dirty="0"/>
              <a:t> </a:t>
            </a:r>
            <a:r>
              <a:rPr lang="en-US" sz="2000" dirty="0" err="1"/>
              <a:t>ved</a:t>
            </a:r>
            <a:r>
              <a:rPr lang="en-US" sz="2000" dirty="0"/>
              <a:t> ca. 104 kg</a:t>
            </a:r>
          </a:p>
          <a:p>
            <a:endParaRPr lang="en-US" sz="2000" dirty="0"/>
          </a:p>
          <a:p>
            <a:r>
              <a:rPr lang="en-US" sz="2000" dirty="0" err="1"/>
              <a:t>Vægt</a:t>
            </a:r>
            <a:r>
              <a:rPr lang="en-US" sz="2000" dirty="0"/>
              <a:t> og </a:t>
            </a:r>
            <a:r>
              <a:rPr lang="en-US" sz="2000" dirty="0" err="1"/>
              <a:t>registrering</a:t>
            </a:r>
            <a:r>
              <a:rPr lang="en-US" sz="2000" dirty="0"/>
              <a:t> </a:t>
            </a:r>
            <a:r>
              <a:rPr lang="en-US" sz="2000" dirty="0" err="1"/>
              <a:t>udføres</a:t>
            </a:r>
            <a:r>
              <a:rPr lang="en-US" sz="2000" dirty="0"/>
              <a:t> </a:t>
            </a:r>
            <a:r>
              <a:rPr lang="en-US" sz="2000" dirty="0" err="1"/>
              <a:t>af</a:t>
            </a:r>
            <a:r>
              <a:rPr lang="en-US" sz="2000" dirty="0"/>
              <a:t> </a:t>
            </a:r>
            <a:r>
              <a:rPr lang="en-US" sz="2000" dirty="0" err="1"/>
              <a:t>en</a:t>
            </a:r>
            <a:r>
              <a:rPr lang="en-US" sz="2000" dirty="0"/>
              <a:t> </a:t>
            </a:r>
            <a:r>
              <a:rPr lang="en-US" sz="2000" dirty="0" err="1"/>
              <a:t>avlstekniker</a:t>
            </a:r>
            <a:r>
              <a:rPr lang="en-US" sz="2000" dirty="0"/>
              <a:t> fra L&amp;F </a:t>
            </a:r>
            <a:endParaRPr lang="en-GB" sz="2000" dirty="0"/>
          </a:p>
        </p:txBody>
      </p:sp>
      <p:pic>
        <p:nvPicPr>
          <p:cNvPr id="9" name="Picture 8" descr="A hand holding a scanner to a group of pigs&#10;&#10;Description automatically generated">
            <a:extLst>
              <a:ext uri="{FF2B5EF4-FFF2-40B4-BE49-F238E27FC236}">
                <a16:creationId xmlns:a16="http://schemas.microsoft.com/office/drawing/2014/main" id="{C904F1EC-2130-9592-2D5A-7951B9A0FC6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75438" y="1825625"/>
            <a:ext cx="5400000" cy="3600000"/>
          </a:xfrm>
          <a:prstGeom prst="rect">
            <a:avLst/>
          </a:prstGeom>
        </p:spPr>
      </p:pic>
      <p:sp>
        <p:nvSpPr>
          <p:cNvPr id="4" name="Rektangel 3">
            <a:extLst>
              <a:ext uri="{FF2B5EF4-FFF2-40B4-BE49-F238E27FC236}">
                <a16:creationId xmlns:a16="http://schemas.microsoft.com/office/drawing/2014/main" id="{8174EEC8-5734-23E7-6E16-368FE493F898}"/>
              </a:ext>
            </a:extLst>
          </p:cNvPr>
          <p:cNvSpPr/>
          <p:nvPr/>
        </p:nvSpPr>
        <p:spPr>
          <a:xfrm>
            <a:off x="6673528" y="5883676"/>
            <a:ext cx="4962915" cy="567668"/>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r>
              <a:rPr lang="en-US" sz="3020" err="1"/>
              <a:t>Ungdyr</a:t>
            </a:r>
            <a:r>
              <a:rPr lang="en-US" sz="3020"/>
              <a:t> </a:t>
            </a:r>
          </a:p>
        </p:txBody>
      </p:sp>
    </p:spTree>
    <p:extLst>
      <p:ext uri="{BB962C8B-B14F-4D97-AF65-F5344CB8AC3E}">
        <p14:creationId xmlns:p14="http://schemas.microsoft.com/office/powerpoint/2010/main" val="1275155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F077D-76D3-5A6A-C9F3-8731C0D5136D}"/>
              </a:ext>
            </a:extLst>
          </p:cNvPr>
          <p:cNvSpPr>
            <a:spLocks noGrp="1"/>
          </p:cNvSpPr>
          <p:nvPr>
            <p:ph type="dt" sz="half" idx="2"/>
          </p:nvPr>
        </p:nvSpPr>
        <p:spPr/>
        <p:txBody>
          <a:bodyPr/>
          <a:lstStyle/>
          <a:p>
            <a:fld id="{5FC55A76-CF08-478C-AF8C-D89AC7A92E1A}" type="datetime1">
              <a:rPr lang="en-GB" smtClean="0"/>
              <a:t>31/07/2025</a:t>
            </a:fld>
            <a:endParaRPr lang="en-DK"/>
          </a:p>
        </p:txBody>
      </p:sp>
      <p:sp>
        <p:nvSpPr>
          <p:cNvPr id="3" name="Footer Placeholder 2">
            <a:extLst>
              <a:ext uri="{FF2B5EF4-FFF2-40B4-BE49-F238E27FC236}">
                <a16:creationId xmlns:a16="http://schemas.microsoft.com/office/drawing/2014/main" id="{A5675A9B-2963-1437-B528-B97E5CC690DA}"/>
              </a:ext>
            </a:extLst>
          </p:cNvPr>
          <p:cNvSpPr>
            <a:spLocks noGrp="1"/>
          </p:cNvSpPr>
          <p:nvPr>
            <p:ph type="ftr" sz="quarter" idx="3"/>
          </p:nvPr>
        </p:nvSpPr>
        <p:spPr/>
        <p:txBody>
          <a:bodyPr/>
          <a:lstStyle/>
          <a:p>
            <a:r>
              <a:rPr lang="en-US"/>
              <a:t>Your business. Our DNA.</a:t>
            </a:r>
            <a:endParaRPr lang="en-DK"/>
          </a:p>
        </p:txBody>
      </p:sp>
      <p:sp>
        <p:nvSpPr>
          <p:cNvPr id="4" name="Title 3">
            <a:extLst>
              <a:ext uri="{FF2B5EF4-FFF2-40B4-BE49-F238E27FC236}">
                <a16:creationId xmlns:a16="http://schemas.microsoft.com/office/drawing/2014/main" id="{336194BE-E616-E537-1DE7-68AD62414788}"/>
              </a:ext>
            </a:extLst>
          </p:cNvPr>
          <p:cNvSpPr>
            <a:spLocks noGrp="1"/>
          </p:cNvSpPr>
          <p:nvPr>
            <p:ph type="title"/>
          </p:nvPr>
        </p:nvSpPr>
        <p:spPr/>
        <p:txBody>
          <a:bodyPr/>
          <a:lstStyle/>
          <a:p>
            <a:r>
              <a:rPr lang="en-US" err="1"/>
              <a:t>Kødprocent</a:t>
            </a:r>
            <a:r>
              <a:rPr lang="en-US"/>
              <a:t> </a:t>
            </a:r>
            <a:endParaRPr lang="en-GB"/>
          </a:p>
        </p:txBody>
      </p:sp>
      <p:sp>
        <p:nvSpPr>
          <p:cNvPr id="5" name="Content Placeholder 4">
            <a:extLst>
              <a:ext uri="{FF2B5EF4-FFF2-40B4-BE49-F238E27FC236}">
                <a16:creationId xmlns:a16="http://schemas.microsoft.com/office/drawing/2014/main" id="{E525C6FF-5E38-C5CC-43E6-3C78D93D14A2}"/>
              </a:ext>
            </a:extLst>
          </p:cNvPr>
          <p:cNvSpPr>
            <a:spLocks noGrp="1"/>
          </p:cNvSpPr>
          <p:nvPr>
            <p:ph idx="1"/>
          </p:nvPr>
        </p:nvSpPr>
        <p:spPr>
          <a:xfrm>
            <a:off x="838200" y="1825625"/>
            <a:ext cx="5121166" cy="4351338"/>
          </a:xfrm>
        </p:spPr>
        <p:txBody>
          <a:bodyPr>
            <a:normAutofit/>
          </a:bodyPr>
          <a:lstStyle/>
          <a:p>
            <a:pPr marL="457154" indent="-457154">
              <a:buFont typeface="Arial" panose="020B0604020202020204" pitchFamily="34" charset="0"/>
              <a:buChar char="•"/>
            </a:pPr>
            <a:endParaRPr lang="en-US" sz="2000" dirty="0"/>
          </a:p>
          <a:p>
            <a:r>
              <a:rPr lang="en-US" sz="2000" dirty="0" err="1"/>
              <a:t>DanBred</a:t>
            </a:r>
            <a:r>
              <a:rPr lang="en-US" sz="2000" dirty="0"/>
              <a:t> </a:t>
            </a:r>
            <a:r>
              <a:rPr lang="en-US" sz="2000" dirty="0" err="1"/>
              <a:t>avlsbesætninger</a:t>
            </a:r>
            <a:r>
              <a:rPr lang="en-US" sz="2000" dirty="0"/>
              <a:t> og </a:t>
            </a:r>
            <a:r>
              <a:rPr lang="en-US" sz="2000" dirty="0" err="1"/>
              <a:t>Bøgildgård</a:t>
            </a:r>
            <a:r>
              <a:rPr lang="en-US" sz="2000" dirty="0"/>
              <a:t> </a:t>
            </a:r>
          </a:p>
          <a:p>
            <a:pPr marL="457154" indent="-457154">
              <a:buFont typeface="Arial" panose="020B0604020202020204" pitchFamily="34" charset="0"/>
              <a:buChar char="•"/>
            </a:pPr>
            <a:endParaRPr lang="en-US" sz="2000" dirty="0"/>
          </a:p>
          <a:p>
            <a:pPr marL="457154" indent="-457154">
              <a:buFont typeface="Arial" panose="020B0604020202020204" pitchFamily="34" charset="0"/>
              <a:buChar char="•"/>
            </a:pPr>
            <a:r>
              <a:rPr lang="en-US" sz="2000" dirty="0"/>
              <a:t>Ved </a:t>
            </a:r>
            <a:r>
              <a:rPr lang="en-US" sz="2000" dirty="0" err="1"/>
              <a:t>afslutning</a:t>
            </a:r>
            <a:r>
              <a:rPr lang="en-US" sz="2000" dirty="0"/>
              <a:t> </a:t>
            </a:r>
            <a:r>
              <a:rPr lang="en-US" sz="2000" dirty="0" err="1"/>
              <a:t>af</a:t>
            </a:r>
            <a:r>
              <a:rPr lang="en-US" sz="2000" dirty="0"/>
              <a:t> </a:t>
            </a:r>
            <a:r>
              <a:rPr lang="en-US" sz="2000" dirty="0" err="1"/>
              <a:t>forsøg</a:t>
            </a:r>
            <a:r>
              <a:rPr lang="en-US" sz="2000" dirty="0"/>
              <a:t> males </a:t>
            </a:r>
            <a:r>
              <a:rPr lang="en-US" sz="2000" dirty="0" err="1"/>
              <a:t>rygspæktykkelse</a:t>
            </a:r>
            <a:r>
              <a:rPr lang="en-US" sz="2000" dirty="0"/>
              <a:t> i 4 </a:t>
            </a:r>
            <a:r>
              <a:rPr lang="en-US" sz="2000" dirty="0" err="1"/>
              <a:t>punkter</a:t>
            </a:r>
            <a:endParaRPr lang="en-US" sz="2000" dirty="0"/>
          </a:p>
          <a:p>
            <a:pPr marL="457154" indent="-457154">
              <a:buFont typeface="Arial" panose="020B0604020202020204" pitchFamily="34" charset="0"/>
              <a:buChar char="•"/>
            </a:pPr>
            <a:endParaRPr lang="en-US" sz="2000" dirty="0"/>
          </a:p>
          <a:p>
            <a:pPr marL="457154" indent="-457154">
              <a:buFont typeface="Arial" panose="020B0604020202020204" pitchFamily="34" charset="0"/>
              <a:buChar char="•"/>
            </a:pPr>
            <a:r>
              <a:rPr lang="en-US" sz="2000" dirty="0" err="1"/>
              <a:t>Kødprocenten</a:t>
            </a:r>
            <a:r>
              <a:rPr lang="en-US" sz="2000" dirty="0"/>
              <a:t> </a:t>
            </a:r>
            <a:r>
              <a:rPr lang="en-US" sz="2000" dirty="0" err="1"/>
              <a:t>beregnes</a:t>
            </a:r>
            <a:r>
              <a:rPr lang="en-US" sz="2000" dirty="0"/>
              <a:t> </a:t>
            </a:r>
            <a:r>
              <a:rPr lang="en-US" sz="2000" dirty="0" err="1"/>
              <a:t>ud</a:t>
            </a:r>
            <a:r>
              <a:rPr lang="en-US" sz="2000" dirty="0"/>
              <a:t> fra </a:t>
            </a:r>
            <a:r>
              <a:rPr lang="en-US" sz="2000" dirty="0" err="1"/>
              <a:t>disse</a:t>
            </a:r>
            <a:r>
              <a:rPr lang="en-US" sz="2000" dirty="0"/>
              <a:t> 4 </a:t>
            </a:r>
            <a:r>
              <a:rPr lang="en-US" sz="2000" dirty="0" err="1"/>
              <a:t>punkter</a:t>
            </a:r>
            <a:r>
              <a:rPr lang="en-US" sz="2000" dirty="0"/>
              <a:t> </a:t>
            </a:r>
          </a:p>
          <a:p>
            <a:pPr marL="457154" indent="-457154">
              <a:buFont typeface="Arial" panose="020B0604020202020204" pitchFamily="34" charset="0"/>
              <a:buChar char="•"/>
            </a:pPr>
            <a:endParaRPr lang="en-US" sz="2000" dirty="0"/>
          </a:p>
          <a:p>
            <a:r>
              <a:rPr lang="en-US" sz="2000" dirty="0"/>
              <a:t>Scanning og </a:t>
            </a:r>
            <a:r>
              <a:rPr lang="en-US" sz="2000" dirty="0" err="1"/>
              <a:t>registrering</a:t>
            </a:r>
            <a:r>
              <a:rPr lang="en-US" sz="2000" dirty="0"/>
              <a:t> </a:t>
            </a:r>
            <a:r>
              <a:rPr lang="en-US" sz="2000" dirty="0" err="1"/>
              <a:t>udføres</a:t>
            </a:r>
            <a:r>
              <a:rPr lang="en-US" sz="2000" dirty="0"/>
              <a:t> </a:t>
            </a:r>
            <a:r>
              <a:rPr lang="en-US" sz="2000" dirty="0" err="1"/>
              <a:t>af</a:t>
            </a:r>
            <a:r>
              <a:rPr lang="en-US" sz="2000" dirty="0"/>
              <a:t> </a:t>
            </a:r>
            <a:r>
              <a:rPr lang="en-US" sz="2000" dirty="0" err="1"/>
              <a:t>en</a:t>
            </a:r>
            <a:r>
              <a:rPr lang="en-US" sz="2000" dirty="0"/>
              <a:t> </a:t>
            </a:r>
            <a:r>
              <a:rPr lang="en-US" sz="2000" dirty="0" err="1"/>
              <a:t>avlstekniker</a:t>
            </a:r>
            <a:r>
              <a:rPr lang="en-US" sz="2000" dirty="0"/>
              <a:t> fra L&amp;F </a:t>
            </a:r>
            <a:endParaRPr lang="en-GB" sz="2000" dirty="0"/>
          </a:p>
        </p:txBody>
      </p:sp>
      <p:pic>
        <p:nvPicPr>
          <p:cNvPr id="7" name="Picture 6" descr="A group of pigs in a pen&#10;&#10;Description automatically generated">
            <a:extLst>
              <a:ext uri="{FF2B5EF4-FFF2-40B4-BE49-F238E27FC236}">
                <a16:creationId xmlns:a16="http://schemas.microsoft.com/office/drawing/2014/main" id="{B25CBEFB-478A-D10D-8CD1-FF469640427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78308" y="2119915"/>
            <a:ext cx="5397130" cy="3104707"/>
          </a:xfrm>
          <a:prstGeom prst="rect">
            <a:avLst/>
          </a:prstGeom>
        </p:spPr>
      </p:pic>
      <p:sp>
        <p:nvSpPr>
          <p:cNvPr id="6" name="Rektangel 5">
            <a:extLst>
              <a:ext uri="{FF2B5EF4-FFF2-40B4-BE49-F238E27FC236}">
                <a16:creationId xmlns:a16="http://schemas.microsoft.com/office/drawing/2014/main" id="{65547785-F7BA-3EFC-219C-F82DD52057CB}"/>
              </a:ext>
            </a:extLst>
          </p:cNvPr>
          <p:cNvSpPr/>
          <p:nvPr/>
        </p:nvSpPr>
        <p:spPr>
          <a:xfrm>
            <a:off x="6673528" y="5883676"/>
            <a:ext cx="4962915" cy="567668"/>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r>
              <a:rPr lang="en-US" sz="3020" err="1"/>
              <a:t>Ungdyr</a:t>
            </a:r>
            <a:r>
              <a:rPr lang="en-US" sz="3020"/>
              <a:t> </a:t>
            </a:r>
          </a:p>
        </p:txBody>
      </p:sp>
    </p:spTree>
    <p:extLst>
      <p:ext uri="{BB962C8B-B14F-4D97-AF65-F5344CB8AC3E}">
        <p14:creationId xmlns:p14="http://schemas.microsoft.com/office/powerpoint/2010/main" val="1671590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B2434-E6F5-0202-FAA9-B1CCBB7C8644}"/>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Footer Placeholder 2">
            <a:extLst>
              <a:ext uri="{FF2B5EF4-FFF2-40B4-BE49-F238E27FC236}">
                <a16:creationId xmlns:a16="http://schemas.microsoft.com/office/drawing/2014/main" id="{945B8868-40B9-BB5C-DB24-26FC6E309112}"/>
              </a:ext>
            </a:extLst>
          </p:cNvPr>
          <p:cNvSpPr>
            <a:spLocks noGrp="1"/>
          </p:cNvSpPr>
          <p:nvPr>
            <p:ph type="ftr" sz="quarter" idx="3"/>
          </p:nvPr>
        </p:nvSpPr>
        <p:spPr/>
        <p:txBody>
          <a:bodyPr/>
          <a:lstStyle/>
          <a:p>
            <a:r>
              <a:rPr lang="en-US"/>
              <a:t>Your business. Our DNA.</a:t>
            </a:r>
            <a:endParaRPr lang="en-DK"/>
          </a:p>
        </p:txBody>
      </p:sp>
      <p:sp>
        <p:nvSpPr>
          <p:cNvPr id="4" name="Title 3">
            <a:extLst>
              <a:ext uri="{FF2B5EF4-FFF2-40B4-BE49-F238E27FC236}">
                <a16:creationId xmlns:a16="http://schemas.microsoft.com/office/drawing/2014/main" id="{E689CAD2-90E1-AEF5-69B4-12C3DB631B53}"/>
              </a:ext>
            </a:extLst>
          </p:cNvPr>
          <p:cNvSpPr>
            <a:spLocks noGrp="1"/>
          </p:cNvSpPr>
          <p:nvPr>
            <p:ph type="title"/>
          </p:nvPr>
        </p:nvSpPr>
        <p:spPr/>
        <p:txBody>
          <a:bodyPr/>
          <a:lstStyle/>
          <a:p>
            <a:r>
              <a:rPr lang="en-US"/>
              <a:t>Styrke </a:t>
            </a:r>
            <a:endParaRPr lang="en-GB"/>
          </a:p>
        </p:txBody>
      </p:sp>
      <p:sp>
        <p:nvSpPr>
          <p:cNvPr id="5" name="Content Placeholder 4">
            <a:extLst>
              <a:ext uri="{FF2B5EF4-FFF2-40B4-BE49-F238E27FC236}">
                <a16:creationId xmlns:a16="http://schemas.microsoft.com/office/drawing/2014/main" id="{FBD5EAC7-211C-584E-B2BD-4BB24616BB19}"/>
              </a:ext>
            </a:extLst>
          </p:cNvPr>
          <p:cNvSpPr>
            <a:spLocks noGrp="1"/>
          </p:cNvSpPr>
          <p:nvPr>
            <p:ph idx="1"/>
          </p:nvPr>
        </p:nvSpPr>
        <p:spPr>
          <a:xfrm>
            <a:off x="838199" y="1825625"/>
            <a:ext cx="8903329" cy="1603375"/>
          </a:xfrm>
        </p:spPr>
        <p:txBody>
          <a:bodyPr>
            <a:normAutofit fontScale="92500"/>
          </a:bodyPr>
          <a:lstStyle/>
          <a:p>
            <a:r>
              <a:rPr lang="en-US" sz="2000" dirty="0" err="1"/>
              <a:t>DanBred</a:t>
            </a:r>
            <a:r>
              <a:rPr lang="en-US" sz="2000" dirty="0"/>
              <a:t> </a:t>
            </a:r>
            <a:r>
              <a:rPr lang="en-US" sz="2000" dirty="0" err="1"/>
              <a:t>avlsbesætninger</a:t>
            </a:r>
            <a:r>
              <a:rPr lang="en-US" sz="2000" dirty="0"/>
              <a:t> og </a:t>
            </a:r>
            <a:r>
              <a:rPr lang="en-US" sz="2000" dirty="0" err="1"/>
              <a:t>Bøgildgård</a:t>
            </a:r>
            <a:r>
              <a:rPr lang="en-US" sz="2000" dirty="0"/>
              <a:t> </a:t>
            </a:r>
          </a:p>
          <a:p>
            <a:pPr marL="457154" indent="-457154">
              <a:buFont typeface="Arial" panose="020B0604020202020204" pitchFamily="34" charset="0"/>
              <a:buChar char="•"/>
            </a:pPr>
            <a:r>
              <a:rPr lang="en-GB" sz="2000" dirty="0"/>
              <a:t>Ved </a:t>
            </a:r>
            <a:r>
              <a:rPr lang="en-GB" sz="2000" dirty="0" err="1"/>
              <a:t>afslutning</a:t>
            </a:r>
            <a:r>
              <a:rPr lang="en-GB" sz="2000" dirty="0"/>
              <a:t> </a:t>
            </a:r>
            <a:r>
              <a:rPr lang="en-GB" sz="2000" dirty="0" err="1"/>
              <a:t>af</a:t>
            </a:r>
            <a:r>
              <a:rPr lang="en-GB" sz="2000" dirty="0"/>
              <a:t> </a:t>
            </a:r>
            <a:r>
              <a:rPr lang="en-GB" sz="2000" dirty="0" err="1"/>
              <a:t>forsøg</a:t>
            </a:r>
            <a:r>
              <a:rPr lang="en-GB" sz="2000" dirty="0"/>
              <a:t> </a:t>
            </a:r>
            <a:r>
              <a:rPr lang="en-GB" sz="2000" dirty="0" err="1"/>
              <a:t>vurderes</a:t>
            </a:r>
            <a:r>
              <a:rPr lang="en-GB" sz="2000" dirty="0"/>
              <a:t> </a:t>
            </a:r>
            <a:r>
              <a:rPr lang="en-GB" sz="2000" dirty="0" err="1"/>
              <a:t>grisene</a:t>
            </a:r>
            <a:r>
              <a:rPr lang="en-GB" sz="2000" dirty="0"/>
              <a:t> </a:t>
            </a:r>
            <a:r>
              <a:rPr lang="en-GB" sz="2000" dirty="0" err="1"/>
              <a:t>visuelt</a:t>
            </a:r>
            <a:r>
              <a:rPr lang="en-GB" sz="2000" dirty="0"/>
              <a:t>, </a:t>
            </a:r>
            <a:r>
              <a:rPr lang="en-GB" sz="2000" dirty="0" err="1"/>
              <a:t>når</a:t>
            </a:r>
            <a:r>
              <a:rPr lang="en-GB" sz="2000" dirty="0"/>
              <a:t> de </a:t>
            </a:r>
            <a:r>
              <a:rPr lang="en-GB" sz="2000" dirty="0" err="1"/>
              <a:t>lukkes</a:t>
            </a:r>
            <a:r>
              <a:rPr lang="en-GB" sz="2000" dirty="0"/>
              <a:t> </a:t>
            </a:r>
            <a:r>
              <a:rPr lang="en-GB" sz="2000" dirty="0" err="1"/>
              <a:t>ud</a:t>
            </a:r>
            <a:r>
              <a:rPr lang="en-GB" sz="2000" dirty="0"/>
              <a:t> </a:t>
            </a:r>
            <a:r>
              <a:rPr lang="en-GB" sz="2000" dirty="0" err="1"/>
              <a:t>af</a:t>
            </a:r>
            <a:r>
              <a:rPr lang="en-GB" sz="2000" dirty="0"/>
              <a:t> </a:t>
            </a:r>
            <a:r>
              <a:rPr lang="en-GB" sz="2000" dirty="0" err="1"/>
              <a:t>vægten</a:t>
            </a:r>
            <a:endParaRPr lang="en-GB" sz="2000" dirty="0"/>
          </a:p>
          <a:p>
            <a:pPr marL="457154" indent="-457154">
              <a:buFont typeface="Arial" panose="020B0604020202020204" pitchFamily="34" charset="0"/>
              <a:buChar char="•"/>
            </a:pPr>
            <a:r>
              <a:rPr lang="en-GB" sz="2000" dirty="0" err="1"/>
              <a:t>Forben</a:t>
            </a:r>
            <a:r>
              <a:rPr lang="en-GB" sz="2000" dirty="0"/>
              <a:t> – </a:t>
            </a:r>
            <a:r>
              <a:rPr lang="en-GB" sz="2000" dirty="0" err="1"/>
              <a:t>ryglinje</a:t>
            </a:r>
            <a:r>
              <a:rPr lang="en-GB" sz="2000" dirty="0"/>
              <a:t> – </a:t>
            </a:r>
            <a:r>
              <a:rPr lang="en-GB" sz="2000" dirty="0" err="1"/>
              <a:t>bagben</a:t>
            </a:r>
            <a:r>
              <a:rPr lang="en-GB" sz="2000" dirty="0"/>
              <a:t> og </a:t>
            </a:r>
            <a:r>
              <a:rPr lang="en-GB" sz="2000" dirty="0" err="1"/>
              <a:t>overordnet</a:t>
            </a:r>
            <a:r>
              <a:rPr lang="en-GB" sz="2000" dirty="0"/>
              <a:t> score. </a:t>
            </a:r>
          </a:p>
          <a:p>
            <a:pPr marL="457154" indent="-457154">
              <a:buFont typeface="Arial" panose="020B0604020202020204" pitchFamily="34" charset="0"/>
              <a:buChar char="•"/>
            </a:pPr>
            <a:r>
              <a:rPr lang="en-GB" sz="2000" dirty="0" err="1"/>
              <a:t>Visuel</a:t>
            </a:r>
            <a:r>
              <a:rPr lang="en-GB" sz="2000" dirty="0"/>
              <a:t> </a:t>
            </a:r>
            <a:r>
              <a:rPr lang="en-GB" sz="2000" dirty="0" err="1"/>
              <a:t>vurdering</a:t>
            </a:r>
            <a:r>
              <a:rPr lang="en-GB" sz="2000" dirty="0"/>
              <a:t> laves </a:t>
            </a:r>
            <a:r>
              <a:rPr lang="en-GB" sz="2000" dirty="0" err="1"/>
              <a:t>af</a:t>
            </a:r>
            <a:r>
              <a:rPr lang="en-GB" sz="2000" dirty="0"/>
              <a:t> </a:t>
            </a:r>
            <a:r>
              <a:rPr lang="en-GB" sz="2000" dirty="0" err="1"/>
              <a:t>en</a:t>
            </a:r>
            <a:r>
              <a:rPr lang="en-GB" sz="2000" dirty="0"/>
              <a:t> </a:t>
            </a:r>
            <a:r>
              <a:rPr lang="en-GB" sz="2000" dirty="0" err="1"/>
              <a:t>avltekniker</a:t>
            </a:r>
            <a:r>
              <a:rPr lang="en-GB" sz="2000" dirty="0"/>
              <a:t> fra L&amp;F  </a:t>
            </a:r>
          </a:p>
        </p:txBody>
      </p:sp>
      <p:sp>
        <p:nvSpPr>
          <p:cNvPr id="6" name="Rektangel 5">
            <a:extLst>
              <a:ext uri="{FF2B5EF4-FFF2-40B4-BE49-F238E27FC236}">
                <a16:creationId xmlns:a16="http://schemas.microsoft.com/office/drawing/2014/main" id="{E9B73548-9054-97FE-CC39-E1EF18CD9D79}"/>
              </a:ext>
            </a:extLst>
          </p:cNvPr>
          <p:cNvSpPr/>
          <p:nvPr/>
        </p:nvSpPr>
        <p:spPr>
          <a:xfrm>
            <a:off x="6673528" y="5883676"/>
            <a:ext cx="4962915" cy="567668"/>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r>
              <a:rPr lang="en-US" sz="3020" err="1"/>
              <a:t>Ungdyr</a:t>
            </a:r>
            <a:r>
              <a:rPr lang="en-US" sz="3020"/>
              <a:t> </a:t>
            </a:r>
          </a:p>
        </p:txBody>
      </p:sp>
      <p:pic>
        <p:nvPicPr>
          <p:cNvPr id="2052" name="Picture 4">
            <a:extLst>
              <a:ext uri="{FF2B5EF4-FFF2-40B4-BE49-F238E27FC236}">
                <a16:creationId xmlns:a16="http://schemas.microsoft.com/office/drawing/2014/main" id="{92673F1F-9EE3-5118-A207-C16941BA4AB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57901" y="3685723"/>
            <a:ext cx="3878441" cy="2028963"/>
          </a:xfrm>
          <a:prstGeom prst="rect">
            <a:avLst/>
          </a:prstGeom>
          <a:noFill/>
          <a:extLst>
            <a:ext uri="{909E8E84-426E-40DD-AFC4-6F175D3DCCD1}">
              <a14:hiddenFill xmlns:a14="http://schemas.microsoft.com/office/drawing/2010/main">
                <a:solidFill>
                  <a:srgbClr val="FFFFFF"/>
                </a:solidFill>
              </a14:hiddenFill>
            </a:ext>
          </a:extLst>
        </p:spPr>
      </p:pic>
      <p:sp>
        <p:nvSpPr>
          <p:cNvPr id="8" name="Pil: højre 7">
            <a:extLst>
              <a:ext uri="{FF2B5EF4-FFF2-40B4-BE49-F238E27FC236}">
                <a16:creationId xmlns:a16="http://schemas.microsoft.com/office/drawing/2014/main" id="{995BC109-C2C3-092A-6ACC-3DA0152A024A}"/>
              </a:ext>
            </a:extLst>
          </p:cNvPr>
          <p:cNvSpPr/>
          <p:nvPr/>
        </p:nvSpPr>
        <p:spPr>
          <a:xfrm>
            <a:off x="7158789" y="4540672"/>
            <a:ext cx="794085" cy="2403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 name="Billede 9">
            <a:extLst>
              <a:ext uri="{FF2B5EF4-FFF2-40B4-BE49-F238E27FC236}">
                <a16:creationId xmlns:a16="http://schemas.microsoft.com/office/drawing/2014/main" id="{3024C8F0-9B69-B25B-909E-CC8E3E8650F3}"/>
              </a:ext>
            </a:extLst>
          </p:cNvPr>
          <p:cNvPicPr>
            <a:picLocks noChangeAspect="1"/>
          </p:cNvPicPr>
          <p:nvPr/>
        </p:nvPicPr>
        <p:blipFill>
          <a:blip r:embed="rId4"/>
          <a:stretch>
            <a:fillRect/>
          </a:stretch>
        </p:blipFill>
        <p:spPr>
          <a:xfrm>
            <a:off x="155658" y="3061526"/>
            <a:ext cx="6878010" cy="3439005"/>
          </a:xfrm>
          <a:prstGeom prst="rect">
            <a:avLst/>
          </a:prstGeom>
        </p:spPr>
      </p:pic>
    </p:spTree>
    <p:extLst>
      <p:ext uri="{BB962C8B-B14F-4D97-AF65-F5344CB8AC3E}">
        <p14:creationId xmlns:p14="http://schemas.microsoft.com/office/powerpoint/2010/main" val="718948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18C6FD-56EF-EE42-F7A3-93F2459AED5F}"/>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Footer Placeholder 2">
            <a:extLst>
              <a:ext uri="{FF2B5EF4-FFF2-40B4-BE49-F238E27FC236}">
                <a16:creationId xmlns:a16="http://schemas.microsoft.com/office/drawing/2014/main" id="{6263FD98-6844-46CD-4C3C-FE51460B0419}"/>
              </a:ext>
            </a:extLst>
          </p:cNvPr>
          <p:cNvSpPr>
            <a:spLocks noGrp="1"/>
          </p:cNvSpPr>
          <p:nvPr>
            <p:ph type="ftr" sz="quarter" idx="3"/>
          </p:nvPr>
        </p:nvSpPr>
        <p:spPr/>
        <p:txBody>
          <a:bodyPr/>
          <a:lstStyle/>
          <a:p>
            <a:r>
              <a:rPr lang="en-US"/>
              <a:t>Your business. Our DNA.</a:t>
            </a:r>
            <a:endParaRPr lang="en-DK"/>
          </a:p>
        </p:txBody>
      </p:sp>
      <p:sp>
        <p:nvSpPr>
          <p:cNvPr id="6" name="Title 5">
            <a:extLst>
              <a:ext uri="{FF2B5EF4-FFF2-40B4-BE49-F238E27FC236}">
                <a16:creationId xmlns:a16="http://schemas.microsoft.com/office/drawing/2014/main" id="{65093934-2489-B79F-8E7D-2578F8863B93}"/>
              </a:ext>
            </a:extLst>
          </p:cNvPr>
          <p:cNvSpPr>
            <a:spLocks noGrp="1"/>
          </p:cNvSpPr>
          <p:nvPr>
            <p:ph type="title"/>
          </p:nvPr>
        </p:nvSpPr>
        <p:spPr/>
        <p:txBody>
          <a:bodyPr/>
          <a:lstStyle/>
          <a:p>
            <a:r>
              <a:rPr lang="en-US" err="1"/>
              <a:t>Foderudnyttelse</a:t>
            </a:r>
            <a:r>
              <a:rPr lang="en-US"/>
              <a:t> </a:t>
            </a:r>
            <a:endParaRPr lang="en-GB"/>
          </a:p>
        </p:txBody>
      </p:sp>
      <p:sp>
        <p:nvSpPr>
          <p:cNvPr id="7" name="Content Placeholder 6">
            <a:extLst>
              <a:ext uri="{FF2B5EF4-FFF2-40B4-BE49-F238E27FC236}">
                <a16:creationId xmlns:a16="http://schemas.microsoft.com/office/drawing/2014/main" id="{FD31D8E1-403C-A123-2B3C-C275AFA2A7A6}"/>
              </a:ext>
            </a:extLst>
          </p:cNvPr>
          <p:cNvSpPr>
            <a:spLocks noGrp="1"/>
          </p:cNvSpPr>
          <p:nvPr>
            <p:ph idx="1"/>
          </p:nvPr>
        </p:nvSpPr>
        <p:spPr>
          <a:xfrm>
            <a:off x="838200" y="1825625"/>
            <a:ext cx="4318591" cy="4351338"/>
          </a:xfrm>
        </p:spPr>
        <p:txBody>
          <a:bodyPr>
            <a:normAutofit/>
          </a:bodyPr>
          <a:lstStyle/>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På Bøgildgård </a:t>
            </a:r>
          </a:p>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Foderoptag måles og registreres </a:t>
            </a:r>
          </a:p>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Individuelle målinger fra foderstationer i forsøgsperioden, 30-104 kg</a:t>
            </a:r>
          </a:p>
        </p:txBody>
      </p:sp>
      <p:pic>
        <p:nvPicPr>
          <p:cNvPr id="11" name="Picture 10" descr="Pigs in a pig pen&#10;&#10;Description automatically generated">
            <a:extLst>
              <a:ext uri="{FF2B5EF4-FFF2-40B4-BE49-F238E27FC236}">
                <a16:creationId xmlns:a16="http://schemas.microsoft.com/office/drawing/2014/main" id="{79D42A02-4211-8B1B-8733-B7019BC009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75438" y="1825625"/>
            <a:ext cx="5400000" cy="3600000"/>
          </a:xfrm>
          <a:prstGeom prst="rect">
            <a:avLst/>
          </a:prstGeom>
        </p:spPr>
      </p:pic>
      <p:sp>
        <p:nvSpPr>
          <p:cNvPr id="4" name="Rektangel 3">
            <a:extLst>
              <a:ext uri="{FF2B5EF4-FFF2-40B4-BE49-F238E27FC236}">
                <a16:creationId xmlns:a16="http://schemas.microsoft.com/office/drawing/2014/main" id="{076696E3-2045-FFF8-EC88-D39D82CCA169}"/>
              </a:ext>
            </a:extLst>
          </p:cNvPr>
          <p:cNvSpPr/>
          <p:nvPr/>
        </p:nvSpPr>
        <p:spPr>
          <a:xfrm>
            <a:off x="6673528" y="5883676"/>
            <a:ext cx="4962915" cy="567668"/>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r>
              <a:rPr lang="en-US" sz="3020" err="1"/>
              <a:t>Ungdyr</a:t>
            </a:r>
            <a:r>
              <a:rPr lang="en-US" sz="3020"/>
              <a:t> </a:t>
            </a:r>
          </a:p>
        </p:txBody>
      </p:sp>
    </p:spTree>
    <p:extLst>
      <p:ext uri="{BB962C8B-B14F-4D97-AF65-F5344CB8AC3E}">
        <p14:creationId xmlns:p14="http://schemas.microsoft.com/office/powerpoint/2010/main" val="753688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6DFC97-A22A-4BEA-890C-A8D2E0ADA6AA}"/>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Footer Placeholder 2">
            <a:extLst>
              <a:ext uri="{FF2B5EF4-FFF2-40B4-BE49-F238E27FC236}">
                <a16:creationId xmlns:a16="http://schemas.microsoft.com/office/drawing/2014/main" id="{ABC4BA77-6F84-EF4D-E408-5B6FEEF231DC}"/>
              </a:ext>
            </a:extLst>
          </p:cNvPr>
          <p:cNvSpPr>
            <a:spLocks noGrp="1"/>
          </p:cNvSpPr>
          <p:nvPr>
            <p:ph type="ftr" sz="quarter" idx="3"/>
          </p:nvPr>
        </p:nvSpPr>
        <p:spPr/>
        <p:txBody>
          <a:bodyPr/>
          <a:lstStyle/>
          <a:p>
            <a:r>
              <a:rPr lang="en-US"/>
              <a:t>Your business. Our DNA.</a:t>
            </a:r>
            <a:endParaRPr lang="en-DK"/>
          </a:p>
        </p:txBody>
      </p:sp>
      <p:sp>
        <p:nvSpPr>
          <p:cNvPr id="4" name="Title 3">
            <a:extLst>
              <a:ext uri="{FF2B5EF4-FFF2-40B4-BE49-F238E27FC236}">
                <a16:creationId xmlns:a16="http://schemas.microsoft.com/office/drawing/2014/main" id="{18AD9FE3-4FBE-16D7-19D0-6BCAB12F9540}"/>
              </a:ext>
            </a:extLst>
          </p:cNvPr>
          <p:cNvSpPr>
            <a:spLocks noGrp="1"/>
          </p:cNvSpPr>
          <p:nvPr>
            <p:ph type="title"/>
          </p:nvPr>
        </p:nvSpPr>
        <p:spPr/>
        <p:txBody>
          <a:bodyPr/>
          <a:lstStyle/>
          <a:p>
            <a:r>
              <a:rPr lang="en-US" err="1"/>
              <a:t>Slagtesvind</a:t>
            </a:r>
            <a:r>
              <a:rPr lang="en-US"/>
              <a:t> </a:t>
            </a:r>
            <a:endParaRPr lang="en-GB"/>
          </a:p>
        </p:txBody>
      </p:sp>
      <p:sp>
        <p:nvSpPr>
          <p:cNvPr id="5" name="Content Placeholder 4">
            <a:extLst>
              <a:ext uri="{FF2B5EF4-FFF2-40B4-BE49-F238E27FC236}">
                <a16:creationId xmlns:a16="http://schemas.microsoft.com/office/drawing/2014/main" id="{69337631-7606-5B0F-8091-C30FC352BF8D}"/>
              </a:ext>
            </a:extLst>
          </p:cNvPr>
          <p:cNvSpPr>
            <a:spLocks noGrp="1"/>
          </p:cNvSpPr>
          <p:nvPr>
            <p:ph idx="1"/>
          </p:nvPr>
        </p:nvSpPr>
        <p:spPr>
          <a:xfrm>
            <a:off x="838200" y="1825625"/>
            <a:ext cx="5394158" cy="3671408"/>
          </a:xfrm>
        </p:spPr>
        <p:txBody>
          <a:bodyPr>
            <a:normAutofit/>
          </a:bodyPr>
          <a:lstStyle/>
          <a:p>
            <a:endParaRPr lang="da-DK" sz="2000"/>
          </a:p>
          <a:p>
            <a:endParaRPr lang="da-DK" sz="2000"/>
          </a:p>
          <a:p>
            <a:r>
              <a:rPr lang="da-DK" sz="2000"/>
              <a:t>Data fra slagteriet</a:t>
            </a:r>
          </a:p>
          <a:p>
            <a:pPr marL="0" indent="0">
              <a:buNone/>
            </a:pPr>
            <a:r>
              <a:rPr lang="da-DK" sz="2000"/>
              <a:t> </a:t>
            </a:r>
          </a:p>
          <a:p>
            <a:r>
              <a:rPr lang="da-DK" sz="2000"/>
              <a:t>Data fra slagtede orner fra Bøgildgård </a:t>
            </a:r>
          </a:p>
          <a:p>
            <a:endParaRPr lang="da-DK" sz="2000"/>
          </a:p>
          <a:p>
            <a:r>
              <a:rPr lang="da-DK" sz="2000"/>
              <a:t>Forskellen mellem levende og slagtet vægt </a:t>
            </a:r>
          </a:p>
          <a:p>
            <a:endParaRPr lang="da-DK" sz="2000"/>
          </a:p>
          <a:p>
            <a:pPr marL="0" indent="0">
              <a:buNone/>
            </a:pPr>
            <a:endParaRPr lang="da-DK" sz="2000"/>
          </a:p>
        </p:txBody>
      </p:sp>
      <p:pic>
        <p:nvPicPr>
          <p:cNvPr id="7" name="Picture 3" descr="\\sites.centerit.dk\DavWWWRoot\projekter\lskoler\Arbejdsmappe\Avl\Billeder\DC_Horsens15.jpg">
            <a:extLst>
              <a:ext uri="{FF2B5EF4-FFF2-40B4-BE49-F238E27FC236}">
                <a16:creationId xmlns:a16="http://schemas.microsoft.com/office/drawing/2014/main" id="{9C7BDAFE-FC18-9D01-4E3F-8DBAE844309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6528"/>
          <a:stretch/>
        </p:blipFill>
        <p:spPr bwMode="auto">
          <a:xfrm>
            <a:off x="6732627" y="1825625"/>
            <a:ext cx="4844716" cy="3869318"/>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a:extLst>
              <a:ext uri="{FF2B5EF4-FFF2-40B4-BE49-F238E27FC236}">
                <a16:creationId xmlns:a16="http://schemas.microsoft.com/office/drawing/2014/main" id="{9946457C-8C7C-DEB8-0C42-79F50F71549A}"/>
              </a:ext>
            </a:extLst>
          </p:cNvPr>
          <p:cNvSpPr/>
          <p:nvPr/>
        </p:nvSpPr>
        <p:spPr>
          <a:xfrm>
            <a:off x="6673528" y="5883676"/>
            <a:ext cx="4962915" cy="567668"/>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r>
              <a:rPr lang="en-US" sz="3020" err="1"/>
              <a:t>Ungdyr</a:t>
            </a:r>
            <a:r>
              <a:rPr lang="en-US" sz="3020"/>
              <a:t> </a:t>
            </a:r>
          </a:p>
        </p:txBody>
      </p:sp>
    </p:spTree>
    <p:extLst>
      <p:ext uri="{BB962C8B-B14F-4D97-AF65-F5344CB8AC3E}">
        <p14:creationId xmlns:p14="http://schemas.microsoft.com/office/powerpoint/2010/main" val="1187109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N:\Markedsføring\Billeder\Pattegriseliv BILLEDER\5I7A5579.jpg"/>
          <p:cNvPicPr>
            <a:picLocks noChangeAspect="1" noChangeArrowheads="1"/>
          </p:cNvPicPr>
          <p:nvPr/>
        </p:nvPicPr>
        <p:blipFill>
          <a:blip r:embed="rId3" cstate="screen">
            <a:extLst>
              <a:ext uri="{28A0092B-C50C-407E-A947-70E740481C1C}">
                <a14:useLocalDpi xmlns:a14="http://schemas.microsoft.com/office/drawing/2010/main"/>
              </a:ext>
            </a:extLst>
          </a:blip>
          <a:srcRect t="5565" r="3" b="3"/>
          <a:stretch/>
        </p:blipFill>
        <p:spPr bwMode="auto">
          <a:xfrm>
            <a:off x="5183188" y="1336561"/>
            <a:ext cx="6172200" cy="4881563"/>
          </a:xfrm>
          <a:prstGeom prst="rect">
            <a:avLst/>
          </a:prstGeom>
          <a:solidFill>
            <a:srgbClr val="FFFFFF"/>
          </a:solidFill>
        </p:spPr>
      </p:pic>
      <p:sp>
        <p:nvSpPr>
          <p:cNvPr id="4104" name="Date Placeholder 2">
            <a:extLst>
              <a:ext uri="{FF2B5EF4-FFF2-40B4-BE49-F238E27FC236}">
                <a16:creationId xmlns:a16="http://schemas.microsoft.com/office/drawing/2014/main" id="{65934EF2-AAE4-E6AE-DA44-486649CC5582}"/>
              </a:ext>
            </a:extLst>
          </p:cNvPr>
          <p:cNvSpPr>
            <a:spLocks noGrp="1"/>
          </p:cNvSpPr>
          <p:nvPr>
            <p:ph type="dt" sz="half" idx="2"/>
          </p:nvPr>
        </p:nvSpPr>
        <p:spPr>
          <a:xfrm>
            <a:off x="416560" y="6483886"/>
            <a:ext cx="2743200" cy="365123"/>
          </a:xfrm>
        </p:spPr>
        <p:txBody>
          <a:bodyPr anchor="ctr">
            <a:normAutofit/>
          </a:bodyPr>
          <a:lstStyle/>
          <a:p>
            <a:pPr>
              <a:spcAft>
                <a:spcPts val="600"/>
              </a:spcAft>
            </a:pPr>
            <a:fld id="{A71643C1-8BFB-4891-9D70-F1251075D6A4}" type="datetime1">
              <a:rPr lang="en-GB" smtClean="0"/>
              <a:pPr>
                <a:spcAft>
                  <a:spcPts val="600"/>
                </a:spcAft>
              </a:pPr>
              <a:t>31/07/2025</a:t>
            </a:fld>
            <a:endParaRPr lang="en-DK"/>
          </a:p>
        </p:txBody>
      </p:sp>
      <p:sp>
        <p:nvSpPr>
          <p:cNvPr id="4106" name="Footer Placeholder 3">
            <a:extLst>
              <a:ext uri="{FF2B5EF4-FFF2-40B4-BE49-F238E27FC236}">
                <a16:creationId xmlns:a16="http://schemas.microsoft.com/office/drawing/2014/main" id="{1B4C3513-4E06-D08A-B919-A4D3EF7ED9E1}"/>
              </a:ext>
            </a:extLst>
          </p:cNvPr>
          <p:cNvSpPr>
            <a:spLocks noGrp="1"/>
          </p:cNvSpPr>
          <p:nvPr>
            <p:ph type="ftr" sz="quarter" idx="3"/>
          </p:nvPr>
        </p:nvSpPr>
        <p:spPr>
          <a:xfrm>
            <a:off x="9032238" y="6483885"/>
            <a:ext cx="2743200" cy="365125"/>
          </a:xfrm>
        </p:spPr>
        <p:txBody>
          <a:bodyPr anchor="ctr">
            <a:normAutofit/>
          </a:bodyPr>
          <a:lstStyle/>
          <a:p>
            <a:pPr>
              <a:spcAft>
                <a:spcPts val="600"/>
              </a:spcAft>
            </a:pPr>
            <a:r>
              <a:rPr lang="en-US"/>
              <a:t>Your business. Our DNA.</a:t>
            </a:r>
            <a:endParaRPr lang="en-DK"/>
          </a:p>
        </p:txBody>
      </p:sp>
      <p:sp>
        <p:nvSpPr>
          <p:cNvPr id="2" name="Titel 1"/>
          <p:cNvSpPr>
            <a:spLocks noGrp="1"/>
          </p:cNvSpPr>
          <p:nvPr>
            <p:ph type="title"/>
          </p:nvPr>
        </p:nvSpPr>
        <p:spPr>
          <a:xfrm>
            <a:off x="839788" y="806336"/>
            <a:ext cx="3932237" cy="1600200"/>
          </a:xfrm>
        </p:spPr>
        <p:txBody>
          <a:bodyPr anchor="b">
            <a:normAutofit/>
          </a:bodyPr>
          <a:lstStyle/>
          <a:p>
            <a:r>
              <a:rPr lang="da-DK" sz="2800"/>
              <a:t>Hvilke krav stiller avlsafdelingen til besætningernes data?</a:t>
            </a:r>
          </a:p>
        </p:txBody>
      </p:sp>
      <p:sp>
        <p:nvSpPr>
          <p:cNvPr id="3" name="Pladsholder til indhold 2"/>
          <p:cNvSpPr>
            <a:spLocks noGrp="1"/>
          </p:cNvSpPr>
          <p:nvPr>
            <p:ph type="body" sz="half" idx="10"/>
          </p:nvPr>
        </p:nvSpPr>
        <p:spPr>
          <a:xfrm>
            <a:off x="839788" y="2406536"/>
            <a:ext cx="3932237" cy="3811588"/>
          </a:xfrm>
        </p:spPr>
        <p:txBody>
          <a:bodyPr>
            <a:normAutofit/>
          </a:bodyPr>
          <a:lstStyle/>
          <a:p>
            <a:pPr marL="609585" indent="-609585">
              <a:spcAft>
                <a:spcPts val="800"/>
              </a:spcAft>
              <a:buFont typeface="Arial" panose="020B0604020202020204" pitchFamily="34" charset="0"/>
              <a:buChar char="•"/>
            </a:pPr>
            <a:endParaRPr lang="da-DK"/>
          </a:p>
          <a:p>
            <a:pPr marL="609585" indent="-609585">
              <a:spcAft>
                <a:spcPts val="800"/>
              </a:spcAft>
              <a:buFont typeface="Arial" panose="020B0604020202020204" pitchFamily="34" charset="0"/>
              <a:buChar char="•"/>
            </a:pPr>
            <a:r>
              <a:rPr lang="da-DK"/>
              <a:t>Ingen forskelsbehandling på dyrene i stalden</a:t>
            </a:r>
          </a:p>
          <a:p>
            <a:pPr marL="609585" indent="-609585">
              <a:spcAft>
                <a:spcPts val="800"/>
              </a:spcAft>
              <a:buFont typeface="Arial" panose="020B0604020202020204" pitchFamily="34" charset="0"/>
              <a:buChar char="•"/>
            </a:pPr>
            <a:endParaRPr lang="da-DK"/>
          </a:p>
          <a:p>
            <a:pPr marL="609585" indent="-609585">
              <a:spcAft>
                <a:spcPts val="800"/>
              </a:spcAft>
              <a:buFont typeface="Arial" panose="020B0604020202020204" pitchFamily="34" charset="0"/>
              <a:buChar char="•"/>
            </a:pPr>
            <a:r>
              <a:rPr lang="da-DK"/>
              <a:t>Data i stabilt og jævnt flow</a:t>
            </a:r>
          </a:p>
          <a:p>
            <a:pPr marL="609585" indent="-609585">
              <a:spcAft>
                <a:spcPts val="800"/>
              </a:spcAft>
              <a:buFont typeface="Arial" panose="020B0604020202020204" pitchFamily="34" charset="0"/>
              <a:buChar char="•"/>
            </a:pPr>
            <a:endParaRPr lang="da-DK"/>
          </a:p>
          <a:p>
            <a:pPr marL="609585" indent="-609585">
              <a:spcAft>
                <a:spcPts val="800"/>
              </a:spcAft>
              <a:buFont typeface="Arial" panose="020B0604020202020204" pitchFamily="34" charset="0"/>
              <a:buChar char="•"/>
            </a:pPr>
            <a:r>
              <a:rPr lang="da-DK"/>
              <a:t>Korrekte data</a:t>
            </a:r>
          </a:p>
          <a:p>
            <a:pPr marL="609585" indent="-609585">
              <a:buFont typeface="Arial" panose="020B0604020202020204" pitchFamily="34" charset="0"/>
              <a:buChar char="•"/>
            </a:pPr>
            <a:endParaRPr lang="da-DK"/>
          </a:p>
          <a:p>
            <a:pPr marL="609585" indent="-609585">
              <a:buFont typeface="Arial" panose="020B0604020202020204" pitchFamily="34" charset="0"/>
              <a:buChar char="•"/>
            </a:pPr>
            <a:endParaRPr lang="da-DK"/>
          </a:p>
          <a:p>
            <a:pPr marL="609585" indent="-609585">
              <a:buFont typeface="Arial" panose="020B0604020202020204" pitchFamily="34" charset="0"/>
              <a:buChar char="•"/>
            </a:pPr>
            <a:endParaRPr lang="da-DK"/>
          </a:p>
        </p:txBody>
      </p:sp>
    </p:spTree>
    <p:extLst>
      <p:ext uri="{BB962C8B-B14F-4D97-AF65-F5344CB8AC3E}">
        <p14:creationId xmlns:p14="http://schemas.microsoft.com/office/powerpoint/2010/main" val="798910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Hvad må I ikke gøre i stalden?</a:t>
            </a:r>
          </a:p>
        </p:txBody>
      </p:sp>
      <p:sp>
        <p:nvSpPr>
          <p:cNvPr id="3" name="Pladsholder til indhold 2"/>
          <p:cNvSpPr>
            <a:spLocks noGrp="1"/>
          </p:cNvSpPr>
          <p:nvPr>
            <p:ph idx="1"/>
          </p:nvPr>
        </p:nvSpPr>
        <p:spPr/>
        <p:txBody>
          <a:bodyPr>
            <a:normAutofit/>
          </a:bodyPr>
          <a:lstStyle/>
          <a:p>
            <a:r>
              <a:rPr lang="da-DK" sz="2933" b="1"/>
              <a:t>Forskelsbehandle grise pga. indeks og køn!</a:t>
            </a:r>
          </a:p>
          <a:p>
            <a:endParaRPr lang="da-DK" sz="2933"/>
          </a:p>
          <a:p>
            <a:pPr marL="0" indent="0">
              <a:buNone/>
            </a:pPr>
            <a:r>
              <a:rPr lang="da-DK" sz="2933" b="1"/>
              <a:t>Hvad menes der med at forskelsbehandle?</a:t>
            </a:r>
          </a:p>
          <a:p>
            <a:r>
              <a:rPr lang="da-DK" sz="2933"/>
              <a:t>I må ikke ”forkæle” grise med højt indeks, hvis ikke det er fordi, at so eller grise har et behov for det – altså ikke bedre fødselsovervågning, mindre kuld, ekstra tilskud og lignende</a:t>
            </a:r>
          </a:p>
          <a:p>
            <a:pPr marL="0" indent="0">
              <a:buNone/>
            </a:pPr>
            <a:endParaRPr lang="da-DK" sz="2933"/>
          </a:p>
          <a:p>
            <a:pPr marL="0" indent="0">
              <a:buNone/>
            </a:pPr>
            <a:endParaRPr lang="da-DK" sz="2933"/>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0363" y="1174688"/>
            <a:ext cx="2582201" cy="225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felt 3"/>
          <p:cNvSpPr txBox="1"/>
          <p:nvPr/>
        </p:nvSpPr>
        <p:spPr>
          <a:xfrm>
            <a:off x="2543606" y="5051114"/>
            <a:ext cx="6816757" cy="1323439"/>
          </a:xfrm>
          <a:prstGeom prst="rect">
            <a:avLst/>
          </a:prstGeom>
          <a:noFill/>
        </p:spPr>
        <p:txBody>
          <a:bodyPr wrap="square" rtlCol="0">
            <a:spAutoFit/>
          </a:bodyPr>
          <a:lstStyle/>
          <a:p>
            <a:pPr algn="ctr"/>
            <a:r>
              <a:rPr lang="da-DK" sz="8000">
                <a:solidFill>
                  <a:srgbClr val="FF0000"/>
                </a:solidFill>
              </a:rPr>
              <a:t>HVORFOR?</a:t>
            </a:r>
          </a:p>
        </p:txBody>
      </p:sp>
    </p:spTree>
    <p:extLst>
      <p:ext uri="{BB962C8B-B14F-4D97-AF65-F5344CB8AC3E}">
        <p14:creationId xmlns:p14="http://schemas.microsoft.com/office/powerpoint/2010/main" val="163734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B76A4-8D42-B98D-A749-EAB389C2161F}"/>
              </a:ext>
            </a:extLst>
          </p:cNvPr>
          <p:cNvSpPr>
            <a:spLocks noGrp="1"/>
          </p:cNvSpPr>
          <p:nvPr>
            <p:ph type="ctrTitle"/>
          </p:nvPr>
        </p:nvSpPr>
        <p:spPr/>
        <p:txBody>
          <a:bodyPr/>
          <a:lstStyle/>
          <a:p>
            <a:r>
              <a:rPr lang="da-DK"/>
              <a:t>Genomisk selektion? </a:t>
            </a:r>
            <a:endParaRPr lang="LID4096"/>
          </a:p>
        </p:txBody>
      </p:sp>
      <p:sp>
        <p:nvSpPr>
          <p:cNvPr id="3" name="Undertitel 2">
            <a:extLst>
              <a:ext uri="{FF2B5EF4-FFF2-40B4-BE49-F238E27FC236}">
                <a16:creationId xmlns:a16="http://schemas.microsoft.com/office/drawing/2014/main" id="{7EBBD142-EA5F-C8EB-8C62-73AFF7FF84E8}"/>
              </a:ext>
            </a:extLst>
          </p:cNvPr>
          <p:cNvSpPr>
            <a:spLocks noGrp="1"/>
          </p:cNvSpPr>
          <p:nvPr>
            <p:ph type="subTitle" idx="1"/>
          </p:nvPr>
        </p:nvSpPr>
        <p:spPr/>
        <p:txBody>
          <a:bodyPr/>
          <a:lstStyle/>
          <a:p>
            <a:r>
              <a:rPr lang="da-DK"/>
              <a:t>Mere præcise avlsværdier – hurtigere genetisk fremgang – højere sikkerhed i avlsbeslutninger </a:t>
            </a:r>
          </a:p>
        </p:txBody>
      </p:sp>
      <p:sp>
        <p:nvSpPr>
          <p:cNvPr id="4" name="Pladsholder til dato 3">
            <a:extLst>
              <a:ext uri="{FF2B5EF4-FFF2-40B4-BE49-F238E27FC236}">
                <a16:creationId xmlns:a16="http://schemas.microsoft.com/office/drawing/2014/main" id="{081D58FB-82B9-DDA5-E0C6-1A49C813388E}"/>
              </a:ext>
            </a:extLst>
          </p:cNvPr>
          <p:cNvSpPr>
            <a:spLocks noGrp="1"/>
          </p:cNvSpPr>
          <p:nvPr>
            <p:ph type="dt" sz="half" idx="2"/>
          </p:nvPr>
        </p:nvSpPr>
        <p:spPr/>
        <p:txBody>
          <a:bodyPr/>
          <a:lstStyle/>
          <a:p>
            <a:fld id="{6DC84C4F-DFA5-49C5-9BE2-BAFD657160B9}" type="datetime1">
              <a:rPr lang="en-GB" smtClean="0"/>
              <a:t>31/07/2025</a:t>
            </a:fld>
            <a:endParaRPr lang="en-DK"/>
          </a:p>
        </p:txBody>
      </p:sp>
      <p:sp>
        <p:nvSpPr>
          <p:cNvPr id="5" name="Pladsholder til sidefod 4">
            <a:extLst>
              <a:ext uri="{FF2B5EF4-FFF2-40B4-BE49-F238E27FC236}">
                <a16:creationId xmlns:a16="http://schemas.microsoft.com/office/drawing/2014/main" id="{226AB9D8-5136-8758-811F-6BC0C13C0062}"/>
              </a:ext>
            </a:extLst>
          </p:cNvPr>
          <p:cNvSpPr>
            <a:spLocks noGrp="1"/>
          </p:cNvSpPr>
          <p:nvPr>
            <p:ph type="ftr" sz="quarter" idx="3"/>
          </p:nvPr>
        </p:nvSpPr>
        <p:spPr/>
        <p:txBody>
          <a:bodyPr/>
          <a:lstStyle/>
          <a:p>
            <a:r>
              <a:rPr lang="en-US"/>
              <a:t>Your business. Our DNA.</a:t>
            </a:r>
            <a:endParaRPr lang="en-DK"/>
          </a:p>
        </p:txBody>
      </p:sp>
    </p:spTree>
    <p:extLst>
      <p:ext uri="{BB962C8B-B14F-4D97-AF65-F5344CB8AC3E}">
        <p14:creationId xmlns:p14="http://schemas.microsoft.com/office/powerpoint/2010/main" val="767263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215C3-BB6E-7D50-8C23-29EF1A6C1DA3}"/>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Footer Placeholder 2">
            <a:extLst>
              <a:ext uri="{FF2B5EF4-FFF2-40B4-BE49-F238E27FC236}">
                <a16:creationId xmlns:a16="http://schemas.microsoft.com/office/drawing/2014/main" id="{8D92BA64-D2FD-2389-DDD9-7DDF51E2F274}"/>
              </a:ext>
            </a:extLst>
          </p:cNvPr>
          <p:cNvSpPr>
            <a:spLocks noGrp="1"/>
          </p:cNvSpPr>
          <p:nvPr>
            <p:ph type="ftr" sz="quarter" idx="3"/>
          </p:nvPr>
        </p:nvSpPr>
        <p:spPr/>
        <p:txBody>
          <a:bodyPr/>
          <a:lstStyle/>
          <a:p>
            <a:r>
              <a:rPr lang="en-US"/>
              <a:t>Your business. Our DNA.</a:t>
            </a:r>
            <a:endParaRPr lang="en-DK"/>
          </a:p>
        </p:txBody>
      </p:sp>
      <p:sp>
        <p:nvSpPr>
          <p:cNvPr id="4" name="Title 3">
            <a:extLst>
              <a:ext uri="{FF2B5EF4-FFF2-40B4-BE49-F238E27FC236}">
                <a16:creationId xmlns:a16="http://schemas.microsoft.com/office/drawing/2014/main" id="{DDF09BEE-7B55-D1E8-9336-B5D6453618BE}"/>
              </a:ext>
            </a:extLst>
          </p:cNvPr>
          <p:cNvSpPr>
            <a:spLocks noGrp="1"/>
          </p:cNvSpPr>
          <p:nvPr>
            <p:ph type="title"/>
          </p:nvPr>
        </p:nvSpPr>
        <p:spPr/>
        <p:txBody>
          <a:bodyPr/>
          <a:lstStyle/>
          <a:p>
            <a:r>
              <a:rPr lang="en-US"/>
              <a:t>Genomisk information</a:t>
            </a:r>
            <a:endParaRPr lang="en-GB"/>
          </a:p>
        </p:txBody>
      </p:sp>
      <p:pic>
        <p:nvPicPr>
          <p:cNvPr id="6" name="Picture 5">
            <a:extLst>
              <a:ext uri="{FF2B5EF4-FFF2-40B4-BE49-F238E27FC236}">
                <a16:creationId xmlns:a16="http://schemas.microsoft.com/office/drawing/2014/main" id="{371639C1-81E4-0DBB-EAED-934D92ACFF8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7706530" y="597288"/>
            <a:ext cx="2330605" cy="1555465"/>
          </a:xfrm>
          <a:prstGeom prst="rect">
            <a:avLst/>
          </a:prstGeom>
        </p:spPr>
      </p:pic>
      <p:pic>
        <p:nvPicPr>
          <p:cNvPr id="8" name="Picture 7" descr="A close-up of a hand holding a white feather&#10;&#10;Description automatically generated">
            <a:extLst>
              <a:ext uri="{FF2B5EF4-FFF2-40B4-BE49-F238E27FC236}">
                <a16:creationId xmlns:a16="http://schemas.microsoft.com/office/drawing/2014/main" id="{A6586198-74AB-60BE-E207-4CB86FDA958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8092073" y="2787596"/>
            <a:ext cx="1559518" cy="1026362"/>
          </a:xfrm>
          <a:prstGeom prst="rect">
            <a:avLst/>
          </a:prstGeom>
        </p:spPr>
      </p:pic>
      <p:sp>
        <p:nvSpPr>
          <p:cNvPr id="11" name="Content Placeholder 4">
            <a:extLst>
              <a:ext uri="{FF2B5EF4-FFF2-40B4-BE49-F238E27FC236}">
                <a16:creationId xmlns:a16="http://schemas.microsoft.com/office/drawing/2014/main" id="{97524050-28F6-379D-C948-363ACF039923}"/>
              </a:ext>
            </a:extLst>
          </p:cNvPr>
          <p:cNvSpPr>
            <a:spLocks noGrp="1"/>
          </p:cNvSpPr>
          <p:nvPr>
            <p:ph idx="1"/>
          </p:nvPr>
        </p:nvSpPr>
        <p:spPr>
          <a:xfrm>
            <a:off x="6813546" y="6040599"/>
            <a:ext cx="4116572" cy="371285"/>
          </a:xfrm>
        </p:spPr>
        <p:txBody>
          <a:bodyPr>
            <a:normAutofit/>
          </a:bodyPr>
          <a:lstStyle/>
          <a:p>
            <a:pPr marL="0" indent="0" algn="ctr">
              <a:buNone/>
            </a:pPr>
            <a:r>
              <a:rPr lang="da-DK" sz="1600" b="1">
                <a:solidFill>
                  <a:srgbClr val="800020"/>
                </a:solidFill>
              </a:rPr>
              <a:t>Genomiske avlsværdier </a:t>
            </a:r>
          </a:p>
        </p:txBody>
      </p:sp>
      <p:grpSp>
        <p:nvGrpSpPr>
          <p:cNvPr id="24" name="Group 23">
            <a:extLst>
              <a:ext uri="{FF2B5EF4-FFF2-40B4-BE49-F238E27FC236}">
                <a16:creationId xmlns:a16="http://schemas.microsoft.com/office/drawing/2014/main" id="{F3B82789-9CDE-E2A5-02E6-895DD2729C4E}"/>
              </a:ext>
            </a:extLst>
          </p:cNvPr>
          <p:cNvGrpSpPr/>
          <p:nvPr/>
        </p:nvGrpSpPr>
        <p:grpSpPr>
          <a:xfrm>
            <a:off x="1965816" y="2331379"/>
            <a:ext cx="3600000" cy="3600000"/>
            <a:chOff x="1359760" y="2254850"/>
            <a:chExt cx="3600000" cy="3600000"/>
          </a:xfrm>
        </p:grpSpPr>
        <p:sp>
          <p:nvSpPr>
            <p:cNvPr id="12" name="Oval 11">
              <a:extLst>
                <a:ext uri="{FF2B5EF4-FFF2-40B4-BE49-F238E27FC236}">
                  <a16:creationId xmlns:a16="http://schemas.microsoft.com/office/drawing/2014/main" id="{00B695EF-BF9E-FFF8-B1A9-EBAAA0AB1743}"/>
                </a:ext>
              </a:extLst>
            </p:cNvPr>
            <p:cNvSpPr/>
            <p:nvPr/>
          </p:nvSpPr>
          <p:spPr>
            <a:xfrm>
              <a:off x="1359760" y="2254850"/>
              <a:ext cx="3600000" cy="3600000"/>
            </a:xfrm>
            <a:prstGeom prst="ellipse">
              <a:avLst/>
            </a:prstGeom>
            <a:solidFill>
              <a:srgbClr val="800020"/>
            </a:solidFill>
            <a:ln>
              <a:solidFill>
                <a:srgbClr val="B81D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ntent Placeholder 4">
              <a:extLst>
                <a:ext uri="{FF2B5EF4-FFF2-40B4-BE49-F238E27FC236}">
                  <a16:creationId xmlns:a16="http://schemas.microsoft.com/office/drawing/2014/main" id="{D1125652-B496-5207-DFE5-2C72E37BF395}"/>
                </a:ext>
              </a:extLst>
            </p:cNvPr>
            <p:cNvSpPr txBox="1">
              <a:spLocks/>
            </p:cNvSpPr>
            <p:nvPr/>
          </p:nvSpPr>
          <p:spPr>
            <a:xfrm>
              <a:off x="1676516" y="4045668"/>
              <a:ext cx="3118987" cy="14361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da-DK" sz="3600">
                  <a:solidFill>
                    <a:schemeClr val="bg1"/>
                  </a:solidFill>
                </a:rPr>
                <a:t>Avlsfremgang </a:t>
              </a:r>
            </a:p>
          </p:txBody>
        </p:sp>
        <p:sp>
          <p:nvSpPr>
            <p:cNvPr id="14" name="Content Placeholder 4">
              <a:extLst>
                <a:ext uri="{FF2B5EF4-FFF2-40B4-BE49-F238E27FC236}">
                  <a16:creationId xmlns:a16="http://schemas.microsoft.com/office/drawing/2014/main" id="{283FDFA0-59B4-9D35-EF9D-1773B73B731D}"/>
                </a:ext>
              </a:extLst>
            </p:cNvPr>
            <p:cNvSpPr txBox="1">
              <a:spLocks/>
            </p:cNvSpPr>
            <p:nvPr/>
          </p:nvSpPr>
          <p:spPr>
            <a:xfrm>
              <a:off x="1676517" y="3329442"/>
              <a:ext cx="2966485" cy="9800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da-DK" sz="8000" b="1">
                  <a:solidFill>
                    <a:schemeClr val="bg1"/>
                  </a:solidFill>
                </a:rPr>
                <a:t>20 %</a:t>
              </a:r>
            </a:p>
          </p:txBody>
        </p:sp>
      </p:grpSp>
      <p:cxnSp>
        <p:nvCxnSpPr>
          <p:cNvPr id="16" name="Straight Arrow Connector 15">
            <a:extLst>
              <a:ext uri="{FF2B5EF4-FFF2-40B4-BE49-F238E27FC236}">
                <a16:creationId xmlns:a16="http://schemas.microsoft.com/office/drawing/2014/main" id="{71112082-0627-8E70-6517-47DCC57175F9}"/>
              </a:ext>
            </a:extLst>
          </p:cNvPr>
          <p:cNvCxnSpPr>
            <a:cxnSpLocks/>
          </p:cNvCxnSpPr>
          <p:nvPr/>
        </p:nvCxnSpPr>
        <p:spPr>
          <a:xfrm>
            <a:off x="8871832" y="2305370"/>
            <a:ext cx="0" cy="329609"/>
          </a:xfrm>
          <a:prstGeom prst="straightConnector1">
            <a:avLst/>
          </a:prstGeom>
          <a:ln>
            <a:solidFill>
              <a:srgbClr val="706359"/>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dna strand with dots&#10;&#10;Description automatically generated">
            <a:extLst>
              <a:ext uri="{FF2B5EF4-FFF2-40B4-BE49-F238E27FC236}">
                <a16:creationId xmlns:a16="http://schemas.microsoft.com/office/drawing/2014/main" id="{63B5E5A5-E5C9-CBE3-B67F-AD6A9053B11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89115" y="4448801"/>
            <a:ext cx="1365434" cy="956956"/>
          </a:xfrm>
          <a:prstGeom prst="rect">
            <a:avLst/>
          </a:prstGeom>
        </p:spPr>
      </p:pic>
      <p:cxnSp>
        <p:nvCxnSpPr>
          <p:cNvPr id="22" name="Straight Arrow Connector 21">
            <a:extLst>
              <a:ext uri="{FF2B5EF4-FFF2-40B4-BE49-F238E27FC236}">
                <a16:creationId xmlns:a16="http://schemas.microsoft.com/office/drawing/2014/main" id="{B544904D-1EED-26BF-6A61-1C8D2C97E5D6}"/>
              </a:ext>
            </a:extLst>
          </p:cNvPr>
          <p:cNvCxnSpPr>
            <a:cxnSpLocks/>
          </p:cNvCxnSpPr>
          <p:nvPr/>
        </p:nvCxnSpPr>
        <p:spPr>
          <a:xfrm>
            <a:off x="8871832" y="3966575"/>
            <a:ext cx="0" cy="329609"/>
          </a:xfrm>
          <a:prstGeom prst="straightConnector1">
            <a:avLst/>
          </a:prstGeom>
          <a:ln>
            <a:solidFill>
              <a:srgbClr val="70635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022D1B-903F-A4EA-8387-5BBA04243382}"/>
              </a:ext>
            </a:extLst>
          </p:cNvPr>
          <p:cNvCxnSpPr>
            <a:cxnSpLocks/>
          </p:cNvCxnSpPr>
          <p:nvPr/>
        </p:nvCxnSpPr>
        <p:spPr>
          <a:xfrm>
            <a:off x="8871832" y="5558373"/>
            <a:ext cx="0" cy="329609"/>
          </a:xfrm>
          <a:prstGeom prst="straightConnector1">
            <a:avLst/>
          </a:prstGeom>
          <a:ln>
            <a:solidFill>
              <a:srgbClr val="70635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12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9AEB9F-4DF6-3E0A-8B98-570D3D4D899B}"/>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Footer Placeholder 2">
            <a:extLst>
              <a:ext uri="{FF2B5EF4-FFF2-40B4-BE49-F238E27FC236}">
                <a16:creationId xmlns:a16="http://schemas.microsoft.com/office/drawing/2014/main" id="{FFD8B908-9CEC-2F5E-FD1D-2F61E4C93923}"/>
              </a:ext>
            </a:extLst>
          </p:cNvPr>
          <p:cNvSpPr>
            <a:spLocks noGrp="1"/>
          </p:cNvSpPr>
          <p:nvPr>
            <p:ph type="ftr" sz="quarter" idx="3"/>
          </p:nvPr>
        </p:nvSpPr>
        <p:spPr/>
        <p:txBody>
          <a:bodyPr/>
          <a:lstStyle/>
          <a:p>
            <a:r>
              <a:rPr lang="en-US"/>
              <a:t>Your business. Our DNA.</a:t>
            </a:r>
            <a:endParaRPr lang="en-DK"/>
          </a:p>
        </p:txBody>
      </p:sp>
      <p:sp>
        <p:nvSpPr>
          <p:cNvPr id="4" name="Title 3">
            <a:extLst>
              <a:ext uri="{FF2B5EF4-FFF2-40B4-BE49-F238E27FC236}">
                <a16:creationId xmlns:a16="http://schemas.microsoft.com/office/drawing/2014/main" id="{27A6EDE5-4EBE-12F7-A465-FDAA8CF238A4}"/>
              </a:ext>
            </a:extLst>
          </p:cNvPr>
          <p:cNvSpPr>
            <a:spLocks noGrp="1"/>
          </p:cNvSpPr>
          <p:nvPr>
            <p:ph type="title"/>
          </p:nvPr>
        </p:nvSpPr>
        <p:spPr/>
        <p:txBody>
          <a:bodyPr/>
          <a:lstStyle/>
          <a:p>
            <a:r>
              <a:rPr lang="en-US" err="1"/>
              <a:t>Traditionelt</a:t>
            </a:r>
            <a:r>
              <a:rPr lang="en-US"/>
              <a:t> </a:t>
            </a:r>
            <a:r>
              <a:rPr lang="en-US" err="1"/>
              <a:t>slægtskab</a:t>
            </a:r>
            <a:r>
              <a:rPr lang="en-US"/>
              <a:t> </a:t>
            </a:r>
            <a:endParaRPr lang="en-GB"/>
          </a:p>
        </p:txBody>
      </p:sp>
      <p:pic>
        <p:nvPicPr>
          <p:cNvPr id="6" name="Picture 5">
            <a:extLst>
              <a:ext uri="{FF2B5EF4-FFF2-40B4-BE49-F238E27FC236}">
                <a16:creationId xmlns:a16="http://schemas.microsoft.com/office/drawing/2014/main" id="{2BBF2C91-397A-F89E-657B-B277D111D7AD}"/>
              </a:ext>
            </a:extLst>
          </p:cNvPr>
          <p:cNvPicPr>
            <a:picLocks noChangeAspect="1"/>
          </p:cNvPicPr>
          <p:nvPr/>
        </p:nvPicPr>
        <p:blipFill>
          <a:blip r:embed="rId2" cstate="screen">
            <a:extLst>
              <a:ext uri="{28A0092B-C50C-407E-A947-70E740481C1C}">
                <a14:useLocalDpi xmlns:a14="http://schemas.microsoft.com/office/drawing/2010/main"/>
              </a:ext>
            </a:extLst>
          </a:blip>
          <a:srcRect t="23122"/>
          <a:stretch/>
        </p:blipFill>
        <p:spPr>
          <a:xfrm>
            <a:off x="416560" y="2865836"/>
            <a:ext cx="3503750" cy="1797757"/>
          </a:xfrm>
          <a:prstGeom prst="rect">
            <a:avLst/>
          </a:prstGeom>
        </p:spPr>
      </p:pic>
      <p:pic>
        <p:nvPicPr>
          <p:cNvPr id="7" name="Picture 6">
            <a:extLst>
              <a:ext uri="{FF2B5EF4-FFF2-40B4-BE49-F238E27FC236}">
                <a16:creationId xmlns:a16="http://schemas.microsoft.com/office/drawing/2014/main" id="{C4CB6BE8-3890-4659-9E54-35D67A702CE3}"/>
              </a:ext>
            </a:extLst>
          </p:cNvPr>
          <p:cNvPicPr>
            <a:picLocks noChangeAspect="1"/>
          </p:cNvPicPr>
          <p:nvPr/>
        </p:nvPicPr>
        <p:blipFill>
          <a:blip r:embed="rId2" cstate="screen">
            <a:extLst>
              <a:ext uri="{28A0092B-C50C-407E-A947-70E740481C1C}">
                <a14:useLocalDpi xmlns:a14="http://schemas.microsoft.com/office/drawing/2010/main"/>
              </a:ext>
            </a:extLst>
          </a:blip>
          <a:srcRect t="23122"/>
          <a:stretch/>
        </p:blipFill>
        <p:spPr>
          <a:xfrm>
            <a:off x="5900632" y="1346181"/>
            <a:ext cx="3503750" cy="1797757"/>
          </a:xfrm>
          <a:prstGeom prst="rect">
            <a:avLst/>
          </a:prstGeom>
        </p:spPr>
      </p:pic>
      <p:pic>
        <p:nvPicPr>
          <p:cNvPr id="8" name="Picture 7">
            <a:extLst>
              <a:ext uri="{FF2B5EF4-FFF2-40B4-BE49-F238E27FC236}">
                <a16:creationId xmlns:a16="http://schemas.microsoft.com/office/drawing/2014/main" id="{480DCCF2-5AB4-4992-CB19-299DC4735F28}"/>
              </a:ext>
            </a:extLst>
          </p:cNvPr>
          <p:cNvPicPr>
            <a:picLocks noChangeAspect="1"/>
          </p:cNvPicPr>
          <p:nvPr/>
        </p:nvPicPr>
        <p:blipFill>
          <a:blip r:embed="rId2" cstate="screen">
            <a:extLst>
              <a:ext uri="{28A0092B-C50C-407E-A947-70E740481C1C}">
                <a14:useLocalDpi xmlns:a14="http://schemas.microsoft.com/office/drawing/2010/main"/>
              </a:ext>
            </a:extLst>
          </a:blip>
          <a:srcRect t="23122"/>
          <a:stretch/>
        </p:blipFill>
        <p:spPr>
          <a:xfrm>
            <a:off x="5900632" y="3103435"/>
            <a:ext cx="3503750" cy="1797757"/>
          </a:xfrm>
          <a:prstGeom prst="rect">
            <a:avLst/>
          </a:prstGeom>
        </p:spPr>
      </p:pic>
      <p:pic>
        <p:nvPicPr>
          <p:cNvPr id="9" name="Picture 8">
            <a:extLst>
              <a:ext uri="{FF2B5EF4-FFF2-40B4-BE49-F238E27FC236}">
                <a16:creationId xmlns:a16="http://schemas.microsoft.com/office/drawing/2014/main" id="{DA833D4A-B1E9-ADEA-A229-E044575E6E65}"/>
              </a:ext>
            </a:extLst>
          </p:cNvPr>
          <p:cNvPicPr>
            <a:picLocks noChangeAspect="1"/>
          </p:cNvPicPr>
          <p:nvPr/>
        </p:nvPicPr>
        <p:blipFill>
          <a:blip r:embed="rId2" cstate="screen">
            <a:extLst>
              <a:ext uri="{28A0092B-C50C-407E-A947-70E740481C1C}">
                <a14:useLocalDpi xmlns:a14="http://schemas.microsoft.com/office/drawing/2010/main"/>
              </a:ext>
            </a:extLst>
          </a:blip>
          <a:srcRect t="23122"/>
          <a:stretch/>
        </p:blipFill>
        <p:spPr>
          <a:xfrm>
            <a:off x="5900632" y="4860689"/>
            <a:ext cx="3503750" cy="1797757"/>
          </a:xfrm>
          <a:prstGeom prst="rect">
            <a:avLst/>
          </a:prstGeom>
        </p:spPr>
      </p:pic>
      <p:cxnSp>
        <p:nvCxnSpPr>
          <p:cNvPr id="10" name="Straight Arrow Connector 9">
            <a:extLst>
              <a:ext uri="{FF2B5EF4-FFF2-40B4-BE49-F238E27FC236}">
                <a16:creationId xmlns:a16="http://schemas.microsoft.com/office/drawing/2014/main" id="{B15BB68B-6639-40C2-43A8-78D3DCD39223}"/>
              </a:ext>
            </a:extLst>
          </p:cNvPr>
          <p:cNvCxnSpPr>
            <a:cxnSpLocks/>
          </p:cNvCxnSpPr>
          <p:nvPr/>
        </p:nvCxnSpPr>
        <p:spPr>
          <a:xfrm flipH="1">
            <a:off x="3832000" y="2245059"/>
            <a:ext cx="1845786" cy="576185"/>
          </a:xfrm>
          <a:prstGeom prst="straightConnector1">
            <a:avLst/>
          </a:prstGeom>
          <a:ln w="28575">
            <a:solidFill>
              <a:srgbClr val="70635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2A757D9-0C2B-B6CC-C928-36A1524B3CD1}"/>
              </a:ext>
            </a:extLst>
          </p:cNvPr>
          <p:cNvCxnSpPr>
            <a:cxnSpLocks/>
          </p:cNvCxnSpPr>
          <p:nvPr/>
        </p:nvCxnSpPr>
        <p:spPr>
          <a:xfrm flipH="1">
            <a:off x="3917060" y="3733520"/>
            <a:ext cx="1760726" cy="0"/>
          </a:xfrm>
          <a:prstGeom prst="straightConnector1">
            <a:avLst/>
          </a:prstGeom>
          <a:ln w="28575">
            <a:solidFill>
              <a:srgbClr val="70635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16770E7-8D24-28C3-7FCB-F6923EA9C30B}"/>
              </a:ext>
            </a:extLst>
          </p:cNvPr>
          <p:cNvCxnSpPr>
            <a:cxnSpLocks/>
          </p:cNvCxnSpPr>
          <p:nvPr/>
        </p:nvCxnSpPr>
        <p:spPr>
          <a:xfrm flipH="1" flipV="1">
            <a:off x="3897935" y="4645796"/>
            <a:ext cx="1845786" cy="744718"/>
          </a:xfrm>
          <a:prstGeom prst="straightConnector1">
            <a:avLst/>
          </a:prstGeom>
          <a:ln w="28575">
            <a:solidFill>
              <a:srgbClr val="70635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Content Placeholder 4">
            <a:extLst>
              <a:ext uri="{FF2B5EF4-FFF2-40B4-BE49-F238E27FC236}">
                <a16:creationId xmlns:a16="http://schemas.microsoft.com/office/drawing/2014/main" id="{011F6722-D3C2-C45C-AB58-02DC180D413C}"/>
              </a:ext>
            </a:extLst>
          </p:cNvPr>
          <p:cNvSpPr>
            <a:spLocks noGrp="1"/>
          </p:cNvSpPr>
          <p:nvPr>
            <p:ph idx="1"/>
          </p:nvPr>
        </p:nvSpPr>
        <p:spPr>
          <a:xfrm>
            <a:off x="9404382" y="2059417"/>
            <a:ext cx="2532473" cy="371285"/>
          </a:xfrm>
        </p:spPr>
        <p:txBody>
          <a:bodyPr>
            <a:normAutofit/>
          </a:bodyPr>
          <a:lstStyle/>
          <a:p>
            <a:pPr marL="0" indent="0">
              <a:buNone/>
            </a:pPr>
            <a:r>
              <a:rPr lang="da-DK" sz="1600">
                <a:solidFill>
                  <a:srgbClr val="800020"/>
                </a:solidFill>
              </a:rPr>
              <a:t>Bror </a:t>
            </a:r>
          </a:p>
        </p:txBody>
      </p:sp>
      <p:sp>
        <p:nvSpPr>
          <p:cNvPr id="18" name="Content Placeholder 4">
            <a:extLst>
              <a:ext uri="{FF2B5EF4-FFF2-40B4-BE49-F238E27FC236}">
                <a16:creationId xmlns:a16="http://schemas.microsoft.com/office/drawing/2014/main" id="{41211E5B-0F82-FA31-A1CC-277BC866F4C9}"/>
              </a:ext>
            </a:extLst>
          </p:cNvPr>
          <p:cNvSpPr txBox="1">
            <a:spLocks/>
          </p:cNvSpPr>
          <p:nvPr/>
        </p:nvSpPr>
        <p:spPr>
          <a:xfrm>
            <a:off x="9404382" y="3813259"/>
            <a:ext cx="2532473" cy="371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da-DK" sz="1600">
                <a:solidFill>
                  <a:srgbClr val="800020"/>
                </a:solidFill>
              </a:rPr>
              <a:t>Fætter/kusine </a:t>
            </a:r>
          </a:p>
        </p:txBody>
      </p:sp>
      <p:sp>
        <p:nvSpPr>
          <p:cNvPr id="19" name="Content Placeholder 4">
            <a:extLst>
              <a:ext uri="{FF2B5EF4-FFF2-40B4-BE49-F238E27FC236}">
                <a16:creationId xmlns:a16="http://schemas.microsoft.com/office/drawing/2014/main" id="{F8ED955D-01C7-CDB3-266D-E570B0CDBD7D}"/>
              </a:ext>
            </a:extLst>
          </p:cNvPr>
          <p:cNvSpPr txBox="1">
            <a:spLocks/>
          </p:cNvSpPr>
          <p:nvPr/>
        </p:nvSpPr>
        <p:spPr>
          <a:xfrm>
            <a:off x="9404382" y="5567100"/>
            <a:ext cx="2532473" cy="371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da-DK" sz="1600">
                <a:solidFill>
                  <a:srgbClr val="800020"/>
                </a:solidFill>
              </a:rPr>
              <a:t>Andet familie </a:t>
            </a:r>
          </a:p>
        </p:txBody>
      </p:sp>
      <p:sp>
        <p:nvSpPr>
          <p:cNvPr id="20" name="Content Placeholder 4">
            <a:extLst>
              <a:ext uri="{FF2B5EF4-FFF2-40B4-BE49-F238E27FC236}">
                <a16:creationId xmlns:a16="http://schemas.microsoft.com/office/drawing/2014/main" id="{A4CC8D83-A196-C145-104D-93DDC0B62719}"/>
              </a:ext>
            </a:extLst>
          </p:cNvPr>
          <p:cNvSpPr txBox="1">
            <a:spLocks/>
          </p:cNvSpPr>
          <p:nvPr/>
        </p:nvSpPr>
        <p:spPr>
          <a:xfrm rot="20542641">
            <a:off x="3791780" y="2136983"/>
            <a:ext cx="1872769" cy="371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da-DK" sz="1600" b="1">
                <a:solidFill>
                  <a:srgbClr val="800020"/>
                </a:solidFill>
              </a:rPr>
              <a:t>50 %</a:t>
            </a:r>
          </a:p>
        </p:txBody>
      </p:sp>
      <p:sp>
        <p:nvSpPr>
          <p:cNvPr id="21" name="Content Placeholder 4">
            <a:extLst>
              <a:ext uri="{FF2B5EF4-FFF2-40B4-BE49-F238E27FC236}">
                <a16:creationId xmlns:a16="http://schemas.microsoft.com/office/drawing/2014/main" id="{47FCB0E2-46A6-C710-80EF-3FFA0F484CF2}"/>
              </a:ext>
            </a:extLst>
          </p:cNvPr>
          <p:cNvSpPr txBox="1">
            <a:spLocks/>
          </p:cNvSpPr>
          <p:nvPr/>
        </p:nvSpPr>
        <p:spPr>
          <a:xfrm rot="1301009">
            <a:off x="3778883" y="5080035"/>
            <a:ext cx="1872769" cy="371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da-DK" sz="1600" b="1">
                <a:solidFill>
                  <a:srgbClr val="800020"/>
                </a:solidFill>
              </a:rPr>
              <a:t>0 %</a:t>
            </a:r>
          </a:p>
        </p:txBody>
      </p:sp>
      <p:sp>
        <p:nvSpPr>
          <p:cNvPr id="22" name="Content Placeholder 4">
            <a:extLst>
              <a:ext uri="{FF2B5EF4-FFF2-40B4-BE49-F238E27FC236}">
                <a16:creationId xmlns:a16="http://schemas.microsoft.com/office/drawing/2014/main" id="{C2EA5D63-6F8C-43A0-85D4-1507F0C7EE85}"/>
              </a:ext>
            </a:extLst>
          </p:cNvPr>
          <p:cNvSpPr txBox="1">
            <a:spLocks/>
          </p:cNvSpPr>
          <p:nvPr/>
        </p:nvSpPr>
        <p:spPr>
          <a:xfrm>
            <a:off x="3916083" y="3816671"/>
            <a:ext cx="1760726" cy="371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da-DK" sz="1600" b="1">
                <a:solidFill>
                  <a:srgbClr val="800020"/>
                </a:solidFill>
              </a:rPr>
              <a:t>12.5 %</a:t>
            </a:r>
          </a:p>
        </p:txBody>
      </p:sp>
    </p:spTree>
    <p:extLst>
      <p:ext uri="{BB962C8B-B14F-4D97-AF65-F5344CB8AC3E}">
        <p14:creationId xmlns:p14="http://schemas.microsoft.com/office/powerpoint/2010/main" val="317871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A9CA-3D95-098B-0EF2-F19B17031DCD}"/>
              </a:ext>
            </a:extLst>
          </p:cNvPr>
          <p:cNvSpPr>
            <a:spLocks noGrp="1"/>
          </p:cNvSpPr>
          <p:nvPr>
            <p:ph type="ctrTitle"/>
          </p:nvPr>
        </p:nvSpPr>
        <p:spPr/>
        <p:txBody>
          <a:bodyPr/>
          <a:lstStyle/>
          <a:p>
            <a:r>
              <a:rPr lang="en-US"/>
              <a:t>1</a:t>
            </a:r>
            <a:endParaRPr lang="en-GB"/>
          </a:p>
        </p:txBody>
      </p:sp>
      <p:sp>
        <p:nvSpPr>
          <p:cNvPr id="5" name="Subtitle 4">
            <a:extLst>
              <a:ext uri="{FF2B5EF4-FFF2-40B4-BE49-F238E27FC236}">
                <a16:creationId xmlns:a16="http://schemas.microsoft.com/office/drawing/2014/main" id="{4493CC12-D4CF-2448-6335-464D3256A047}"/>
              </a:ext>
            </a:extLst>
          </p:cNvPr>
          <p:cNvSpPr>
            <a:spLocks noGrp="1"/>
          </p:cNvSpPr>
          <p:nvPr>
            <p:ph type="subTitle" idx="1"/>
          </p:nvPr>
        </p:nvSpPr>
        <p:spPr>
          <a:xfrm>
            <a:off x="6914697" y="3075184"/>
            <a:ext cx="3561713" cy="1655762"/>
          </a:xfrm>
        </p:spPr>
        <p:txBody>
          <a:bodyPr/>
          <a:lstStyle/>
          <a:p>
            <a:r>
              <a:rPr lang="en-GB" sz="1800" err="1"/>
              <a:t>Afprøvning</a:t>
            </a:r>
            <a:r>
              <a:rPr lang="en-GB" sz="1800"/>
              <a:t> og </a:t>
            </a:r>
            <a:r>
              <a:rPr lang="en-GB" sz="1800" err="1"/>
              <a:t>dataopsamling</a:t>
            </a:r>
            <a:r>
              <a:rPr lang="en-GB" sz="1800"/>
              <a:t> </a:t>
            </a:r>
          </a:p>
        </p:txBody>
      </p:sp>
    </p:spTree>
    <p:extLst>
      <p:ext uri="{BB962C8B-B14F-4D97-AF65-F5344CB8AC3E}">
        <p14:creationId xmlns:p14="http://schemas.microsoft.com/office/powerpoint/2010/main" val="1320785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15133-506C-2C03-BB4B-C3D48BAA8687}"/>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F05C9F4-E27F-F9E8-461C-45F9389BAF2B}"/>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Footer Placeholder 2">
            <a:extLst>
              <a:ext uri="{FF2B5EF4-FFF2-40B4-BE49-F238E27FC236}">
                <a16:creationId xmlns:a16="http://schemas.microsoft.com/office/drawing/2014/main" id="{1913EC55-709F-F094-6CC0-9A29C88D0173}"/>
              </a:ext>
            </a:extLst>
          </p:cNvPr>
          <p:cNvSpPr>
            <a:spLocks noGrp="1"/>
          </p:cNvSpPr>
          <p:nvPr>
            <p:ph type="ftr" sz="quarter" idx="3"/>
          </p:nvPr>
        </p:nvSpPr>
        <p:spPr/>
        <p:txBody>
          <a:bodyPr/>
          <a:lstStyle/>
          <a:p>
            <a:r>
              <a:rPr lang="en-US"/>
              <a:t>Your business. Our DNA.</a:t>
            </a:r>
            <a:endParaRPr lang="en-DK"/>
          </a:p>
        </p:txBody>
      </p:sp>
      <p:sp>
        <p:nvSpPr>
          <p:cNvPr id="4" name="Title 3">
            <a:extLst>
              <a:ext uri="{FF2B5EF4-FFF2-40B4-BE49-F238E27FC236}">
                <a16:creationId xmlns:a16="http://schemas.microsoft.com/office/drawing/2014/main" id="{3F93C02A-4B37-765E-E73F-7A2C9EB1B6E3}"/>
              </a:ext>
            </a:extLst>
          </p:cNvPr>
          <p:cNvSpPr>
            <a:spLocks noGrp="1"/>
          </p:cNvSpPr>
          <p:nvPr>
            <p:ph type="title"/>
          </p:nvPr>
        </p:nvSpPr>
        <p:spPr/>
        <p:txBody>
          <a:bodyPr/>
          <a:lstStyle/>
          <a:p>
            <a:r>
              <a:rPr lang="en-US"/>
              <a:t>Genomisk </a:t>
            </a:r>
            <a:r>
              <a:rPr lang="en-US" err="1"/>
              <a:t>slægtskab</a:t>
            </a:r>
            <a:r>
              <a:rPr lang="en-US"/>
              <a:t> – </a:t>
            </a:r>
            <a:r>
              <a:rPr lang="en-US" err="1"/>
              <a:t>eksempel</a:t>
            </a:r>
            <a:r>
              <a:rPr lang="en-US"/>
              <a:t> </a:t>
            </a:r>
            <a:endParaRPr lang="en-GB"/>
          </a:p>
        </p:txBody>
      </p:sp>
      <p:pic>
        <p:nvPicPr>
          <p:cNvPr id="6" name="Picture 5">
            <a:extLst>
              <a:ext uri="{FF2B5EF4-FFF2-40B4-BE49-F238E27FC236}">
                <a16:creationId xmlns:a16="http://schemas.microsoft.com/office/drawing/2014/main" id="{778F664E-6596-1038-8870-11D89F6436AA}"/>
              </a:ext>
            </a:extLst>
          </p:cNvPr>
          <p:cNvPicPr>
            <a:picLocks noChangeAspect="1"/>
          </p:cNvPicPr>
          <p:nvPr/>
        </p:nvPicPr>
        <p:blipFill>
          <a:blip r:embed="rId2" cstate="screen">
            <a:extLst>
              <a:ext uri="{28A0092B-C50C-407E-A947-70E740481C1C}">
                <a14:useLocalDpi xmlns:a14="http://schemas.microsoft.com/office/drawing/2010/main"/>
              </a:ext>
            </a:extLst>
          </a:blip>
          <a:srcRect t="23122"/>
          <a:stretch/>
        </p:blipFill>
        <p:spPr>
          <a:xfrm>
            <a:off x="416560" y="2865836"/>
            <a:ext cx="3503750" cy="1797757"/>
          </a:xfrm>
          <a:prstGeom prst="rect">
            <a:avLst/>
          </a:prstGeom>
        </p:spPr>
      </p:pic>
      <p:pic>
        <p:nvPicPr>
          <p:cNvPr id="7" name="Picture 6">
            <a:extLst>
              <a:ext uri="{FF2B5EF4-FFF2-40B4-BE49-F238E27FC236}">
                <a16:creationId xmlns:a16="http://schemas.microsoft.com/office/drawing/2014/main" id="{9EEF4BA4-2249-3403-0937-A80113B94978}"/>
              </a:ext>
            </a:extLst>
          </p:cNvPr>
          <p:cNvPicPr>
            <a:picLocks noChangeAspect="1"/>
          </p:cNvPicPr>
          <p:nvPr/>
        </p:nvPicPr>
        <p:blipFill>
          <a:blip r:embed="rId2" cstate="screen">
            <a:extLst>
              <a:ext uri="{28A0092B-C50C-407E-A947-70E740481C1C}">
                <a14:useLocalDpi xmlns:a14="http://schemas.microsoft.com/office/drawing/2010/main"/>
              </a:ext>
            </a:extLst>
          </a:blip>
          <a:srcRect t="23122"/>
          <a:stretch/>
        </p:blipFill>
        <p:spPr>
          <a:xfrm>
            <a:off x="5900632" y="1346181"/>
            <a:ext cx="3503750" cy="1797757"/>
          </a:xfrm>
          <a:prstGeom prst="rect">
            <a:avLst/>
          </a:prstGeom>
        </p:spPr>
      </p:pic>
      <p:pic>
        <p:nvPicPr>
          <p:cNvPr id="8" name="Picture 7">
            <a:extLst>
              <a:ext uri="{FF2B5EF4-FFF2-40B4-BE49-F238E27FC236}">
                <a16:creationId xmlns:a16="http://schemas.microsoft.com/office/drawing/2014/main" id="{62AE4253-C05B-3C06-8BA4-BAA77156670C}"/>
              </a:ext>
            </a:extLst>
          </p:cNvPr>
          <p:cNvPicPr>
            <a:picLocks noChangeAspect="1"/>
          </p:cNvPicPr>
          <p:nvPr/>
        </p:nvPicPr>
        <p:blipFill>
          <a:blip r:embed="rId2" cstate="screen">
            <a:extLst>
              <a:ext uri="{28A0092B-C50C-407E-A947-70E740481C1C}">
                <a14:useLocalDpi xmlns:a14="http://schemas.microsoft.com/office/drawing/2010/main"/>
              </a:ext>
            </a:extLst>
          </a:blip>
          <a:srcRect t="23122"/>
          <a:stretch/>
        </p:blipFill>
        <p:spPr>
          <a:xfrm>
            <a:off x="5900632" y="3103435"/>
            <a:ext cx="3503750" cy="1797757"/>
          </a:xfrm>
          <a:prstGeom prst="rect">
            <a:avLst/>
          </a:prstGeom>
        </p:spPr>
      </p:pic>
      <p:pic>
        <p:nvPicPr>
          <p:cNvPr id="9" name="Picture 8">
            <a:extLst>
              <a:ext uri="{FF2B5EF4-FFF2-40B4-BE49-F238E27FC236}">
                <a16:creationId xmlns:a16="http://schemas.microsoft.com/office/drawing/2014/main" id="{A0EEAA0A-AD24-28C3-E4EE-0E2B1AB74775}"/>
              </a:ext>
            </a:extLst>
          </p:cNvPr>
          <p:cNvPicPr>
            <a:picLocks noChangeAspect="1"/>
          </p:cNvPicPr>
          <p:nvPr/>
        </p:nvPicPr>
        <p:blipFill>
          <a:blip r:embed="rId2" cstate="screen">
            <a:extLst>
              <a:ext uri="{28A0092B-C50C-407E-A947-70E740481C1C}">
                <a14:useLocalDpi xmlns:a14="http://schemas.microsoft.com/office/drawing/2010/main"/>
              </a:ext>
            </a:extLst>
          </a:blip>
          <a:srcRect t="23122"/>
          <a:stretch/>
        </p:blipFill>
        <p:spPr>
          <a:xfrm>
            <a:off x="5900632" y="4860689"/>
            <a:ext cx="3503750" cy="1797757"/>
          </a:xfrm>
          <a:prstGeom prst="rect">
            <a:avLst/>
          </a:prstGeom>
        </p:spPr>
      </p:pic>
      <p:cxnSp>
        <p:nvCxnSpPr>
          <p:cNvPr id="10" name="Straight Arrow Connector 9">
            <a:extLst>
              <a:ext uri="{FF2B5EF4-FFF2-40B4-BE49-F238E27FC236}">
                <a16:creationId xmlns:a16="http://schemas.microsoft.com/office/drawing/2014/main" id="{DA6C2BB1-6F7B-BDB1-92EF-08251A95914C}"/>
              </a:ext>
            </a:extLst>
          </p:cNvPr>
          <p:cNvCxnSpPr>
            <a:cxnSpLocks/>
          </p:cNvCxnSpPr>
          <p:nvPr/>
        </p:nvCxnSpPr>
        <p:spPr>
          <a:xfrm flipH="1">
            <a:off x="3832000" y="2245059"/>
            <a:ext cx="1845786" cy="576185"/>
          </a:xfrm>
          <a:prstGeom prst="straightConnector1">
            <a:avLst/>
          </a:prstGeom>
          <a:ln w="28575">
            <a:solidFill>
              <a:srgbClr val="70635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586B038-7C33-AA79-9944-A073E29FCFE5}"/>
              </a:ext>
            </a:extLst>
          </p:cNvPr>
          <p:cNvCxnSpPr>
            <a:cxnSpLocks/>
          </p:cNvCxnSpPr>
          <p:nvPr/>
        </p:nvCxnSpPr>
        <p:spPr>
          <a:xfrm flipH="1">
            <a:off x="3917060" y="3733520"/>
            <a:ext cx="1760726" cy="0"/>
          </a:xfrm>
          <a:prstGeom prst="straightConnector1">
            <a:avLst/>
          </a:prstGeom>
          <a:ln w="28575">
            <a:solidFill>
              <a:srgbClr val="70635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9341A22-66F5-B6BC-108F-1A5875C626CD}"/>
              </a:ext>
            </a:extLst>
          </p:cNvPr>
          <p:cNvCxnSpPr>
            <a:cxnSpLocks/>
          </p:cNvCxnSpPr>
          <p:nvPr/>
        </p:nvCxnSpPr>
        <p:spPr>
          <a:xfrm flipH="1" flipV="1">
            <a:off x="3897935" y="4645796"/>
            <a:ext cx="1845786" cy="744718"/>
          </a:xfrm>
          <a:prstGeom prst="straightConnector1">
            <a:avLst/>
          </a:prstGeom>
          <a:ln w="28575">
            <a:solidFill>
              <a:srgbClr val="70635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Content Placeholder 4">
            <a:extLst>
              <a:ext uri="{FF2B5EF4-FFF2-40B4-BE49-F238E27FC236}">
                <a16:creationId xmlns:a16="http://schemas.microsoft.com/office/drawing/2014/main" id="{F7BD4870-4CCE-491F-CA22-B42713375C00}"/>
              </a:ext>
            </a:extLst>
          </p:cNvPr>
          <p:cNvSpPr>
            <a:spLocks noGrp="1"/>
          </p:cNvSpPr>
          <p:nvPr>
            <p:ph idx="1"/>
          </p:nvPr>
        </p:nvSpPr>
        <p:spPr>
          <a:xfrm>
            <a:off x="9404382" y="2059417"/>
            <a:ext cx="2532473" cy="371285"/>
          </a:xfrm>
        </p:spPr>
        <p:txBody>
          <a:bodyPr>
            <a:normAutofit/>
          </a:bodyPr>
          <a:lstStyle/>
          <a:p>
            <a:pPr marL="0" indent="0">
              <a:buNone/>
            </a:pPr>
            <a:r>
              <a:rPr lang="da-DK" sz="1600">
                <a:solidFill>
                  <a:srgbClr val="800020"/>
                </a:solidFill>
              </a:rPr>
              <a:t>Bror </a:t>
            </a:r>
          </a:p>
        </p:txBody>
      </p:sp>
      <p:sp>
        <p:nvSpPr>
          <p:cNvPr id="18" name="Content Placeholder 4">
            <a:extLst>
              <a:ext uri="{FF2B5EF4-FFF2-40B4-BE49-F238E27FC236}">
                <a16:creationId xmlns:a16="http://schemas.microsoft.com/office/drawing/2014/main" id="{5C9B1E39-FEA2-E7B4-0A63-825CB51F5A3B}"/>
              </a:ext>
            </a:extLst>
          </p:cNvPr>
          <p:cNvSpPr txBox="1">
            <a:spLocks/>
          </p:cNvSpPr>
          <p:nvPr/>
        </p:nvSpPr>
        <p:spPr>
          <a:xfrm>
            <a:off x="9404382" y="3813259"/>
            <a:ext cx="2532473" cy="371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da-DK" sz="1600">
                <a:solidFill>
                  <a:srgbClr val="800020"/>
                </a:solidFill>
              </a:rPr>
              <a:t>Fætter/kusine </a:t>
            </a:r>
          </a:p>
        </p:txBody>
      </p:sp>
      <p:sp>
        <p:nvSpPr>
          <p:cNvPr id="19" name="Content Placeholder 4">
            <a:extLst>
              <a:ext uri="{FF2B5EF4-FFF2-40B4-BE49-F238E27FC236}">
                <a16:creationId xmlns:a16="http://schemas.microsoft.com/office/drawing/2014/main" id="{C2C018BA-9E98-7F19-9F1E-EC0F56843474}"/>
              </a:ext>
            </a:extLst>
          </p:cNvPr>
          <p:cNvSpPr txBox="1">
            <a:spLocks/>
          </p:cNvSpPr>
          <p:nvPr/>
        </p:nvSpPr>
        <p:spPr>
          <a:xfrm>
            <a:off x="9404382" y="5567100"/>
            <a:ext cx="2532473" cy="371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da-DK" sz="1600">
                <a:solidFill>
                  <a:srgbClr val="800020"/>
                </a:solidFill>
              </a:rPr>
              <a:t>Andet familie </a:t>
            </a:r>
          </a:p>
        </p:txBody>
      </p:sp>
      <p:sp>
        <p:nvSpPr>
          <p:cNvPr id="20" name="Content Placeholder 4">
            <a:extLst>
              <a:ext uri="{FF2B5EF4-FFF2-40B4-BE49-F238E27FC236}">
                <a16:creationId xmlns:a16="http://schemas.microsoft.com/office/drawing/2014/main" id="{4AA49D80-D110-1A00-FEE8-4FB234100C0A}"/>
              </a:ext>
            </a:extLst>
          </p:cNvPr>
          <p:cNvSpPr txBox="1">
            <a:spLocks/>
          </p:cNvSpPr>
          <p:nvPr/>
        </p:nvSpPr>
        <p:spPr>
          <a:xfrm rot="20542641">
            <a:off x="3791780" y="2136983"/>
            <a:ext cx="1872769" cy="371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da-DK" sz="1600" b="1">
                <a:solidFill>
                  <a:srgbClr val="800020"/>
                </a:solidFill>
              </a:rPr>
              <a:t>63 %</a:t>
            </a:r>
          </a:p>
        </p:txBody>
      </p:sp>
      <p:sp>
        <p:nvSpPr>
          <p:cNvPr id="21" name="Content Placeholder 4">
            <a:extLst>
              <a:ext uri="{FF2B5EF4-FFF2-40B4-BE49-F238E27FC236}">
                <a16:creationId xmlns:a16="http://schemas.microsoft.com/office/drawing/2014/main" id="{DF7297E9-FD99-3DA2-1F20-FDF18767A936}"/>
              </a:ext>
            </a:extLst>
          </p:cNvPr>
          <p:cNvSpPr txBox="1">
            <a:spLocks/>
          </p:cNvSpPr>
          <p:nvPr/>
        </p:nvSpPr>
        <p:spPr>
          <a:xfrm rot="1301009">
            <a:off x="3778883" y="5080035"/>
            <a:ext cx="1872769" cy="371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da-DK" sz="1600" b="1">
                <a:solidFill>
                  <a:srgbClr val="800020"/>
                </a:solidFill>
              </a:rPr>
              <a:t>5 %</a:t>
            </a:r>
          </a:p>
        </p:txBody>
      </p:sp>
      <p:sp>
        <p:nvSpPr>
          <p:cNvPr id="22" name="Content Placeholder 4">
            <a:extLst>
              <a:ext uri="{FF2B5EF4-FFF2-40B4-BE49-F238E27FC236}">
                <a16:creationId xmlns:a16="http://schemas.microsoft.com/office/drawing/2014/main" id="{5101C5B2-B208-075B-4C42-83F3B1BE942C}"/>
              </a:ext>
            </a:extLst>
          </p:cNvPr>
          <p:cNvSpPr txBox="1">
            <a:spLocks/>
          </p:cNvSpPr>
          <p:nvPr/>
        </p:nvSpPr>
        <p:spPr>
          <a:xfrm>
            <a:off x="3916083" y="3816671"/>
            <a:ext cx="1760726" cy="371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da-DK" sz="1600" b="1">
                <a:solidFill>
                  <a:srgbClr val="800020"/>
                </a:solidFill>
              </a:rPr>
              <a:t>9 %</a:t>
            </a:r>
          </a:p>
        </p:txBody>
      </p:sp>
    </p:spTree>
    <p:extLst>
      <p:ext uri="{BB962C8B-B14F-4D97-AF65-F5344CB8AC3E}">
        <p14:creationId xmlns:p14="http://schemas.microsoft.com/office/powerpoint/2010/main" val="28226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
            <a:extLst>
              <a:ext uri="{FF2B5EF4-FFF2-40B4-BE49-F238E27FC236}">
                <a16:creationId xmlns:a16="http://schemas.microsoft.com/office/drawing/2014/main" id="{F39E0753-9C87-A96E-0008-5000F52F045A}"/>
              </a:ext>
            </a:extLst>
          </p:cNvPr>
          <p:cNvSpPr>
            <a:spLocks noGrp="1"/>
          </p:cNvSpPr>
          <p:nvPr>
            <p:ph type="dt" sz="half" idx="2"/>
          </p:nvPr>
        </p:nvSpPr>
        <p:spPr>
          <a:xfrm>
            <a:off x="416560" y="6483886"/>
            <a:ext cx="2743200" cy="365123"/>
          </a:xfrm>
        </p:spPr>
        <p:txBody>
          <a:bodyPr/>
          <a:lstStyle/>
          <a:p>
            <a:pPr>
              <a:spcAft>
                <a:spcPts val="600"/>
              </a:spcAft>
            </a:pPr>
            <a:fld id="{A71643C1-8BFB-4891-9D70-F1251075D6A4}" type="datetime1">
              <a:rPr lang="en-GB" smtClean="0"/>
              <a:pPr>
                <a:spcAft>
                  <a:spcPts val="600"/>
                </a:spcAft>
              </a:pPr>
              <a:t>31/07/2025</a:t>
            </a:fld>
            <a:endParaRPr lang="en-DK"/>
          </a:p>
        </p:txBody>
      </p:sp>
      <p:sp>
        <p:nvSpPr>
          <p:cNvPr id="13" name="Footer Placeholder 2">
            <a:extLst>
              <a:ext uri="{FF2B5EF4-FFF2-40B4-BE49-F238E27FC236}">
                <a16:creationId xmlns:a16="http://schemas.microsoft.com/office/drawing/2014/main" id="{9E29956A-52BF-2B48-55A0-7C28E0337D44}"/>
              </a:ext>
            </a:extLst>
          </p:cNvPr>
          <p:cNvSpPr>
            <a:spLocks noGrp="1"/>
          </p:cNvSpPr>
          <p:nvPr>
            <p:ph type="ftr" sz="quarter" idx="3"/>
          </p:nvPr>
        </p:nvSpPr>
        <p:spPr>
          <a:xfrm>
            <a:off x="9032238" y="6483885"/>
            <a:ext cx="2743200" cy="365125"/>
          </a:xfrm>
        </p:spPr>
        <p:txBody>
          <a:bodyPr/>
          <a:lstStyle/>
          <a:p>
            <a:pPr>
              <a:spcAft>
                <a:spcPts val="600"/>
              </a:spcAft>
            </a:pPr>
            <a:r>
              <a:rPr lang="en-US"/>
              <a:t>Your business. Our DNA.</a:t>
            </a:r>
            <a:endParaRPr lang="en-DK"/>
          </a:p>
        </p:txBody>
      </p:sp>
      <p:sp>
        <p:nvSpPr>
          <p:cNvPr id="2" name="Titel 1"/>
          <p:cNvSpPr>
            <a:spLocks noGrp="1"/>
          </p:cNvSpPr>
          <p:nvPr>
            <p:ph type="title"/>
          </p:nvPr>
        </p:nvSpPr>
        <p:spPr>
          <a:xfrm>
            <a:off x="838200" y="1003150"/>
            <a:ext cx="10515600" cy="729103"/>
          </a:xfrm>
        </p:spPr>
        <p:txBody>
          <a:bodyPr>
            <a:normAutofit/>
          </a:bodyPr>
          <a:lstStyle/>
          <a:p>
            <a:r>
              <a:rPr lang="da-DK" dirty="0"/>
              <a:t>Slægtskab</a:t>
            </a:r>
          </a:p>
        </p:txBody>
      </p:sp>
      <p:sp>
        <p:nvSpPr>
          <p:cNvPr id="6" name="Pladsholder til indhold 5"/>
          <p:cNvSpPr>
            <a:spLocks noGrp="1"/>
          </p:cNvSpPr>
          <p:nvPr>
            <p:ph sz="half" idx="1"/>
          </p:nvPr>
        </p:nvSpPr>
        <p:spPr>
          <a:xfrm>
            <a:off x="838200" y="1825625"/>
            <a:ext cx="5181600" cy="4351338"/>
          </a:xfrm>
        </p:spPr>
        <p:txBody>
          <a:bodyPr>
            <a:normAutofit/>
          </a:bodyPr>
          <a:lstStyle/>
          <a:p>
            <a:pPr>
              <a:spcBef>
                <a:spcPts val="0"/>
              </a:spcBef>
              <a:spcAft>
                <a:spcPts val="600"/>
              </a:spcAft>
            </a:pPr>
            <a:r>
              <a:rPr lang="da-DK" sz="1600" dirty="0"/>
              <a:t>Hvorfor er slægtskabet vigtigt?</a:t>
            </a:r>
          </a:p>
          <a:p>
            <a:pPr>
              <a:spcBef>
                <a:spcPts val="0"/>
              </a:spcBef>
              <a:spcAft>
                <a:spcPts val="600"/>
              </a:spcAft>
            </a:pPr>
            <a:endParaRPr lang="da-DK" sz="1600" dirty="0"/>
          </a:p>
          <a:p>
            <a:pPr>
              <a:spcBef>
                <a:spcPts val="0"/>
              </a:spcBef>
              <a:spcAft>
                <a:spcPts val="600"/>
              </a:spcAft>
            </a:pPr>
            <a:r>
              <a:rPr lang="da-DK" sz="1600" dirty="0"/>
              <a:t>Indeksberegning bygger på slægtskabet imellem dyrene</a:t>
            </a:r>
          </a:p>
          <a:p>
            <a:pPr>
              <a:spcBef>
                <a:spcPts val="0"/>
              </a:spcBef>
              <a:spcAft>
                <a:spcPts val="600"/>
              </a:spcAft>
            </a:pPr>
            <a:endParaRPr lang="da-DK" sz="1600" dirty="0"/>
          </a:p>
          <a:p>
            <a:pPr>
              <a:spcBef>
                <a:spcPts val="0"/>
              </a:spcBef>
              <a:spcAft>
                <a:spcPts val="600"/>
              </a:spcAft>
            </a:pPr>
            <a:r>
              <a:rPr lang="da-DK" sz="1600" dirty="0"/>
              <a:t>Et dyrs indeks er bygget op af egne afprøvningsresultater samt slægtskabet til andre dyr</a:t>
            </a:r>
          </a:p>
          <a:p>
            <a:pPr>
              <a:spcBef>
                <a:spcPts val="0"/>
              </a:spcBef>
              <a:spcAft>
                <a:spcPts val="600"/>
              </a:spcAft>
            </a:pPr>
            <a:endParaRPr lang="da-DK" sz="1600" dirty="0"/>
          </a:p>
          <a:p>
            <a:pPr>
              <a:spcBef>
                <a:spcPts val="0"/>
              </a:spcBef>
              <a:spcAft>
                <a:spcPts val="600"/>
              </a:spcAft>
            </a:pPr>
            <a:r>
              <a:rPr lang="da-DK" sz="1600" dirty="0"/>
              <a:t>Er slægtskabet forkert, er indekset også forkert!</a:t>
            </a:r>
          </a:p>
        </p:txBody>
      </p:sp>
      <p:pic>
        <p:nvPicPr>
          <p:cNvPr id="5" name="Picture 2" descr="C:\Users\ris\Desktop\stamtræ.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269622" y="1641475"/>
            <a:ext cx="3926555" cy="4351338"/>
          </a:xfrm>
          <a:prstGeom prst="rect">
            <a:avLst/>
          </a:prstGeom>
          <a:solidFill>
            <a:srgbClr val="FFFFFF"/>
          </a:solidFill>
        </p:spPr>
      </p:pic>
    </p:spTree>
    <p:extLst>
      <p:ext uri="{BB962C8B-B14F-4D97-AF65-F5344CB8AC3E}">
        <p14:creationId xmlns:p14="http://schemas.microsoft.com/office/powerpoint/2010/main" val="4024920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FBA24-E08B-1303-C555-C4D04C94F11B}"/>
            </a:ext>
          </a:extLst>
        </p:cNvPr>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3D83150C-7FED-5312-4A91-B25412CBB857}"/>
              </a:ext>
            </a:extLst>
          </p:cNvPr>
          <p:cNvSpPr>
            <a:spLocks noGrp="1"/>
          </p:cNvSpPr>
          <p:nvPr>
            <p:ph type="dt" sz="half" idx="2"/>
          </p:nvPr>
        </p:nvSpPr>
        <p:spPr/>
        <p:txBody>
          <a:bodyPr/>
          <a:lstStyle/>
          <a:p>
            <a:pPr>
              <a:defRPr/>
            </a:pPr>
            <a:endParaRPr lang="da-DK"/>
          </a:p>
        </p:txBody>
      </p:sp>
      <p:sp>
        <p:nvSpPr>
          <p:cNvPr id="5" name="Pladsholder til sidefod 4">
            <a:extLst>
              <a:ext uri="{FF2B5EF4-FFF2-40B4-BE49-F238E27FC236}">
                <a16:creationId xmlns:a16="http://schemas.microsoft.com/office/drawing/2014/main" id="{570F8C7A-EB49-2511-E8D3-89EC74686DEC}"/>
              </a:ext>
            </a:extLst>
          </p:cNvPr>
          <p:cNvSpPr>
            <a:spLocks noGrp="1"/>
          </p:cNvSpPr>
          <p:nvPr>
            <p:ph type="ftr" sz="quarter" idx="3"/>
          </p:nvPr>
        </p:nvSpPr>
        <p:spPr/>
        <p:txBody>
          <a:bodyPr/>
          <a:lstStyle/>
          <a:p>
            <a:endParaRPr lang="da-DK"/>
          </a:p>
        </p:txBody>
      </p:sp>
      <p:sp>
        <p:nvSpPr>
          <p:cNvPr id="2" name="Titel 1">
            <a:extLst>
              <a:ext uri="{FF2B5EF4-FFF2-40B4-BE49-F238E27FC236}">
                <a16:creationId xmlns:a16="http://schemas.microsoft.com/office/drawing/2014/main" id="{79171614-E7F0-7EA9-0D73-18E42DE14065}"/>
              </a:ext>
            </a:extLst>
          </p:cNvPr>
          <p:cNvSpPr>
            <a:spLocks noGrp="1"/>
          </p:cNvSpPr>
          <p:nvPr>
            <p:ph type="title"/>
          </p:nvPr>
        </p:nvSpPr>
        <p:spPr/>
        <p:txBody>
          <a:bodyPr/>
          <a:lstStyle/>
          <a:p>
            <a:r>
              <a:rPr lang="en-US"/>
              <a:t>Fra data til </a:t>
            </a:r>
            <a:r>
              <a:rPr lang="en-US" err="1"/>
              <a:t>indeks</a:t>
            </a:r>
            <a:endParaRPr lang="en-US"/>
          </a:p>
        </p:txBody>
      </p:sp>
      <p:sp>
        <p:nvSpPr>
          <p:cNvPr id="4" name="Pladsholder til slidenummer 3">
            <a:extLst>
              <a:ext uri="{FF2B5EF4-FFF2-40B4-BE49-F238E27FC236}">
                <a16:creationId xmlns:a16="http://schemas.microsoft.com/office/drawing/2014/main" id="{24CE7C8B-6EB5-1C0D-9ECF-CF1171FCE0EE}"/>
              </a:ext>
            </a:extLst>
          </p:cNvPr>
          <p:cNvSpPr>
            <a:spLocks noGrp="1"/>
          </p:cNvSpPr>
          <p:nvPr>
            <p:ph type="sldNum" sz="quarter" idx="4294967295"/>
          </p:nvPr>
        </p:nvSpPr>
        <p:spPr>
          <a:xfrm>
            <a:off x="0" y="0"/>
            <a:ext cx="0" cy="0"/>
          </a:xfrm>
        </p:spPr>
        <p:txBody>
          <a:bodyPr/>
          <a:lstStyle/>
          <a:p>
            <a:pPr>
              <a:defRPr/>
            </a:pPr>
            <a:fld id="{C21184CA-CF82-4A4F-89A8-CEF063EB752F}" type="slidenum">
              <a:rPr lang="da-DK" smtClean="0"/>
              <a:pPr>
                <a:defRPr/>
              </a:pPr>
              <a:t>22</a:t>
            </a:fld>
            <a:r>
              <a:rPr lang="da-DK">
                <a:solidFill>
                  <a:schemeClr val="bg1"/>
                </a:solidFill>
              </a:rPr>
              <a:t>..</a:t>
            </a:r>
            <a:endParaRPr lang="da-DK"/>
          </a:p>
        </p:txBody>
      </p:sp>
      <p:graphicFrame>
        <p:nvGraphicFramePr>
          <p:cNvPr id="7" name="Pladsholder til indhold 6">
            <a:extLst>
              <a:ext uri="{FF2B5EF4-FFF2-40B4-BE49-F238E27FC236}">
                <a16:creationId xmlns:a16="http://schemas.microsoft.com/office/drawing/2014/main" id="{FAE069CC-78B8-6B5A-58B6-6F76240F895B}"/>
              </a:ext>
            </a:extLst>
          </p:cNvPr>
          <p:cNvGraphicFramePr>
            <a:graphicFrameLocks noGrp="1"/>
          </p:cNvGraphicFramePr>
          <p:nvPr>
            <p:ph sz="quarter" idx="4294967295"/>
          </p:nvPr>
        </p:nvGraphicFramePr>
        <p:xfrm>
          <a:off x="0" y="1547813"/>
          <a:ext cx="12192000" cy="466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fik 7" descr="Badge Flueben med massiv udfyldning">
            <a:extLst>
              <a:ext uri="{FF2B5EF4-FFF2-40B4-BE49-F238E27FC236}">
                <a16:creationId xmlns:a16="http://schemas.microsoft.com/office/drawing/2014/main" id="{CDB80EC3-6104-2175-F694-203ABEC21F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40" y="2880232"/>
            <a:ext cx="914400" cy="914400"/>
          </a:xfrm>
          <a:prstGeom prst="rect">
            <a:avLst/>
          </a:prstGeom>
        </p:spPr>
      </p:pic>
    </p:spTree>
    <p:extLst>
      <p:ext uri="{BB962C8B-B14F-4D97-AF65-F5344CB8AC3E}">
        <p14:creationId xmlns:p14="http://schemas.microsoft.com/office/powerpoint/2010/main" val="1081500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FF853-64E4-4DB3-BD03-2B4B2FD7241C}"/>
              </a:ext>
            </a:extLst>
          </p:cNvPr>
          <p:cNvSpPr>
            <a:spLocks noGrp="1"/>
          </p:cNvSpPr>
          <p:nvPr>
            <p:ph type="title"/>
          </p:nvPr>
        </p:nvSpPr>
        <p:spPr>
          <a:xfrm>
            <a:off x="838200" y="788611"/>
            <a:ext cx="10515600" cy="729103"/>
          </a:xfrm>
          <a:prstGeom prst="rect">
            <a:avLst/>
          </a:prstGeom>
        </p:spPr>
        <p:txBody>
          <a:bodyPr/>
          <a:lstStyle/>
          <a:p>
            <a:r>
              <a:rPr lang="da-DK"/>
              <a:t>Kvalitetskontrol – eksempler</a:t>
            </a:r>
          </a:p>
        </p:txBody>
      </p:sp>
      <p:graphicFrame>
        <p:nvGraphicFramePr>
          <p:cNvPr id="8" name="Pladsholder til indhold 7">
            <a:extLst>
              <a:ext uri="{FF2B5EF4-FFF2-40B4-BE49-F238E27FC236}">
                <a16:creationId xmlns:a16="http://schemas.microsoft.com/office/drawing/2014/main" id="{EB6AD78D-FBF3-41C3-B26A-AD5B9244322B}"/>
              </a:ext>
            </a:extLst>
          </p:cNvPr>
          <p:cNvGraphicFramePr>
            <a:graphicFrameLocks noGrp="1"/>
          </p:cNvGraphicFramePr>
          <p:nvPr>
            <p:ph idx="1"/>
            <p:extLst>
              <p:ext uri="{D42A27DB-BD31-4B8C-83A1-F6EECF244321}">
                <p14:modId xmlns:p14="http://schemas.microsoft.com/office/powerpoint/2010/main" val="270912927"/>
              </p:ext>
            </p:extLst>
          </p:nvPr>
        </p:nvGraphicFramePr>
        <p:xfrm>
          <a:off x="-660662" y="1517714"/>
          <a:ext cx="10515600" cy="4930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slidenummer 3">
            <a:extLst>
              <a:ext uri="{FF2B5EF4-FFF2-40B4-BE49-F238E27FC236}">
                <a16:creationId xmlns:a16="http://schemas.microsoft.com/office/drawing/2014/main" id="{D9A331B3-7472-4F57-9BE9-5742AD455239}"/>
              </a:ext>
            </a:extLst>
          </p:cNvPr>
          <p:cNvSpPr>
            <a:spLocks noGrp="1"/>
          </p:cNvSpPr>
          <p:nvPr>
            <p:ph type="sldNum" sz="quarter" idx="4294967295"/>
          </p:nvPr>
        </p:nvSpPr>
        <p:spPr>
          <a:xfrm>
            <a:off x="0" y="0"/>
            <a:ext cx="0" cy="0"/>
          </a:xfrm>
        </p:spPr>
        <p:txBody>
          <a:bodyPr/>
          <a:lstStyle/>
          <a:p>
            <a:pPr>
              <a:defRPr/>
            </a:pPr>
            <a:fld id="{C21184CA-CF82-4A4F-89A8-CEF063EB752F}" type="slidenum">
              <a:rPr lang="da-DK" smtClean="0"/>
              <a:pPr>
                <a:defRPr/>
              </a:pPr>
              <a:t>23</a:t>
            </a:fld>
            <a:r>
              <a:rPr lang="da-DK">
                <a:solidFill>
                  <a:schemeClr val="bg1"/>
                </a:solidFill>
              </a:rPr>
              <a:t>..</a:t>
            </a:r>
            <a:endParaRPr lang="da-DK"/>
          </a:p>
        </p:txBody>
      </p:sp>
    </p:spTree>
    <p:extLst>
      <p:ext uri="{BB962C8B-B14F-4D97-AF65-F5344CB8AC3E}">
        <p14:creationId xmlns:p14="http://schemas.microsoft.com/office/powerpoint/2010/main" val="333462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4EC52-9F0D-3137-4295-FEA81DD2731B}"/>
            </a:ext>
          </a:extLst>
        </p:cNvPr>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3D0F9FF8-77AF-5BA1-EB6A-E4CF2E713147}"/>
              </a:ext>
            </a:extLst>
          </p:cNvPr>
          <p:cNvSpPr>
            <a:spLocks noGrp="1"/>
          </p:cNvSpPr>
          <p:nvPr>
            <p:ph type="dt" sz="half" idx="2"/>
          </p:nvPr>
        </p:nvSpPr>
        <p:spPr/>
        <p:txBody>
          <a:bodyPr/>
          <a:lstStyle/>
          <a:p>
            <a:pPr>
              <a:defRPr/>
            </a:pPr>
            <a:endParaRPr lang="da-DK"/>
          </a:p>
        </p:txBody>
      </p:sp>
      <p:sp>
        <p:nvSpPr>
          <p:cNvPr id="5" name="Pladsholder til sidefod 4">
            <a:extLst>
              <a:ext uri="{FF2B5EF4-FFF2-40B4-BE49-F238E27FC236}">
                <a16:creationId xmlns:a16="http://schemas.microsoft.com/office/drawing/2014/main" id="{5B379F60-91F9-4E17-2549-3CFD12CA043E}"/>
              </a:ext>
            </a:extLst>
          </p:cNvPr>
          <p:cNvSpPr>
            <a:spLocks noGrp="1"/>
          </p:cNvSpPr>
          <p:nvPr>
            <p:ph type="ftr" sz="quarter" idx="3"/>
          </p:nvPr>
        </p:nvSpPr>
        <p:spPr/>
        <p:txBody>
          <a:bodyPr/>
          <a:lstStyle/>
          <a:p>
            <a:endParaRPr lang="da-DK"/>
          </a:p>
        </p:txBody>
      </p:sp>
      <p:sp>
        <p:nvSpPr>
          <p:cNvPr id="2" name="Titel 1">
            <a:extLst>
              <a:ext uri="{FF2B5EF4-FFF2-40B4-BE49-F238E27FC236}">
                <a16:creationId xmlns:a16="http://schemas.microsoft.com/office/drawing/2014/main" id="{491E3A09-CD2F-8B4B-3109-7CC6151B0B4A}"/>
              </a:ext>
            </a:extLst>
          </p:cNvPr>
          <p:cNvSpPr>
            <a:spLocks noGrp="1"/>
          </p:cNvSpPr>
          <p:nvPr>
            <p:ph type="title"/>
          </p:nvPr>
        </p:nvSpPr>
        <p:spPr/>
        <p:txBody>
          <a:bodyPr/>
          <a:lstStyle/>
          <a:p>
            <a:r>
              <a:rPr lang="en-US"/>
              <a:t>Fra data til </a:t>
            </a:r>
            <a:r>
              <a:rPr lang="en-US" err="1"/>
              <a:t>indeks</a:t>
            </a:r>
            <a:endParaRPr lang="en-US"/>
          </a:p>
        </p:txBody>
      </p:sp>
      <p:sp>
        <p:nvSpPr>
          <p:cNvPr id="4" name="Pladsholder til slidenummer 3">
            <a:extLst>
              <a:ext uri="{FF2B5EF4-FFF2-40B4-BE49-F238E27FC236}">
                <a16:creationId xmlns:a16="http://schemas.microsoft.com/office/drawing/2014/main" id="{FF9AA379-09DC-A8BD-E2D9-5AA8F1041783}"/>
              </a:ext>
            </a:extLst>
          </p:cNvPr>
          <p:cNvSpPr>
            <a:spLocks noGrp="1"/>
          </p:cNvSpPr>
          <p:nvPr>
            <p:ph type="sldNum" sz="quarter" idx="4294967295"/>
          </p:nvPr>
        </p:nvSpPr>
        <p:spPr>
          <a:xfrm>
            <a:off x="0" y="0"/>
            <a:ext cx="0" cy="0"/>
          </a:xfrm>
        </p:spPr>
        <p:txBody>
          <a:bodyPr/>
          <a:lstStyle/>
          <a:p>
            <a:pPr>
              <a:defRPr/>
            </a:pPr>
            <a:fld id="{C21184CA-CF82-4A4F-89A8-CEF063EB752F}" type="slidenum">
              <a:rPr lang="da-DK" smtClean="0"/>
              <a:pPr>
                <a:defRPr/>
              </a:pPr>
              <a:t>24</a:t>
            </a:fld>
            <a:r>
              <a:rPr lang="da-DK">
                <a:solidFill>
                  <a:schemeClr val="bg1"/>
                </a:solidFill>
              </a:rPr>
              <a:t>..</a:t>
            </a:r>
            <a:endParaRPr lang="da-DK"/>
          </a:p>
        </p:txBody>
      </p:sp>
      <p:graphicFrame>
        <p:nvGraphicFramePr>
          <p:cNvPr id="7" name="Pladsholder til indhold 6">
            <a:extLst>
              <a:ext uri="{FF2B5EF4-FFF2-40B4-BE49-F238E27FC236}">
                <a16:creationId xmlns:a16="http://schemas.microsoft.com/office/drawing/2014/main" id="{27D97A10-824A-E3FC-23E9-A14FB922F246}"/>
              </a:ext>
            </a:extLst>
          </p:cNvPr>
          <p:cNvGraphicFramePr>
            <a:graphicFrameLocks noGrp="1"/>
          </p:cNvGraphicFramePr>
          <p:nvPr>
            <p:ph sz="quarter" idx="4294967295"/>
          </p:nvPr>
        </p:nvGraphicFramePr>
        <p:xfrm>
          <a:off x="0" y="1547813"/>
          <a:ext cx="12192000" cy="466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fik 7" descr="Badge Flueben med massiv udfyldning">
            <a:extLst>
              <a:ext uri="{FF2B5EF4-FFF2-40B4-BE49-F238E27FC236}">
                <a16:creationId xmlns:a16="http://schemas.microsoft.com/office/drawing/2014/main" id="{8E9257F7-E09E-AE78-80BC-D5BFFB5DCB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40" y="2880232"/>
            <a:ext cx="914400" cy="914400"/>
          </a:xfrm>
          <a:prstGeom prst="rect">
            <a:avLst/>
          </a:prstGeom>
        </p:spPr>
      </p:pic>
      <p:pic>
        <p:nvPicPr>
          <p:cNvPr id="11" name="Grafik 10" descr="Badge Flueben med massiv udfyldning">
            <a:extLst>
              <a:ext uri="{FF2B5EF4-FFF2-40B4-BE49-F238E27FC236}">
                <a16:creationId xmlns:a16="http://schemas.microsoft.com/office/drawing/2014/main" id="{E9435382-61FD-2160-C911-FCC0256614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21327" y="2880232"/>
            <a:ext cx="914400" cy="914400"/>
          </a:xfrm>
          <a:prstGeom prst="rect">
            <a:avLst/>
          </a:prstGeom>
        </p:spPr>
      </p:pic>
    </p:spTree>
    <p:extLst>
      <p:ext uri="{BB962C8B-B14F-4D97-AF65-F5344CB8AC3E}">
        <p14:creationId xmlns:p14="http://schemas.microsoft.com/office/powerpoint/2010/main" val="348557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C8B0F5F-43DB-09F8-4806-4D3841940272}"/>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Pladsholder til sidefod 2">
            <a:extLst>
              <a:ext uri="{FF2B5EF4-FFF2-40B4-BE49-F238E27FC236}">
                <a16:creationId xmlns:a16="http://schemas.microsoft.com/office/drawing/2014/main" id="{66F07A1C-8A85-9D4A-D5DF-BB29148FD1CD}"/>
              </a:ext>
            </a:extLst>
          </p:cNvPr>
          <p:cNvSpPr>
            <a:spLocks noGrp="1"/>
          </p:cNvSpPr>
          <p:nvPr>
            <p:ph type="ftr" sz="quarter" idx="3"/>
          </p:nvPr>
        </p:nvSpPr>
        <p:spPr/>
        <p:txBody>
          <a:bodyPr/>
          <a:lstStyle/>
          <a:p>
            <a:r>
              <a:rPr lang="en-US"/>
              <a:t>Your business. Our DNA.</a:t>
            </a:r>
            <a:endParaRPr lang="en-DK"/>
          </a:p>
        </p:txBody>
      </p:sp>
      <p:sp>
        <p:nvSpPr>
          <p:cNvPr id="4" name="Titel 3">
            <a:extLst>
              <a:ext uri="{FF2B5EF4-FFF2-40B4-BE49-F238E27FC236}">
                <a16:creationId xmlns:a16="http://schemas.microsoft.com/office/drawing/2014/main" id="{DE50F0E6-1233-0DB3-D3EB-085E4C124B5D}"/>
              </a:ext>
            </a:extLst>
          </p:cNvPr>
          <p:cNvSpPr>
            <a:spLocks noGrp="1"/>
          </p:cNvSpPr>
          <p:nvPr>
            <p:ph type="title"/>
          </p:nvPr>
        </p:nvSpPr>
        <p:spPr/>
        <p:txBody>
          <a:bodyPr/>
          <a:lstStyle/>
          <a:p>
            <a:r>
              <a:rPr lang="da-DK"/>
              <a:t>Indekskørsel </a:t>
            </a:r>
            <a:endParaRPr lang="LID4096"/>
          </a:p>
        </p:txBody>
      </p:sp>
      <p:sp>
        <p:nvSpPr>
          <p:cNvPr id="5" name="Pladsholder til indhold 4">
            <a:extLst>
              <a:ext uri="{FF2B5EF4-FFF2-40B4-BE49-F238E27FC236}">
                <a16:creationId xmlns:a16="http://schemas.microsoft.com/office/drawing/2014/main" id="{B0103FDB-E87D-56E5-ED1E-B0976DBBD1E6}"/>
              </a:ext>
            </a:extLst>
          </p:cNvPr>
          <p:cNvSpPr>
            <a:spLocks noGrp="1"/>
          </p:cNvSpPr>
          <p:nvPr>
            <p:ph sz="half" idx="1"/>
          </p:nvPr>
        </p:nvSpPr>
        <p:spPr/>
        <p:txBody>
          <a:bodyPr>
            <a:normAutofit/>
          </a:bodyPr>
          <a:lstStyle/>
          <a:p>
            <a:r>
              <a:rPr lang="da-DK" sz="1600" dirty="0"/>
              <a:t>Målinger – eks. daglig tilvækst </a:t>
            </a:r>
          </a:p>
          <a:p>
            <a:endParaRPr lang="da-DK" sz="1600" dirty="0"/>
          </a:p>
          <a:p>
            <a:r>
              <a:rPr lang="da-DK" sz="1600" dirty="0"/>
              <a:t>Slægtskab </a:t>
            </a:r>
          </a:p>
          <a:p>
            <a:endParaRPr lang="da-DK" sz="1600" dirty="0"/>
          </a:p>
          <a:p>
            <a:r>
              <a:rPr lang="da-DK" sz="1600" dirty="0"/>
              <a:t>Genomisk information </a:t>
            </a:r>
          </a:p>
          <a:p>
            <a:endParaRPr lang="da-DK" sz="1600" dirty="0"/>
          </a:p>
          <a:p>
            <a:r>
              <a:rPr lang="da-DK" sz="1600" dirty="0"/>
              <a:t>Korrektioner – stald, køn </a:t>
            </a:r>
            <a:endParaRPr lang="LID4096" sz="1600" dirty="0"/>
          </a:p>
        </p:txBody>
      </p:sp>
      <p:sp>
        <p:nvSpPr>
          <p:cNvPr id="6" name="Pladsholder til indhold 5">
            <a:extLst>
              <a:ext uri="{FF2B5EF4-FFF2-40B4-BE49-F238E27FC236}">
                <a16:creationId xmlns:a16="http://schemas.microsoft.com/office/drawing/2014/main" id="{79CF897F-D99B-8C4A-FA92-6EED5F298219}"/>
              </a:ext>
            </a:extLst>
          </p:cNvPr>
          <p:cNvSpPr>
            <a:spLocks noGrp="1"/>
          </p:cNvSpPr>
          <p:nvPr>
            <p:ph sz="half" idx="10"/>
          </p:nvPr>
        </p:nvSpPr>
        <p:spPr/>
        <p:txBody>
          <a:bodyPr/>
          <a:lstStyle/>
          <a:p>
            <a:endParaRPr lang="LID4096"/>
          </a:p>
        </p:txBody>
      </p:sp>
      <p:sp>
        <p:nvSpPr>
          <p:cNvPr id="7" name="Ellipse 6">
            <a:extLst>
              <a:ext uri="{FF2B5EF4-FFF2-40B4-BE49-F238E27FC236}">
                <a16:creationId xmlns:a16="http://schemas.microsoft.com/office/drawing/2014/main" id="{2BC5FC69-787A-7EC6-2D1A-70159A5442C7}"/>
              </a:ext>
            </a:extLst>
          </p:cNvPr>
          <p:cNvSpPr/>
          <p:nvPr/>
        </p:nvSpPr>
        <p:spPr>
          <a:xfrm>
            <a:off x="5307319" y="2073685"/>
            <a:ext cx="4020957" cy="3686534"/>
          </a:xfrm>
          <a:prstGeom prst="ellipse">
            <a:avLst/>
          </a:prstGeom>
          <a:solidFill>
            <a:srgbClr val="7063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kstfelt 9">
            <a:extLst>
              <a:ext uri="{FF2B5EF4-FFF2-40B4-BE49-F238E27FC236}">
                <a16:creationId xmlns:a16="http://schemas.microsoft.com/office/drawing/2014/main" id="{C74BE2CE-B7E3-249F-7A24-F2C6B9445EC8}"/>
              </a:ext>
            </a:extLst>
          </p:cNvPr>
          <p:cNvSpPr txBox="1"/>
          <p:nvPr/>
        </p:nvSpPr>
        <p:spPr>
          <a:xfrm>
            <a:off x="10415803" y="3573817"/>
            <a:ext cx="3552395" cy="461665"/>
          </a:xfrm>
          <a:prstGeom prst="rect">
            <a:avLst/>
          </a:prstGeom>
          <a:noFill/>
        </p:spPr>
        <p:txBody>
          <a:bodyPr wrap="square" rtlCol="0">
            <a:spAutoFit/>
          </a:bodyPr>
          <a:lstStyle/>
          <a:p>
            <a:r>
              <a:rPr lang="en-US" sz="2400" err="1"/>
              <a:t>Subindeks</a:t>
            </a:r>
            <a:endParaRPr lang="en-US" sz="2400"/>
          </a:p>
        </p:txBody>
      </p:sp>
      <p:sp>
        <p:nvSpPr>
          <p:cNvPr id="11" name="Pil: stribet til højre 10">
            <a:extLst>
              <a:ext uri="{FF2B5EF4-FFF2-40B4-BE49-F238E27FC236}">
                <a16:creationId xmlns:a16="http://schemas.microsoft.com/office/drawing/2014/main" id="{49D74227-3016-2906-8A6A-2A4A558559D5}"/>
              </a:ext>
            </a:extLst>
          </p:cNvPr>
          <p:cNvSpPr/>
          <p:nvPr/>
        </p:nvSpPr>
        <p:spPr>
          <a:xfrm>
            <a:off x="4228080" y="3514683"/>
            <a:ext cx="1020597" cy="610709"/>
          </a:xfrm>
          <a:prstGeom prst="striped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Pil: stribet til højre 11">
            <a:extLst>
              <a:ext uri="{FF2B5EF4-FFF2-40B4-BE49-F238E27FC236}">
                <a16:creationId xmlns:a16="http://schemas.microsoft.com/office/drawing/2014/main" id="{2EF26FEC-9CD5-8F56-76B4-BC0E55A40754}"/>
              </a:ext>
            </a:extLst>
          </p:cNvPr>
          <p:cNvSpPr/>
          <p:nvPr/>
        </p:nvSpPr>
        <p:spPr>
          <a:xfrm>
            <a:off x="9383241" y="3514683"/>
            <a:ext cx="1020597" cy="610709"/>
          </a:xfrm>
          <a:prstGeom prst="striped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ladsholder til indhold 7" descr="kemilaboratorium">
            <a:extLst>
              <a:ext uri="{FF2B5EF4-FFF2-40B4-BE49-F238E27FC236}">
                <a16:creationId xmlns:a16="http://schemas.microsoft.com/office/drawing/2014/main" id="{F77A9775-BCF1-67B7-5C42-E1E06289CF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51330" y="1733399"/>
            <a:ext cx="4351338" cy="4351338"/>
          </a:xfrm>
          <a:prstGeom prst="rect">
            <a:avLst/>
          </a:prstGeom>
        </p:spPr>
      </p:pic>
    </p:spTree>
    <p:extLst>
      <p:ext uri="{BB962C8B-B14F-4D97-AF65-F5344CB8AC3E}">
        <p14:creationId xmlns:p14="http://schemas.microsoft.com/office/powerpoint/2010/main" val="404506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571712-C656-D670-F78E-DF6CE7A40A05}"/>
              </a:ext>
            </a:extLst>
          </p:cNvPr>
          <p:cNvSpPr>
            <a:spLocks noGrp="1"/>
          </p:cNvSpPr>
          <p:nvPr>
            <p:ph type="ctrTitle"/>
          </p:nvPr>
        </p:nvSpPr>
        <p:spPr/>
        <p:txBody>
          <a:bodyPr/>
          <a:lstStyle/>
          <a:p>
            <a:r>
              <a:rPr lang="en-US"/>
              <a:t>2</a:t>
            </a:r>
            <a:endParaRPr lang="en-GB"/>
          </a:p>
        </p:txBody>
      </p:sp>
      <p:sp>
        <p:nvSpPr>
          <p:cNvPr id="2" name="Subtitle 1">
            <a:extLst>
              <a:ext uri="{FF2B5EF4-FFF2-40B4-BE49-F238E27FC236}">
                <a16:creationId xmlns:a16="http://schemas.microsoft.com/office/drawing/2014/main" id="{338C48C2-04E6-4B25-4594-A8339EF92E65}"/>
              </a:ext>
            </a:extLst>
          </p:cNvPr>
          <p:cNvSpPr>
            <a:spLocks noGrp="1"/>
          </p:cNvSpPr>
          <p:nvPr>
            <p:ph type="subTitle" idx="1"/>
          </p:nvPr>
        </p:nvSpPr>
        <p:spPr>
          <a:xfrm>
            <a:off x="6914698" y="3075184"/>
            <a:ext cx="2873736" cy="1655762"/>
          </a:xfrm>
        </p:spPr>
        <p:txBody>
          <a:bodyPr/>
          <a:lstStyle/>
          <a:p>
            <a:r>
              <a:rPr lang="en-GB"/>
              <a:t>DanBred </a:t>
            </a:r>
            <a:r>
              <a:rPr lang="en-GB" err="1"/>
              <a:t>indeks</a:t>
            </a:r>
            <a:r>
              <a:rPr lang="en-GB"/>
              <a:t> </a:t>
            </a:r>
          </a:p>
        </p:txBody>
      </p:sp>
    </p:spTree>
    <p:extLst>
      <p:ext uri="{BB962C8B-B14F-4D97-AF65-F5344CB8AC3E}">
        <p14:creationId xmlns:p14="http://schemas.microsoft.com/office/powerpoint/2010/main" val="1929361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862DF-4D6F-E611-6314-49FF86584B2D}"/>
              </a:ext>
            </a:extLst>
          </p:cNvPr>
          <p:cNvSpPr>
            <a:spLocks noGrp="1"/>
          </p:cNvSpPr>
          <p:nvPr>
            <p:ph type="ctrTitle"/>
          </p:nvPr>
        </p:nvSpPr>
        <p:spPr/>
        <p:txBody>
          <a:bodyPr/>
          <a:lstStyle/>
          <a:p>
            <a:r>
              <a:rPr lang="da-DK"/>
              <a:t>Hvad er DanBred avlsindeks? </a:t>
            </a:r>
            <a:endParaRPr lang="LID4096"/>
          </a:p>
        </p:txBody>
      </p:sp>
      <p:sp>
        <p:nvSpPr>
          <p:cNvPr id="3" name="Undertitel 2">
            <a:extLst>
              <a:ext uri="{FF2B5EF4-FFF2-40B4-BE49-F238E27FC236}">
                <a16:creationId xmlns:a16="http://schemas.microsoft.com/office/drawing/2014/main" id="{2D57B20F-5CCD-4C54-ACCA-F8F96E2C076E}"/>
              </a:ext>
            </a:extLst>
          </p:cNvPr>
          <p:cNvSpPr>
            <a:spLocks noGrp="1"/>
          </p:cNvSpPr>
          <p:nvPr>
            <p:ph type="subTitle" idx="1"/>
          </p:nvPr>
        </p:nvSpPr>
        <p:spPr/>
        <p:txBody>
          <a:bodyPr>
            <a:normAutofit/>
          </a:bodyPr>
          <a:lstStyle/>
          <a:p>
            <a:r>
              <a:rPr lang="da-DK"/>
              <a:t>Den forventede økonomiske værdi af et dyr</a:t>
            </a:r>
          </a:p>
          <a:p>
            <a:r>
              <a:rPr lang="da-DK"/>
              <a:t>Racens gennemsnit er altid 100</a:t>
            </a:r>
          </a:p>
          <a:p>
            <a:r>
              <a:rPr lang="da-DK"/>
              <a:t>Kan ikke sammenlignes mellem racer og avlsselskaber. </a:t>
            </a:r>
          </a:p>
          <a:p>
            <a:endParaRPr lang="da-DK"/>
          </a:p>
          <a:p>
            <a:endParaRPr lang="da-DK"/>
          </a:p>
          <a:p>
            <a:endParaRPr lang="LID4096"/>
          </a:p>
        </p:txBody>
      </p:sp>
      <p:sp>
        <p:nvSpPr>
          <p:cNvPr id="4" name="Pladsholder til dato 3">
            <a:extLst>
              <a:ext uri="{FF2B5EF4-FFF2-40B4-BE49-F238E27FC236}">
                <a16:creationId xmlns:a16="http://schemas.microsoft.com/office/drawing/2014/main" id="{1FFF0206-FCA2-E3CF-5CDA-8F9E93AD19FA}"/>
              </a:ext>
            </a:extLst>
          </p:cNvPr>
          <p:cNvSpPr>
            <a:spLocks noGrp="1"/>
          </p:cNvSpPr>
          <p:nvPr>
            <p:ph type="dt" sz="half" idx="2"/>
          </p:nvPr>
        </p:nvSpPr>
        <p:spPr/>
        <p:txBody>
          <a:bodyPr/>
          <a:lstStyle/>
          <a:p>
            <a:fld id="{6DC84C4F-DFA5-49C5-9BE2-BAFD657160B9}" type="datetime1">
              <a:rPr lang="en-GB" smtClean="0"/>
              <a:t>31/07/2025</a:t>
            </a:fld>
            <a:endParaRPr lang="en-DK"/>
          </a:p>
        </p:txBody>
      </p:sp>
      <p:sp>
        <p:nvSpPr>
          <p:cNvPr id="5" name="Pladsholder til sidefod 4">
            <a:extLst>
              <a:ext uri="{FF2B5EF4-FFF2-40B4-BE49-F238E27FC236}">
                <a16:creationId xmlns:a16="http://schemas.microsoft.com/office/drawing/2014/main" id="{58D0940F-A791-9413-1703-E11878D6F119}"/>
              </a:ext>
            </a:extLst>
          </p:cNvPr>
          <p:cNvSpPr>
            <a:spLocks noGrp="1"/>
          </p:cNvSpPr>
          <p:nvPr>
            <p:ph type="ftr" sz="quarter" idx="3"/>
          </p:nvPr>
        </p:nvSpPr>
        <p:spPr/>
        <p:txBody>
          <a:bodyPr/>
          <a:lstStyle/>
          <a:p>
            <a:r>
              <a:rPr lang="en-US"/>
              <a:t>Your business. Our DNA.</a:t>
            </a:r>
            <a:endParaRPr lang="en-DK"/>
          </a:p>
        </p:txBody>
      </p:sp>
    </p:spTree>
    <p:extLst>
      <p:ext uri="{BB962C8B-B14F-4D97-AF65-F5344CB8AC3E}">
        <p14:creationId xmlns:p14="http://schemas.microsoft.com/office/powerpoint/2010/main" val="278383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curit Silhouette Puzzle Kridttavle, 6 stk.">
            <a:extLst>
              <a:ext uri="{FF2B5EF4-FFF2-40B4-BE49-F238E27FC236}">
                <a16:creationId xmlns:a16="http://schemas.microsoft.com/office/drawing/2014/main" id="{C7BF42D0-D63B-C3C0-A6DA-0D42B7C79445}"/>
              </a:ext>
            </a:extLst>
          </p:cNvPr>
          <p:cNvPicPr>
            <a:picLocks noChangeAspect="1" noChangeArrowheads="1"/>
          </p:cNvPicPr>
          <p:nvPr/>
        </p:nvPicPr>
        <p:blipFill>
          <a:blip r:embed="rId3" cstate="email">
            <a:duotone>
              <a:srgbClr val="80002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1997183">
            <a:off x="1633162" y="3718451"/>
            <a:ext cx="2190554" cy="2190554"/>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ato 1">
            <a:extLst>
              <a:ext uri="{FF2B5EF4-FFF2-40B4-BE49-F238E27FC236}">
                <a16:creationId xmlns:a16="http://schemas.microsoft.com/office/drawing/2014/main" id="{26A4D9B1-C071-8138-24C2-F8A6112325B4}"/>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Pladsholder til sidefod 2">
            <a:extLst>
              <a:ext uri="{FF2B5EF4-FFF2-40B4-BE49-F238E27FC236}">
                <a16:creationId xmlns:a16="http://schemas.microsoft.com/office/drawing/2014/main" id="{640A613D-9CBA-6212-D6D5-744F6320DF9A}"/>
              </a:ext>
            </a:extLst>
          </p:cNvPr>
          <p:cNvSpPr>
            <a:spLocks noGrp="1"/>
          </p:cNvSpPr>
          <p:nvPr>
            <p:ph type="ftr" sz="quarter" idx="3"/>
          </p:nvPr>
        </p:nvSpPr>
        <p:spPr/>
        <p:txBody>
          <a:bodyPr/>
          <a:lstStyle/>
          <a:p>
            <a:r>
              <a:rPr lang="en-US"/>
              <a:t>Your business. Our DNA.</a:t>
            </a:r>
            <a:endParaRPr lang="en-DK"/>
          </a:p>
        </p:txBody>
      </p:sp>
      <p:sp>
        <p:nvSpPr>
          <p:cNvPr id="4" name="Titel 3">
            <a:extLst>
              <a:ext uri="{FF2B5EF4-FFF2-40B4-BE49-F238E27FC236}">
                <a16:creationId xmlns:a16="http://schemas.microsoft.com/office/drawing/2014/main" id="{2FB3D497-A3E5-E718-1531-438BDD044587}"/>
              </a:ext>
            </a:extLst>
          </p:cNvPr>
          <p:cNvSpPr>
            <a:spLocks noGrp="1"/>
          </p:cNvSpPr>
          <p:nvPr>
            <p:ph type="title"/>
          </p:nvPr>
        </p:nvSpPr>
        <p:spPr/>
        <p:txBody>
          <a:bodyPr/>
          <a:lstStyle/>
          <a:p>
            <a:r>
              <a:rPr lang="da-DK"/>
              <a:t>Indeks består af subindeks? </a:t>
            </a:r>
            <a:endParaRPr lang="LID4096"/>
          </a:p>
        </p:txBody>
      </p:sp>
      <p:sp>
        <p:nvSpPr>
          <p:cNvPr id="5" name="Pladsholder til indhold 4">
            <a:extLst>
              <a:ext uri="{FF2B5EF4-FFF2-40B4-BE49-F238E27FC236}">
                <a16:creationId xmlns:a16="http://schemas.microsoft.com/office/drawing/2014/main" id="{6DB41584-0D63-4A9F-BC92-3FBA77BC22AE}"/>
              </a:ext>
            </a:extLst>
          </p:cNvPr>
          <p:cNvSpPr>
            <a:spLocks noGrp="1"/>
          </p:cNvSpPr>
          <p:nvPr>
            <p:ph sz="half" idx="1"/>
          </p:nvPr>
        </p:nvSpPr>
        <p:spPr>
          <a:xfrm>
            <a:off x="838200" y="1825625"/>
            <a:ext cx="5519468" cy="4351338"/>
          </a:xfrm>
        </p:spPr>
        <p:txBody>
          <a:bodyPr>
            <a:normAutofit/>
          </a:bodyPr>
          <a:lstStyle/>
          <a:p>
            <a:pPr>
              <a:buNone/>
            </a:pPr>
            <a:r>
              <a:rPr lang="en-DK" sz="1600" dirty="0"/>
              <a:t>🐖</a:t>
            </a:r>
            <a:r>
              <a:rPr lang="da-DK" sz="1600" b="1" dirty="0"/>
              <a:t>Avlsmålet = 100 % </a:t>
            </a:r>
          </a:p>
          <a:p>
            <a:pPr>
              <a:buNone/>
            </a:pPr>
            <a:endParaRPr lang="da-DK" sz="1600" b="1" dirty="0"/>
          </a:p>
          <a:p>
            <a:pPr>
              <a:buNone/>
            </a:pPr>
            <a:r>
              <a:rPr lang="da-DK" sz="1600" b="1" dirty="0"/>
              <a:t>🧩 Subindeks er "underindeks” – brikker til puslespillet: </a:t>
            </a:r>
            <a:r>
              <a:rPr lang="da-DK" sz="1600" dirty="0"/>
              <a:t>Viser, hvordan et dyr klarer sig </a:t>
            </a:r>
            <a:r>
              <a:rPr lang="da-DK" sz="1600" b="1" dirty="0"/>
              <a:t>genetisk inden for én egenskab </a:t>
            </a:r>
            <a:r>
              <a:rPr lang="da-DK" sz="1600" dirty="0"/>
              <a:t>i avlsmålet.</a:t>
            </a:r>
          </a:p>
          <a:p>
            <a:pPr>
              <a:buNone/>
            </a:pPr>
            <a:endParaRPr lang="da-DK" sz="1600" dirty="0"/>
          </a:p>
          <a:p>
            <a:endParaRPr lang="LID4096" sz="1600" dirty="0"/>
          </a:p>
        </p:txBody>
      </p:sp>
      <p:pic>
        <p:nvPicPr>
          <p:cNvPr id="18" name="Billede 17">
            <a:extLst>
              <a:ext uri="{FF2B5EF4-FFF2-40B4-BE49-F238E27FC236}">
                <a16:creationId xmlns:a16="http://schemas.microsoft.com/office/drawing/2014/main" id="{39A5056C-8875-8C93-5B3E-2E3369DD4C9D}"/>
              </a:ext>
            </a:extLst>
          </p:cNvPr>
          <p:cNvPicPr>
            <a:picLocks noChangeAspect="1"/>
          </p:cNvPicPr>
          <p:nvPr/>
        </p:nvPicPr>
        <p:blipFill>
          <a:blip r:embed="rId4"/>
          <a:stretch>
            <a:fillRect/>
          </a:stretch>
        </p:blipFill>
        <p:spPr>
          <a:xfrm>
            <a:off x="4799432" y="3124195"/>
            <a:ext cx="7121106" cy="3261621"/>
          </a:xfrm>
          <a:prstGeom prst="rect">
            <a:avLst/>
          </a:prstGeom>
        </p:spPr>
      </p:pic>
      <p:sp>
        <p:nvSpPr>
          <p:cNvPr id="20" name="Tekstfelt 19">
            <a:extLst>
              <a:ext uri="{FF2B5EF4-FFF2-40B4-BE49-F238E27FC236}">
                <a16:creationId xmlns:a16="http://schemas.microsoft.com/office/drawing/2014/main" id="{C92B2E31-DBD5-011B-E516-2A9A378F4D68}"/>
              </a:ext>
            </a:extLst>
          </p:cNvPr>
          <p:cNvSpPr txBox="1"/>
          <p:nvPr/>
        </p:nvSpPr>
        <p:spPr>
          <a:xfrm>
            <a:off x="6256307" y="2410469"/>
            <a:ext cx="6094562" cy="584775"/>
          </a:xfrm>
          <a:prstGeom prst="rect">
            <a:avLst/>
          </a:prstGeom>
          <a:noFill/>
        </p:spPr>
        <p:txBody>
          <a:bodyPr wrap="square">
            <a:spAutoFit/>
          </a:bodyPr>
          <a:lstStyle/>
          <a:p>
            <a:pPr>
              <a:buNone/>
            </a:pPr>
            <a:r>
              <a:rPr lang="en-DK" sz="1600">
                <a:latin typeface="Arial" panose="020B0604020202020204" pitchFamily="34" charset="0"/>
                <a:cs typeface="Arial" panose="020B0604020202020204" pitchFamily="34" charset="0"/>
              </a:rPr>
              <a:t>🧮</a:t>
            </a:r>
            <a:r>
              <a:rPr lang="da-DK" sz="1600">
                <a:latin typeface="Arial" panose="020B0604020202020204" pitchFamily="34" charset="0"/>
                <a:cs typeface="Arial" panose="020B0604020202020204" pitchFamily="34" charset="0"/>
              </a:rPr>
              <a:t>Sammensætning af subindeks for at få den </a:t>
            </a:r>
            <a:r>
              <a:rPr lang="da-DK" sz="1600" b="1">
                <a:latin typeface="Arial" panose="020B0604020202020204" pitchFamily="34" charset="0"/>
                <a:cs typeface="Arial" panose="020B0604020202020204" pitchFamily="34" charset="0"/>
              </a:rPr>
              <a:t>størst mulige værdi = det samlede avlsindeks</a:t>
            </a:r>
            <a:r>
              <a:rPr lang="da-DK" sz="16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99314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76C8F9A-CAC7-D5FC-8520-0C099CBEB314}"/>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Pladsholder til sidefod 2">
            <a:extLst>
              <a:ext uri="{FF2B5EF4-FFF2-40B4-BE49-F238E27FC236}">
                <a16:creationId xmlns:a16="http://schemas.microsoft.com/office/drawing/2014/main" id="{0B2DE913-47E3-D7C3-F82C-AD13A101CBA0}"/>
              </a:ext>
            </a:extLst>
          </p:cNvPr>
          <p:cNvSpPr>
            <a:spLocks noGrp="1"/>
          </p:cNvSpPr>
          <p:nvPr>
            <p:ph type="ftr" sz="quarter" idx="3"/>
          </p:nvPr>
        </p:nvSpPr>
        <p:spPr/>
        <p:txBody>
          <a:bodyPr/>
          <a:lstStyle/>
          <a:p>
            <a:r>
              <a:rPr lang="en-US"/>
              <a:t>Your business. Our DNA.</a:t>
            </a:r>
            <a:endParaRPr lang="en-DK"/>
          </a:p>
        </p:txBody>
      </p:sp>
      <p:sp>
        <p:nvSpPr>
          <p:cNvPr id="4" name="Titel 3">
            <a:extLst>
              <a:ext uri="{FF2B5EF4-FFF2-40B4-BE49-F238E27FC236}">
                <a16:creationId xmlns:a16="http://schemas.microsoft.com/office/drawing/2014/main" id="{53D3F703-0410-DC52-9CA2-58D6EA46DFD2}"/>
              </a:ext>
            </a:extLst>
          </p:cNvPr>
          <p:cNvSpPr>
            <a:spLocks noGrp="1"/>
          </p:cNvSpPr>
          <p:nvPr>
            <p:ph type="title"/>
          </p:nvPr>
        </p:nvSpPr>
        <p:spPr>
          <a:xfrm>
            <a:off x="838200" y="638025"/>
            <a:ext cx="10515600" cy="729103"/>
          </a:xfrm>
        </p:spPr>
        <p:txBody>
          <a:bodyPr/>
          <a:lstStyle/>
          <a:p>
            <a:r>
              <a:rPr lang="da-DK"/>
              <a:t>Økonomiske vægte </a:t>
            </a:r>
            <a:endParaRPr lang="LID4096"/>
          </a:p>
        </p:txBody>
      </p:sp>
      <p:graphicFrame>
        <p:nvGraphicFramePr>
          <p:cNvPr id="6" name="Pladsholder til indhold 3">
            <a:extLst>
              <a:ext uri="{FF2B5EF4-FFF2-40B4-BE49-F238E27FC236}">
                <a16:creationId xmlns:a16="http://schemas.microsoft.com/office/drawing/2014/main" id="{916A5C9B-E50B-8E78-1F29-600AAB6F0E2D}"/>
              </a:ext>
            </a:extLst>
          </p:cNvPr>
          <p:cNvGraphicFramePr>
            <a:graphicFrameLocks/>
          </p:cNvGraphicFramePr>
          <p:nvPr>
            <p:extLst>
              <p:ext uri="{D42A27DB-BD31-4B8C-83A1-F6EECF244321}">
                <p14:modId xmlns:p14="http://schemas.microsoft.com/office/powerpoint/2010/main" val="400887476"/>
              </p:ext>
            </p:extLst>
          </p:nvPr>
        </p:nvGraphicFramePr>
        <p:xfrm>
          <a:off x="1559169" y="1348494"/>
          <a:ext cx="9228991" cy="5135391"/>
        </p:xfrm>
        <a:graphic>
          <a:graphicData uri="http://schemas.openxmlformats.org/drawingml/2006/table">
            <a:tbl>
              <a:tblPr firstRow="1" firstCol="1" lastRow="1" lastCol="1" bandRow="1" bandCol="1"/>
              <a:tblGrid>
                <a:gridCol w="5693031">
                  <a:extLst>
                    <a:ext uri="{9D8B030D-6E8A-4147-A177-3AD203B41FA5}">
                      <a16:colId xmlns:a16="http://schemas.microsoft.com/office/drawing/2014/main" val="1109192349"/>
                    </a:ext>
                  </a:extLst>
                </a:gridCol>
                <a:gridCol w="1261871">
                  <a:extLst>
                    <a:ext uri="{9D8B030D-6E8A-4147-A177-3AD203B41FA5}">
                      <a16:colId xmlns:a16="http://schemas.microsoft.com/office/drawing/2014/main" val="2097286281"/>
                    </a:ext>
                  </a:extLst>
                </a:gridCol>
                <a:gridCol w="1357463">
                  <a:extLst>
                    <a:ext uri="{9D8B030D-6E8A-4147-A177-3AD203B41FA5}">
                      <a16:colId xmlns:a16="http://schemas.microsoft.com/office/drawing/2014/main" val="624122054"/>
                    </a:ext>
                  </a:extLst>
                </a:gridCol>
                <a:gridCol w="916626">
                  <a:extLst>
                    <a:ext uri="{9D8B030D-6E8A-4147-A177-3AD203B41FA5}">
                      <a16:colId xmlns:a16="http://schemas.microsoft.com/office/drawing/2014/main" val="37309314"/>
                    </a:ext>
                  </a:extLst>
                </a:gridCol>
              </a:tblGrid>
              <a:tr h="495091">
                <a:tc>
                  <a:txBody>
                    <a:bodyPr/>
                    <a:lstStyle/>
                    <a:p>
                      <a:pPr marL="64008" marR="73152" algn="l" fontAlgn="ctr">
                        <a:spcBef>
                          <a:spcPts val="0"/>
                        </a:spcBef>
                        <a:spcAft>
                          <a:spcPts val="0"/>
                        </a:spcAft>
                      </a:pPr>
                      <a:r>
                        <a:rPr lang="en-GB" sz="1400" b="1" i="0" u="none" strike="noStrike" spc="-10" err="1">
                          <a:solidFill>
                            <a:srgbClr val="FFFFFF"/>
                          </a:solidFill>
                          <a:effectLst/>
                          <a:latin typeface="Arial" panose="020B0604020202020204" pitchFamily="34" charset="0"/>
                          <a:ea typeface="Arial" panose="020B0604020202020204" pitchFamily="34" charset="0"/>
                        </a:rPr>
                        <a:t>Robusthed</a:t>
                      </a:r>
                      <a:r>
                        <a:rPr lang="en-GB" sz="1400" b="1" i="0" u="none" strike="noStrike" spc="-10">
                          <a:solidFill>
                            <a:srgbClr val="FFFFFF"/>
                          </a:solidFill>
                          <a:effectLst/>
                          <a:latin typeface="Arial" panose="020B0604020202020204" pitchFamily="34" charset="0"/>
                          <a:ea typeface="Arial" panose="020B0604020202020204" pitchFamily="34" charset="0"/>
                        </a:rPr>
                        <a:t> </a:t>
                      </a:r>
                      <a:endParaRPr lang="en-GB" sz="3200" b="0" i="0" u="none" strike="noStrike">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tc>
                  <a:txBody>
                    <a:bodyPr/>
                    <a:lstStyle/>
                    <a:p>
                      <a:pPr marL="0" marR="0" algn="ctr" fontAlgn="ctr">
                        <a:spcBef>
                          <a:spcPts val="0"/>
                        </a:spcBef>
                        <a:spcAft>
                          <a:spcPts val="0"/>
                        </a:spcAft>
                      </a:pPr>
                      <a:r>
                        <a:rPr lang="en-GB" sz="1400" b="1" i="0" u="none" strike="noStrike" spc="-25" err="1">
                          <a:solidFill>
                            <a:srgbClr val="FFFFFF"/>
                          </a:solidFill>
                          <a:effectLst/>
                          <a:latin typeface="Arial" panose="020B0604020202020204" pitchFamily="34" charset="0"/>
                          <a:ea typeface="Arial" panose="020B0604020202020204" pitchFamily="34" charset="0"/>
                        </a:rPr>
                        <a:t>Økonomisk</a:t>
                      </a:r>
                      <a:r>
                        <a:rPr lang="en-GB" sz="1400" b="1" i="0" u="none" strike="noStrike" spc="-25">
                          <a:solidFill>
                            <a:srgbClr val="FFFFFF"/>
                          </a:solidFill>
                          <a:effectLst/>
                          <a:latin typeface="Arial" panose="020B0604020202020204" pitchFamily="34" charset="0"/>
                          <a:ea typeface="Arial" panose="020B0604020202020204" pitchFamily="34" charset="0"/>
                        </a:rPr>
                        <a:t> </a:t>
                      </a:r>
                      <a:r>
                        <a:rPr lang="en-GB" sz="1400" b="1" i="0" u="none" strike="noStrike" spc="-25" err="1">
                          <a:solidFill>
                            <a:srgbClr val="FFFFFF"/>
                          </a:solidFill>
                          <a:effectLst/>
                          <a:latin typeface="Arial" panose="020B0604020202020204" pitchFamily="34" charset="0"/>
                          <a:ea typeface="Arial" panose="020B0604020202020204" pitchFamily="34" charset="0"/>
                        </a:rPr>
                        <a:t>vægt</a:t>
                      </a:r>
                      <a:r>
                        <a:rPr lang="en-GB" sz="1400" b="1" i="0" u="none" strike="noStrike" spc="-25">
                          <a:solidFill>
                            <a:srgbClr val="FFFFFF"/>
                          </a:solidFill>
                          <a:effectLst/>
                          <a:latin typeface="Arial" panose="020B0604020202020204" pitchFamily="34" charset="0"/>
                          <a:ea typeface="Arial" panose="020B0604020202020204" pitchFamily="34" charset="0"/>
                        </a:rPr>
                        <a:t> </a:t>
                      </a:r>
                      <a:endParaRPr lang="en-GB" sz="3600" b="0" i="0" u="none" strike="noStrike">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tc>
                  <a:txBody>
                    <a:bodyPr/>
                    <a:lstStyle/>
                    <a:p>
                      <a:pPr marL="0" marR="0" algn="ctr" fontAlgn="ctr">
                        <a:spcBef>
                          <a:spcPts val="0"/>
                        </a:spcBef>
                        <a:spcAft>
                          <a:spcPts val="0"/>
                        </a:spcAft>
                      </a:pPr>
                      <a:r>
                        <a:rPr lang="en-GB" sz="1400" b="1" i="0" u="none" strike="noStrike" spc="-25" err="1">
                          <a:solidFill>
                            <a:srgbClr val="FFFFFF"/>
                          </a:solidFill>
                          <a:effectLst/>
                          <a:latin typeface="Arial" panose="020B0604020202020204" pitchFamily="34" charset="0"/>
                          <a:ea typeface="Arial" panose="020B0604020202020204" pitchFamily="34" charset="0"/>
                        </a:rPr>
                        <a:t>Enhed</a:t>
                      </a:r>
                      <a:r>
                        <a:rPr lang="en-GB" sz="1400" b="1" i="0" u="none" strike="noStrike" spc="-25">
                          <a:solidFill>
                            <a:srgbClr val="FFFFFF"/>
                          </a:solidFill>
                          <a:effectLst/>
                          <a:latin typeface="Arial" panose="020B0604020202020204" pitchFamily="34" charset="0"/>
                          <a:ea typeface="Arial" panose="020B0604020202020204" pitchFamily="34" charset="0"/>
                        </a:rPr>
                        <a:t> </a:t>
                      </a:r>
                      <a:endParaRPr lang="en-GB" sz="3600" b="0" i="0" u="none" strike="noStrike">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tc>
                  <a:txBody>
                    <a:bodyPr/>
                    <a:lstStyle/>
                    <a:p>
                      <a:pPr marL="64008" algn="ctr" fontAlgn="t">
                        <a:spcBef>
                          <a:spcPts val="0"/>
                        </a:spcBef>
                        <a:spcAft>
                          <a:spcPts val="0"/>
                        </a:spcAft>
                      </a:pPr>
                      <a:r>
                        <a:rPr lang="en-GB" sz="1400" b="1" i="0" u="none" strike="noStrike" spc="-10">
                          <a:solidFill>
                            <a:srgbClr val="FFFFFF"/>
                          </a:solidFill>
                          <a:effectLst/>
                          <a:latin typeface="Arial" panose="020B0604020202020204" pitchFamily="34" charset="0"/>
                          <a:ea typeface="Arial" panose="020B0604020202020204" pitchFamily="34" charset="0"/>
                        </a:rPr>
                        <a:t>Race </a:t>
                      </a:r>
                      <a:endParaRPr lang="en-GB" sz="1400" b="0" i="0" u="none" strike="noStrike">
                        <a:effectLst/>
                        <a:latin typeface="Arial" panose="020B0604020202020204" pitchFamily="34" charset="0"/>
                      </a:endParaRP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extLst>
                  <a:ext uri="{0D108BD9-81ED-4DB2-BD59-A6C34878D82A}">
                    <a16:rowId xmlns:a16="http://schemas.microsoft.com/office/drawing/2014/main" val="2017822925"/>
                  </a:ext>
                </a:extLst>
              </a:tr>
              <a:tr h="331450">
                <a:tc>
                  <a:txBody>
                    <a:bodyPr/>
                    <a:lstStyle/>
                    <a:p>
                      <a:pPr marL="64008" marR="73152" algn="l" fontAlgn="ctr">
                        <a:spcBef>
                          <a:spcPts val="0"/>
                        </a:spcBef>
                        <a:spcAft>
                          <a:spcPts val="0"/>
                        </a:spcAft>
                      </a:pPr>
                      <a:r>
                        <a:rPr lang="fr-FR" sz="1200" b="0" i="0" u="none" strike="noStrike" err="1">
                          <a:solidFill>
                            <a:srgbClr val="800020"/>
                          </a:solidFill>
                          <a:effectLst/>
                          <a:latin typeface="Arial" panose="020B0604020202020204" pitchFamily="34" charset="0"/>
                          <a:ea typeface="Arial" panose="020B0604020202020204" pitchFamily="34" charset="0"/>
                        </a:rPr>
                        <a:t>Pattegriseoverlevelse</a:t>
                      </a:r>
                      <a:r>
                        <a:rPr lang="fr-FR" sz="1200" b="0" i="0" u="none" strike="noStrike">
                          <a:solidFill>
                            <a:srgbClr val="800020"/>
                          </a:solidFill>
                          <a:effectLst/>
                          <a:latin typeface="Arial" panose="020B0604020202020204" pitchFamily="34" charset="0"/>
                          <a:ea typeface="Arial" panose="020B0604020202020204" pitchFamily="34" charset="0"/>
                        </a:rPr>
                        <a:t>, mor-</a:t>
                      </a:r>
                      <a:r>
                        <a:rPr lang="fr-FR" sz="1200" b="0" i="0" u="none" strike="noStrike" err="1">
                          <a:solidFill>
                            <a:srgbClr val="800020"/>
                          </a:solidFill>
                          <a:effectLst/>
                          <a:latin typeface="Arial" panose="020B0604020202020204" pitchFamily="34" charset="0"/>
                          <a:ea typeface="Arial" panose="020B0604020202020204" pitchFamily="34" charset="0"/>
                        </a:rPr>
                        <a:t>effekt</a:t>
                      </a:r>
                      <a:endParaRPr lang="fr-FR"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396</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Kr / </a:t>
                      </a:r>
                      <a:r>
                        <a:rPr lang="en-GB" sz="1200" b="0" i="0" u="none" strike="noStrike" spc="-25" err="1">
                          <a:solidFill>
                            <a:srgbClr val="800020"/>
                          </a:solidFill>
                          <a:effectLst/>
                          <a:latin typeface="Arial" panose="020B0604020202020204" pitchFamily="34" charset="0"/>
                          <a:ea typeface="Arial" panose="020B0604020202020204" pitchFamily="34" charset="0"/>
                        </a:rPr>
                        <a:t>procentpoint</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64008" algn="ctr" fontAlgn="t">
                        <a:spcBef>
                          <a:spcPts val="0"/>
                        </a:spcBef>
                        <a:spcAft>
                          <a:spcPts val="0"/>
                        </a:spcAft>
                      </a:pPr>
                      <a:r>
                        <a:rPr lang="en-GB" sz="1200" b="0" i="0" u="none" strike="noStrike">
                          <a:solidFill>
                            <a:srgbClr val="800020"/>
                          </a:solidFill>
                          <a:effectLst/>
                          <a:latin typeface="Arial" panose="020B0604020202020204" pitchFamily="34" charset="0"/>
                        </a:rPr>
                        <a:t>LL/YY</a:t>
                      </a: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3656078715"/>
                  </a:ext>
                </a:extLst>
              </a:tr>
              <a:tr h="331450">
                <a:tc>
                  <a:txBody>
                    <a:bodyPr/>
                    <a:lstStyle/>
                    <a:p>
                      <a:pPr marL="64008" marR="73152" algn="l" fontAlgn="ctr">
                        <a:spcBef>
                          <a:spcPts val="0"/>
                        </a:spcBef>
                        <a:spcAft>
                          <a:spcPts val="0"/>
                        </a:spcAft>
                      </a:pPr>
                      <a:r>
                        <a:rPr lang="fr-FR" sz="1200" b="0" i="0" u="none" strike="noStrike" err="1">
                          <a:solidFill>
                            <a:srgbClr val="800020"/>
                          </a:solidFill>
                          <a:effectLst/>
                          <a:latin typeface="Arial" panose="020B0604020202020204" pitchFamily="34" charset="0"/>
                          <a:ea typeface="Arial" panose="020B0604020202020204" pitchFamily="34" charset="0"/>
                        </a:rPr>
                        <a:t>Pattegriseoverlevelse</a:t>
                      </a:r>
                      <a:r>
                        <a:rPr lang="fr-FR" sz="1200" b="0" i="0" u="none" strike="noStrike">
                          <a:solidFill>
                            <a:srgbClr val="800020"/>
                          </a:solidFill>
                          <a:effectLst/>
                          <a:latin typeface="Arial" panose="020B0604020202020204" pitchFamily="34" charset="0"/>
                          <a:ea typeface="Arial" panose="020B0604020202020204" pitchFamily="34" charset="0"/>
                        </a:rPr>
                        <a:t>, grise-</a:t>
                      </a:r>
                      <a:r>
                        <a:rPr lang="fr-FR" sz="1200" b="0" i="0" u="none" strike="noStrike" err="1">
                          <a:solidFill>
                            <a:srgbClr val="800020"/>
                          </a:solidFill>
                          <a:effectLst/>
                          <a:latin typeface="Arial" panose="020B0604020202020204" pitchFamily="34" charset="0"/>
                          <a:ea typeface="Arial" panose="020B0604020202020204" pitchFamily="34" charset="0"/>
                        </a:rPr>
                        <a:t>effekt</a:t>
                      </a:r>
                      <a:endParaRPr lang="fr-FR"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198</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spc="-25">
                          <a:solidFill>
                            <a:srgbClr val="800020"/>
                          </a:solidFill>
                          <a:effectLst/>
                          <a:latin typeface="Arial" panose="020B0604020202020204" pitchFamily="34" charset="0"/>
                          <a:ea typeface="Arial" panose="020B0604020202020204" pitchFamily="34" charset="0"/>
                        </a:rPr>
                        <a:t>Kr / </a:t>
                      </a:r>
                      <a:r>
                        <a:rPr lang="en-GB" sz="1200" b="0" i="0" u="none" strike="noStrike" spc="-25" err="1">
                          <a:solidFill>
                            <a:srgbClr val="800020"/>
                          </a:solidFill>
                          <a:effectLst/>
                          <a:latin typeface="Arial" panose="020B0604020202020204" pitchFamily="34" charset="0"/>
                          <a:ea typeface="Arial" panose="020B0604020202020204" pitchFamily="34" charset="0"/>
                        </a:rPr>
                        <a:t>procentpoint</a:t>
                      </a:r>
                      <a:r>
                        <a:rPr lang="en-GB" sz="1200" b="0" i="0" u="none" strike="noStrike" spc="-25">
                          <a:solidFill>
                            <a:srgbClr val="800020"/>
                          </a:solidFill>
                          <a:effectLst/>
                          <a:latin typeface="Arial" panose="020B0604020202020204" pitchFamily="34" charset="0"/>
                          <a:ea typeface="Arial" panose="020B0604020202020204" pitchFamily="34" charset="0"/>
                        </a:rPr>
                        <a: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t">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LL/YY/DD</a:t>
                      </a:r>
                      <a:endParaRPr lang="en-GB" sz="1200" b="0" i="0" u="none" strike="noStrike">
                        <a:solidFill>
                          <a:srgbClr val="800020"/>
                        </a:solidFill>
                        <a:effectLst/>
                        <a:latin typeface="Arial" panose="020B0604020202020204" pitchFamily="34" charset="0"/>
                      </a:endParaRP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1482408815"/>
                  </a:ext>
                </a:extLst>
              </a:tr>
              <a:tr h="331450">
                <a:tc>
                  <a:txBody>
                    <a:bodyPr/>
                    <a:lstStyle/>
                    <a:p>
                      <a:pPr marL="64008" marR="73152" algn="l" fontAlgn="ctr">
                        <a:spcBef>
                          <a:spcPts val="0"/>
                        </a:spcBef>
                        <a:spcAft>
                          <a:spcPts val="0"/>
                        </a:spcAft>
                      </a:pPr>
                      <a:r>
                        <a:rPr lang="en-GB" sz="1200" b="0" i="0" u="none" strike="noStrike">
                          <a:solidFill>
                            <a:srgbClr val="800020"/>
                          </a:solidFill>
                          <a:effectLst/>
                          <a:latin typeface="Arial" panose="020B0604020202020204" pitchFamily="34" charset="0"/>
                          <a:ea typeface="Arial" panose="020B0604020202020204" pitchFamily="34" charset="0"/>
                        </a:rPr>
                        <a:t>Styrke (point)</a:t>
                      </a: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20">
                          <a:solidFill>
                            <a:srgbClr val="800020"/>
                          </a:solidFill>
                          <a:effectLst/>
                          <a:latin typeface="Arial" panose="020B0604020202020204" pitchFamily="34" charset="0"/>
                          <a:ea typeface="Arial" panose="020B0604020202020204" pitchFamily="34" charset="0"/>
                        </a:rPr>
                        <a:t>2,2</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20">
                          <a:solidFill>
                            <a:srgbClr val="800020"/>
                          </a:solidFill>
                          <a:effectLst/>
                          <a:latin typeface="Arial" panose="020B0604020202020204" pitchFamily="34" charset="0"/>
                          <a:ea typeface="Arial" panose="020B0604020202020204" pitchFamily="34" charset="0"/>
                        </a:rPr>
                        <a:t>Kr / point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t">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LL/YY/DD</a:t>
                      </a:r>
                      <a:endParaRPr lang="en-GB" sz="1200" b="0" i="0" u="none" strike="noStrike">
                        <a:solidFill>
                          <a:srgbClr val="800020"/>
                        </a:solidFill>
                        <a:effectLst/>
                        <a:latin typeface="Arial" panose="020B0604020202020204" pitchFamily="34" charset="0"/>
                      </a:endParaRP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2400235959"/>
                  </a:ext>
                </a:extLst>
              </a:tr>
              <a:tr h="331450">
                <a:tc>
                  <a:txBody>
                    <a:bodyPr/>
                    <a:lstStyle/>
                    <a:p>
                      <a:pPr marL="64008" marR="73152" algn="l" fontAlgn="ctr">
                        <a:spcBef>
                          <a:spcPts val="0"/>
                        </a:spcBef>
                        <a:spcAft>
                          <a:spcPts val="0"/>
                        </a:spcAft>
                      </a:pPr>
                      <a:r>
                        <a:rPr lang="en-GB" sz="1200" b="0" i="0" u="none" strike="noStrike" err="1">
                          <a:solidFill>
                            <a:srgbClr val="800020"/>
                          </a:solidFill>
                          <a:effectLst/>
                          <a:latin typeface="Arial" panose="020B0604020202020204" pitchFamily="34" charset="0"/>
                          <a:ea typeface="Arial" panose="020B0604020202020204" pitchFamily="34" charset="0"/>
                        </a:rPr>
                        <a:t>Sooverlevelse</a:t>
                      </a:r>
                      <a:endParaRPr lang="en-GB" sz="1200" b="0" i="0" u="none" strike="noStrike" baseline="30000">
                        <a:solidFill>
                          <a:srgbClr val="800020"/>
                        </a:solidFill>
                        <a:effectLst/>
                        <a:latin typeface="Arial" panose="020B0604020202020204" pitchFamily="34" charset="0"/>
                        <a:ea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a:solidFill>
                            <a:srgbClr val="800020"/>
                          </a:solidFill>
                          <a:effectLst/>
                          <a:latin typeface="Arial" panose="020B0604020202020204" pitchFamily="34" charset="0"/>
                        </a:rPr>
                        <a:t>541</a:t>
                      </a: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a:solidFill>
                            <a:srgbClr val="800020"/>
                          </a:solidFill>
                          <a:effectLst/>
                          <a:latin typeface="Arial" panose="020B0604020202020204" pitchFamily="34" charset="0"/>
                        </a:rPr>
                        <a:t>Kr / </a:t>
                      </a:r>
                      <a:r>
                        <a:rPr lang="en-GB" sz="1200" b="0" i="0" u="none" strike="noStrike" err="1">
                          <a:solidFill>
                            <a:srgbClr val="800020"/>
                          </a:solidFill>
                          <a:effectLst/>
                          <a:latin typeface="Arial" panose="020B0604020202020204" pitchFamily="34" charset="0"/>
                        </a:rPr>
                        <a:t>procentpoint</a:t>
                      </a:r>
                      <a:r>
                        <a:rPr lang="en-GB" sz="1200" b="0" i="0" u="none" strike="noStrike">
                          <a:solidFill>
                            <a:srgbClr val="800020"/>
                          </a:solidFill>
                          <a:effectLst/>
                          <a:latin typeface="Arial" panose="020B0604020202020204" pitchFamily="34" charset="0"/>
                        </a:rPr>
                        <a:t> </a:t>
                      </a: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64008" algn="ctr" fontAlgn="t">
                        <a:spcBef>
                          <a:spcPts val="0"/>
                        </a:spcBef>
                        <a:spcAft>
                          <a:spcPts val="0"/>
                        </a:spcAft>
                      </a:pPr>
                      <a:r>
                        <a:rPr lang="en-GB" sz="1200" b="0" i="0" u="none" strike="noStrike">
                          <a:solidFill>
                            <a:srgbClr val="800020"/>
                          </a:solidFill>
                          <a:effectLst/>
                          <a:latin typeface="Arial" panose="020B0604020202020204" pitchFamily="34" charset="0"/>
                        </a:rPr>
                        <a:t>LL/YY</a:t>
                      </a: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1107898917"/>
                  </a:ext>
                </a:extLst>
              </a:tr>
              <a:tr h="331450">
                <a:tc>
                  <a:txBody>
                    <a:bodyPr/>
                    <a:lstStyle/>
                    <a:p>
                      <a:pPr marL="64008" marR="73152" algn="l" fontAlgn="ctr">
                        <a:spcBef>
                          <a:spcPts val="0"/>
                        </a:spcBef>
                        <a:spcAft>
                          <a:spcPts val="0"/>
                        </a:spcAft>
                      </a:pPr>
                      <a:r>
                        <a:rPr lang="en-GB" sz="1200" b="0" i="0" u="none" strike="noStrike" err="1">
                          <a:solidFill>
                            <a:srgbClr val="800020"/>
                          </a:solidFill>
                          <a:effectLst/>
                          <a:latin typeface="Arial" panose="020B0604020202020204" pitchFamily="34" charset="0"/>
                          <a:ea typeface="Arial" panose="020B0604020202020204" pitchFamily="34" charset="0"/>
                        </a:rPr>
                        <a:t>Kuldtilvækst</a:t>
                      </a:r>
                      <a:endParaRPr lang="en-GB" sz="1200" b="0" i="0" u="none" strike="noStrike">
                        <a:solidFill>
                          <a:srgbClr val="800020"/>
                        </a:solidFill>
                        <a:effectLst/>
                        <a:latin typeface="Arial" panose="020B0604020202020204" pitchFamily="34" charset="0"/>
                        <a:ea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a:solidFill>
                            <a:srgbClr val="800020"/>
                          </a:solidFill>
                          <a:effectLst/>
                          <a:latin typeface="Arial" panose="020B0604020202020204" pitchFamily="34" charset="0"/>
                        </a:rPr>
                        <a:t>1,76</a:t>
                      </a: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a:solidFill>
                            <a:srgbClr val="800020"/>
                          </a:solidFill>
                          <a:effectLst/>
                          <a:latin typeface="Arial" panose="020B0604020202020204" pitchFamily="34" charset="0"/>
                        </a:rPr>
                        <a:t>Kr / kg </a:t>
                      </a: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64008" algn="ctr" fontAlgn="t">
                        <a:spcBef>
                          <a:spcPts val="0"/>
                        </a:spcBef>
                        <a:spcAft>
                          <a:spcPts val="0"/>
                        </a:spcAft>
                      </a:pPr>
                      <a:r>
                        <a:rPr lang="en-GB" sz="1400" b="0" i="0" u="none" strike="noStrike">
                          <a:solidFill>
                            <a:srgbClr val="800020"/>
                          </a:solidFill>
                          <a:effectLst/>
                          <a:latin typeface="Arial" panose="020B0604020202020204" pitchFamily="34" charset="0"/>
                        </a:rPr>
                        <a:t>LL/YY</a:t>
                      </a: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2410769031"/>
                  </a:ext>
                </a:extLst>
              </a:tr>
              <a:tr h="331450">
                <a:tc>
                  <a:txBody>
                    <a:bodyPr/>
                    <a:lstStyle/>
                    <a:p>
                      <a:pPr marL="64008" marR="73152" algn="l" fontAlgn="ctr">
                        <a:spcBef>
                          <a:spcPts val="0"/>
                        </a:spcBef>
                        <a:spcAft>
                          <a:spcPts val="0"/>
                        </a:spcAft>
                      </a:pPr>
                      <a:r>
                        <a:rPr lang="en-GB" sz="1400" b="1" i="0" u="none" strike="noStrike" spc="-10" err="1">
                          <a:solidFill>
                            <a:srgbClr val="FFFFFF"/>
                          </a:solidFill>
                          <a:effectLst/>
                          <a:latin typeface="Arial" panose="020B0604020202020204" pitchFamily="34" charset="0"/>
                          <a:ea typeface="Arial" panose="020B0604020202020204" pitchFamily="34" charset="0"/>
                        </a:rPr>
                        <a:t>Reproduktion</a:t>
                      </a:r>
                      <a:r>
                        <a:rPr lang="en-GB" sz="1400" b="1" i="0" u="none" strike="noStrike" spc="-10">
                          <a:solidFill>
                            <a:srgbClr val="FFFFFF"/>
                          </a:solidFill>
                          <a:effectLst/>
                          <a:latin typeface="Arial" panose="020B0604020202020204" pitchFamily="34" charset="0"/>
                          <a:ea typeface="Arial" panose="020B0604020202020204" pitchFamily="34" charset="0"/>
                        </a:rPr>
                        <a:t> </a:t>
                      </a:r>
                      <a:endParaRPr lang="en-GB" sz="3600" b="0" i="0" u="none" strike="noStrike">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tc>
                  <a:txBody>
                    <a:bodyPr/>
                    <a:lstStyle/>
                    <a:p>
                      <a:pPr marL="64008" algn="ctr" fontAlgn="ctr">
                        <a:spcBef>
                          <a:spcPts val="0"/>
                        </a:spcBef>
                        <a:spcAft>
                          <a:spcPts val="0"/>
                        </a:spcAft>
                      </a:pPr>
                      <a:r>
                        <a:rPr lang="en-GB" sz="1600" b="0" i="0" u="none" strike="noStrike">
                          <a:effectLst/>
                          <a:latin typeface="Arial" panose="020B0604020202020204" pitchFamily="34" charset="0"/>
                          <a:ea typeface="Arial" panose="020B0604020202020204" pitchFamily="34" charset="0"/>
                        </a:rPr>
                        <a:t> </a:t>
                      </a:r>
                      <a:endParaRPr lang="en-GB" sz="4000" b="0" i="0" u="none" strike="noStrike">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tc>
                  <a:txBody>
                    <a:bodyPr/>
                    <a:lstStyle/>
                    <a:p>
                      <a:pPr marL="64008" algn="ctr" fontAlgn="ctr">
                        <a:spcBef>
                          <a:spcPts val="0"/>
                        </a:spcBef>
                        <a:spcAft>
                          <a:spcPts val="0"/>
                        </a:spcAft>
                      </a:pPr>
                      <a:r>
                        <a:rPr lang="en-GB" sz="1600" b="0" i="0" u="none" strike="noStrike">
                          <a:effectLst/>
                          <a:latin typeface="Arial" panose="020B0604020202020204" pitchFamily="34" charset="0"/>
                          <a:ea typeface="Arial" panose="020B0604020202020204" pitchFamily="34" charset="0"/>
                        </a:rPr>
                        <a:t> </a:t>
                      </a:r>
                      <a:endParaRPr lang="en-GB" sz="4000" b="0" i="0" u="none" strike="noStrike">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tc>
                  <a:txBody>
                    <a:bodyPr/>
                    <a:lstStyle/>
                    <a:p>
                      <a:pPr marL="64008" algn="ctr" fontAlgn="t">
                        <a:spcBef>
                          <a:spcPts val="0"/>
                        </a:spcBef>
                        <a:spcAft>
                          <a:spcPts val="0"/>
                        </a:spcAft>
                      </a:pPr>
                      <a:r>
                        <a:rPr lang="en-GB" sz="1200" b="0" i="0" u="none" strike="noStrike">
                          <a:solidFill>
                            <a:srgbClr val="800020"/>
                          </a:solidFill>
                          <a:effectLst/>
                          <a:latin typeface="Arial" panose="020B0604020202020204" pitchFamily="34" charset="0"/>
                          <a:ea typeface="Arial" panose="020B0604020202020204" pitchFamily="34" charset="0"/>
                        </a:rPr>
                        <a:t>-</a:t>
                      </a:r>
                      <a:endParaRPr lang="en-GB" sz="1200" b="0" i="0" u="none" strike="noStrike">
                        <a:solidFill>
                          <a:srgbClr val="800020"/>
                        </a:solidFill>
                        <a:effectLst/>
                        <a:latin typeface="Arial" panose="020B0604020202020204" pitchFamily="34" charset="0"/>
                      </a:endParaRP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extLst>
                  <a:ext uri="{0D108BD9-81ED-4DB2-BD59-A6C34878D82A}">
                    <a16:rowId xmlns:a16="http://schemas.microsoft.com/office/drawing/2014/main" val="237017123"/>
                  </a:ext>
                </a:extLst>
              </a:tr>
              <a:tr h="331450">
                <a:tc>
                  <a:txBody>
                    <a:bodyPr/>
                    <a:lstStyle/>
                    <a:p>
                      <a:pPr marL="64008" marR="73152" algn="l" fontAlgn="ctr">
                        <a:spcBef>
                          <a:spcPts val="0"/>
                        </a:spcBef>
                        <a:spcAft>
                          <a:spcPts val="0"/>
                        </a:spcAft>
                      </a:pPr>
                      <a:r>
                        <a:rPr lang="en-GB" sz="1200" b="0" i="0" u="none" strike="noStrike" err="1">
                          <a:solidFill>
                            <a:srgbClr val="800020"/>
                          </a:solidFill>
                          <a:effectLst/>
                          <a:latin typeface="Arial" panose="020B0604020202020204" pitchFamily="34" charset="0"/>
                          <a:ea typeface="Arial" panose="020B0604020202020204" pitchFamily="34" charset="0"/>
                        </a:rPr>
                        <a:t>Kuldstørrelse</a:t>
                      </a:r>
                      <a:r>
                        <a:rPr lang="en-GB" sz="1200" b="0" i="0" u="none" strike="noStrike">
                          <a:solidFill>
                            <a:srgbClr val="800020"/>
                          </a:solidFill>
                          <a:effectLst/>
                          <a:latin typeface="Arial" panose="020B0604020202020204" pitchFamily="34" charset="0"/>
                          <a:ea typeface="Arial" panose="020B0604020202020204" pitchFamily="34" charset="0"/>
                        </a:rPr>
                        <a:t>, mor-</a:t>
                      </a:r>
                      <a:r>
                        <a:rPr lang="en-GB" sz="1200" b="0" i="0" u="none" strike="noStrike" err="1">
                          <a:solidFill>
                            <a:srgbClr val="800020"/>
                          </a:solidFill>
                          <a:effectLst/>
                          <a:latin typeface="Arial" panose="020B0604020202020204" pitchFamily="34" charset="0"/>
                          <a:ea typeface="Arial" panose="020B0604020202020204" pitchFamily="34" charset="0"/>
                        </a:rPr>
                        <a:t>effekt</a:t>
                      </a:r>
                      <a:r>
                        <a:rPr lang="en-GB" sz="1200" b="0" i="0" u="none" strike="noStrike">
                          <a:solidFill>
                            <a:srgbClr val="800020"/>
                          </a:solidFill>
                          <a:effectLst/>
                          <a:latin typeface="Arial" panose="020B0604020202020204" pitchFamily="34" charset="0"/>
                          <a:ea typeface="Arial" panose="020B0604020202020204" pitchFamily="34" charset="0"/>
                        </a:rPr>
                        <a: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20">
                          <a:solidFill>
                            <a:srgbClr val="800020"/>
                          </a:solidFill>
                          <a:effectLst/>
                          <a:latin typeface="Arial" panose="020B0604020202020204" pitchFamily="34" charset="0"/>
                          <a:ea typeface="Arial" panose="020B0604020202020204" pitchFamily="34" charset="0"/>
                        </a:rPr>
                        <a:t>13,20</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20">
                          <a:solidFill>
                            <a:srgbClr val="800020"/>
                          </a:solidFill>
                          <a:effectLst/>
                          <a:latin typeface="Arial" panose="020B0604020202020204" pitchFamily="34" charset="0"/>
                          <a:ea typeface="Arial" panose="020B0604020202020204" pitchFamily="34" charset="0"/>
                        </a:rPr>
                        <a:t>Kr / gris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200" b="0" i="0" u="none" strike="noStrike">
                          <a:solidFill>
                            <a:srgbClr val="800020"/>
                          </a:solidFill>
                          <a:effectLst/>
                          <a:latin typeface="Arial" panose="020B0604020202020204" pitchFamily="34" charset="0"/>
                        </a:rPr>
                        <a:t>LL/YY</a:t>
                      </a: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389795959"/>
                  </a:ext>
                </a:extLst>
              </a:tr>
              <a:tr h="331450">
                <a:tc>
                  <a:txBody>
                    <a:bodyPr/>
                    <a:lstStyle/>
                    <a:p>
                      <a:pPr marL="64008" marR="73152" algn="l" fontAlgn="ctr">
                        <a:spcBef>
                          <a:spcPts val="0"/>
                        </a:spcBef>
                        <a:spcAft>
                          <a:spcPts val="0"/>
                        </a:spcAft>
                      </a:pPr>
                      <a:r>
                        <a:rPr lang="en-GB" sz="1400" b="1" i="0" u="none" strike="noStrike" spc="-10" err="1">
                          <a:solidFill>
                            <a:srgbClr val="FFFFFF"/>
                          </a:solidFill>
                          <a:effectLst/>
                          <a:latin typeface="Arial" panose="020B0604020202020204" pitchFamily="34" charset="0"/>
                          <a:ea typeface="Arial" panose="020B0604020202020204" pitchFamily="34" charset="0"/>
                        </a:rPr>
                        <a:t>Produktivitet</a:t>
                      </a:r>
                      <a:r>
                        <a:rPr lang="en-GB" sz="1400" b="1" i="0" u="none" strike="noStrike" spc="-10">
                          <a:solidFill>
                            <a:srgbClr val="FFFFFF"/>
                          </a:solidFill>
                          <a:effectLst/>
                          <a:latin typeface="Arial" panose="020B0604020202020204" pitchFamily="34" charset="0"/>
                          <a:ea typeface="Arial" panose="020B0604020202020204" pitchFamily="34" charset="0"/>
                        </a:rPr>
                        <a:t> </a:t>
                      </a:r>
                      <a:endParaRPr lang="en-GB" sz="3600" b="0" i="0" u="none" strike="noStrike">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tc>
                  <a:txBody>
                    <a:bodyPr/>
                    <a:lstStyle/>
                    <a:p>
                      <a:pPr marL="64008" algn="ctr" fontAlgn="ctr">
                        <a:spcBef>
                          <a:spcPts val="0"/>
                        </a:spcBef>
                        <a:spcAft>
                          <a:spcPts val="0"/>
                        </a:spcAft>
                      </a:pPr>
                      <a:r>
                        <a:rPr lang="en-GB" sz="1600" b="0" i="0" u="none" strike="noStrike">
                          <a:effectLst/>
                          <a:latin typeface="Arial" panose="020B0604020202020204" pitchFamily="34" charset="0"/>
                          <a:ea typeface="Arial" panose="020B0604020202020204" pitchFamily="34" charset="0"/>
                        </a:rPr>
                        <a:t> </a:t>
                      </a:r>
                      <a:endParaRPr lang="en-GB" sz="4000" b="0" i="0" u="none" strike="noStrike">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tc>
                  <a:txBody>
                    <a:bodyPr/>
                    <a:lstStyle/>
                    <a:p>
                      <a:pPr marL="64008" algn="ctr" fontAlgn="ctr">
                        <a:spcBef>
                          <a:spcPts val="0"/>
                        </a:spcBef>
                        <a:spcAft>
                          <a:spcPts val="0"/>
                        </a:spcAft>
                      </a:pPr>
                      <a:r>
                        <a:rPr lang="en-GB" sz="1600" b="0" i="0" u="none" strike="noStrike">
                          <a:effectLst/>
                          <a:latin typeface="Arial" panose="020B0604020202020204" pitchFamily="34" charset="0"/>
                          <a:ea typeface="Arial" panose="020B0604020202020204" pitchFamily="34" charset="0"/>
                        </a:rPr>
                        <a:t> </a:t>
                      </a:r>
                      <a:endParaRPr lang="en-GB" sz="4000" b="0" i="0" u="none" strike="noStrike">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tc>
                  <a:txBody>
                    <a:bodyPr/>
                    <a:lstStyle/>
                    <a:p>
                      <a:pPr marL="64008" algn="ctr" fontAlgn="t">
                        <a:spcBef>
                          <a:spcPts val="0"/>
                        </a:spcBef>
                        <a:spcAft>
                          <a:spcPts val="0"/>
                        </a:spcAft>
                      </a:pPr>
                      <a:r>
                        <a:rPr lang="en-GB" sz="1400" b="0" i="0" u="none" strike="noStrike">
                          <a:effectLst/>
                          <a:latin typeface="Arial" panose="020B0604020202020204" pitchFamily="34" charset="0"/>
                          <a:ea typeface="Arial" panose="020B0604020202020204" pitchFamily="34" charset="0"/>
                        </a:rPr>
                        <a:t> </a:t>
                      </a:r>
                      <a:endParaRPr lang="en-GB" sz="1400" b="0" i="0" u="none" strike="noStrike">
                        <a:effectLst/>
                        <a:latin typeface="Arial" panose="020B0604020202020204" pitchFamily="34" charset="0"/>
                      </a:endParaRP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solidFill>
                      <a:srgbClr val="800020"/>
                    </a:solidFill>
                  </a:tcPr>
                </a:tc>
                <a:extLst>
                  <a:ext uri="{0D108BD9-81ED-4DB2-BD59-A6C34878D82A}">
                    <a16:rowId xmlns:a16="http://schemas.microsoft.com/office/drawing/2014/main" val="4255672397"/>
                  </a:ext>
                </a:extLst>
              </a:tr>
              <a:tr h="331450">
                <a:tc>
                  <a:txBody>
                    <a:bodyPr/>
                    <a:lstStyle/>
                    <a:p>
                      <a:pPr marL="64008" marR="73152" algn="l" fontAlgn="ctr">
                        <a:spcBef>
                          <a:spcPts val="0"/>
                        </a:spcBef>
                        <a:spcAft>
                          <a:spcPts val="0"/>
                        </a:spcAft>
                      </a:pPr>
                      <a:r>
                        <a:rPr lang="en-GB" sz="1200" b="0" i="0" u="none" strike="noStrike" dirty="0">
                          <a:solidFill>
                            <a:srgbClr val="800020"/>
                          </a:solidFill>
                          <a:effectLst/>
                          <a:latin typeface="Arial" panose="020B0604020202020204" pitchFamily="34" charset="0"/>
                          <a:ea typeface="Arial" panose="020B0604020202020204" pitchFamily="34" charset="0"/>
                        </a:rPr>
                        <a:t>Patte-og </a:t>
                      </a:r>
                      <a:r>
                        <a:rPr lang="en-GB" sz="1200" b="0" i="0" u="none" strike="noStrike" dirty="0" err="1">
                          <a:solidFill>
                            <a:srgbClr val="800020"/>
                          </a:solidFill>
                          <a:effectLst/>
                          <a:latin typeface="Arial" panose="020B0604020202020204" pitchFamily="34" charset="0"/>
                          <a:ea typeface="Arial" panose="020B0604020202020204" pitchFamily="34" charset="0"/>
                        </a:rPr>
                        <a:t>smågrisetilvækst</a:t>
                      </a:r>
                      <a:r>
                        <a:rPr lang="en-GB" sz="1200" b="0" i="0" u="none" strike="noStrike" dirty="0">
                          <a:solidFill>
                            <a:srgbClr val="800020"/>
                          </a:solidFill>
                          <a:effectLst/>
                          <a:latin typeface="Arial" panose="020B0604020202020204" pitchFamily="34" charset="0"/>
                          <a:ea typeface="Arial" panose="020B0604020202020204" pitchFamily="34" charset="0"/>
                        </a:rPr>
                        <a:t> </a:t>
                      </a:r>
                      <a:endParaRPr lang="en-GB" sz="3200" b="0" i="0" u="none" strike="noStrike" dirty="0">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10">
                          <a:solidFill>
                            <a:srgbClr val="800020"/>
                          </a:solidFill>
                          <a:effectLst/>
                          <a:latin typeface="Arial" panose="020B0604020202020204" pitchFamily="34" charset="0"/>
                          <a:ea typeface="Arial" panose="020B0604020202020204" pitchFamily="34" charset="0"/>
                        </a:rPr>
                        <a:t>0,11</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10">
                          <a:solidFill>
                            <a:srgbClr val="800020"/>
                          </a:solidFill>
                          <a:effectLst/>
                          <a:latin typeface="Arial" panose="020B0604020202020204" pitchFamily="34" charset="0"/>
                          <a:ea typeface="Arial" panose="020B0604020202020204" pitchFamily="34" charset="0"/>
                        </a:rPr>
                        <a:t>Kr / gram / </a:t>
                      </a:r>
                      <a:r>
                        <a:rPr lang="en-GB" sz="1200" b="0" i="0" u="none" strike="noStrike" spc="-10" err="1">
                          <a:solidFill>
                            <a:srgbClr val="800020"/>
                          </a:solidFill>
                          <a:effectLst/>
                          <a:latin typeface="Arial" panose="020B0604020202020204" pitchFamily="34" charset="0"/>
                          <a:ea typeface="Arial" panose="020B0604020202020204" pitchFamily="34" charset="0"/>
                        </a:rPr>
                        <a:t>dag</a:t>
                      </a:r>
                      <a:r>
                        <a:rPr lang="en-GB" sz="1200" b="0" i="0" u="none" strike="noStrike" spc="-10">
                          <a:solidFill>
                            <a:srgbClr val="800020"/>
                          </a:solidFill>
                          <a:effectLst/>
                          <a:latin typeface="Arial" panose="020B0604020202020204" pitchFamily="34" charset="0"/>
                          <a:ea typeface="Arial" panose="020B0604020202020204" pitchFamily="34" charset="0"/>
                        </a:rPr>
                        <a: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t">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LL/YY/DD</a:t>
                      </a:r>
                      <a:endParaRPr lang="en-GB" sz="1200" b="0" i="0" u="none" strike="noStrike">
                        <a:solidFill>
                          <a:srgbClr val="800020"/>
                        </a:solidFill>
                        <a:effectLst/>
                        <a:latin typeface="Arial" panose="020B0604020202020204" pitchFamily="34" charset="0"/>
                      </a:endParaRP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4168876565"/>
                  </a:ext>
                </a:extLst>
              </a:tr>
              <a:tr h="331450">
                <a:tc>
                  <a:txBody>
                    <a:bodyPr/>
                    <a:lstStyle/>
                    <a:p>
                      <a:pPr marL="64008" marR="73152" algn="l" fontAlgn="ctr">
                        <a:spcBef>
                          <a:spcPts val="0"/>
                        </a:spcBef>
                        <a:spcAft>
                          <a:spcPts val="0"/>
                        </a:spcAft>
                      </a:pPr>
                      <a:r>
                        <a:rPr lang="en-GB" sz="1200" b="0" i="0" u="none" strike="noStrike" dirty="0">
                          <a:solidFill>
                            <a:srgbClr val="800020"/>
                          </a:solidFill>
                          <a:effectLst/>
                          <a:latin typeface="Arial" panose="020B0604020202020204" pitchFamily="34" charset="0"/>
                          <a:ea typeface="Arial" panose="020B0604020202020204" pitchFamily="34" charset="0"/>
                        </a:rPr>
                        <a:t>Patte- og </a:t>
                      </a:r>
                      <a:r>
                        <a:rPr lang="en-GB" sz="1200" b="0" i="0" u="none" strike="noStrike" dirty="0" err="1">
                          <a:solidFill>
                            <a:srgbClr val="800020"/>
                          </a:solidFill>
                          <a:effectLst/>
                          <a:latin typeface="Arial" panose="020B0604020202020204" pitchFamily="34" charset="0"/>
                          <a:ea typeface="Arial" panose="020B0604020202020204" pitchFamily="34" charset="0"/>
                        </a:rPr>
                        <a:t>smågrisetilvækst</a:t>
                      </a:r>
                      <a:r>
                        <a:rPr lang="en-GB" sz="1200" b="0" i="0" u="none" strike="noStrike" dirty="0">
                          <a:solidFill>
                            <a:srgbClr val="800020"/>
                          </a:solidFill>
                          <a:effectLst/>
                          <a:latin typeface="Arial" panose="020B0604020202020204" pitchFamily="34" charset="0"/>
                          <a:ea typeface="Arial" panose="020B0604020202020204" pitchFamily="34" charset="0"/>
                        </a:rPr>
                        <a:t>, mor-</a:t>
                      </a:r>
                      <a:r>
                        <a:rPr lang="en-GB" sz="1200" b="0" i="0" u="none" strike="noStrike" dirty="0" err="1">
                          <a:solidFill>
                            <a:srgbClr val="800020"/>
                          </a:solidFill>
                          <a:effectLst/>
                          <a:latin typeface="Arial" panose="020B0604020202020204" pitchFamily="34" charset="0"/>
                          <a:ea typeface="Arial" panose="020B0604020202020204" pitchFamily="34" charset="0"/>
                        </a:rPr>
                        <a:t>effekt</a:t>
                      </a:r>
                      <a:r>
                        <a:rPr lang="en-GB" sz="1200" b="0" i="0" u="none" strike="noStrike" dirty="0">
                          <a:solidFill>
                            <a:srgbClr val="800020"/>
                          </a:solidFill>
                          <a:effectLst/>
                          <a:latin typeface="Arial" panose="020B0604020202020204" pitchFamily="34" charset="0"/>
                          <a:ea typeface="Arial" panose="020B0604020202020204" pitchFamily="34" charset="0"/>
                        </a:rPr>
                        <a:t> </a:t>
                      </a:r>
                      <a:endParaRPr lang="en-GB" sz="3200" b="0" i="0" u="none" strike="noStrike" dirty="0">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0,21</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Kr / gram / </a:t>
                      </a:r>
                      <a:r>
                        <a:rPr lang="en-GB" sz="1200" b="0" i="0" u="none" strike="noStrike" spc="-25" err="1">
                          <a:solidFill>
                            <a:srgbClr val="800020"/>
                          </a:solidFill>
                          <a:effectLst/>
                          <a:latin typeface="Arial" panose="020B0604020202020204" pitchFamily="34" charset="0"/>
                          <a:ea typeface="Arial" panose="020B0604020202020204" pitchFamily="34" charset="0"/>
                        </a:rPr>
                        <a:t>dag</a:t>
                      </a:r>
                      <a:r>
                        <a:rPr lang="en-GB" sz="1200" b="0" i="0" u="none" strike="noStrike" spc="-25">
                          <a:solidFill>
                            <a:srgbClr val="800020"/>
                          </a:solidFill>
                          <a:effectLst/>
                          <a:latin typeface="Arial" panose="020B0604020202020204" pitchFamily="34" charset="0"/>
                          <a:ea typeface="Arial" panose="020B0604020202020204" pitchFamily="34" charset="0"/>
                        </a:rPr>
                        <a: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64008" algn="ctr" fontAlgn="t">
                        <a:spcBef>
                          <a:spcPts val="0"/>
                        </a:spcBef>
                        <a:spcAft>
                          <a:spcPts val="0"/>
                        </a:spcAft>
                      </a:pPr>
                      <a:r>
                        <a:rPr lang="en-GB" sz="1200" b="0" i="0" u="none" strike="noStrike">
                          <a:solidFill>
                            <a:srgbClr val="800020"/>
                          </a:solidFill>
                          <a:effectLst/>
                          <a:latin typeface="Arial" panose="020B0604020202020204" pitchFamily="34" charset="0"/>
                        </a:rPr>
                        <a:t>LL/YY</a:t>
                      </a: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1596659628"/>
                  </a:ext>
                </a:extLst>
              </a:tr>
              <a:tr h="331450">
                <a:tc>
                  <a:txBody>
                    <a:bodyPr/>
                    <a:lstStyle/>
                    <a:p>
                      <a:pPr marL="64008" marR="73152" algn="l" fontAlgn="ctr">
                        <a:spcBef>
                          <a:spcPts val="0"/>
                        </a:spcBef>
                        <a:spcAft>
                          <a:spcPts val="0"/>
                        </a:spcAft>
                      </a:pPr>
                      <a:r>
                        <a:rPr lang="en-GB" sz="1200" b="0" i="0" u="none" strike="noStrike" spc="-10" err="1">
                          <a:solidFill>
                            <a:srgbClr val="800020"/>
                          </a:solidFill>
                          <a:effectLst/>
                          <a:latin typeface="Arial" panose="020B0604020202020204" pitchFamily="34" charset="0"/>
                          <a:ea typeface="Arial" panose="020B0604020202020204" pitchFamily="34" charset="0"/>
                        </a:rPr>
                        <a:t>Slagtegrisetilvækst</a:t>
                      </a:r>
                      <a:r>
                        <a:rPr lang="en-GB" sz="1200" b="0" i="0" u="none" strike="noStrike" spc="-10">
                          <a:solidFill>
                            <a:srgbClr val="800020"/>
                          </a:solidFill>
                          <a:effectLst/>
                          <a:latin typeface="Arial" panose="020B0604020202020204" pitchFamily="34" charset="0"/>
                          <a:ea typeface="Arial" panose="020B0604020202020204" pitchFamily="34" charset="0"/>
                        </a:rPr>
                        <a: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algn="ctr" fontAlgn="ctr">
                        <a:spcBef>
                          <a:spcPts val="0"/>
                        </a:spcBef>
                        <a:spcAft>
                          <a:spcPts val="0"/>
                        </a:spcAft>
                      </a:pPr>
                      <a:r>
                        <a:rPr lang="en-GB" sz="1200" b="0" i="0" u="none" strike="noStrike" spc="-50">
                          <a:solidFill>
                            <a:srgbClr val="800020"/>
                          </a:solidFill>
                          <a:effectLst/>
                          <a:latin typeface="Arial" panose="020B0604020202020204" pitchFamily="34" charset="0"/>
                        </a:rPr>
                        <a:t>0,11</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algn="ctr" fontAlgn="ctr">
                        <a:spcBef>
                          <a:spcPts val="0"/>
                        </a:spcBef>
                        <a:spcAft>
                          <a:spcPts val="0"/>
                        </a:spcAft>
                      </a:pPr>
                      <a:r>
                        <a:rPr lang="en-GB" sz="1200" b="0" i="0" u="none" strike="noStrike" spc="-50">
                          <a:solidFill>
                            <a:srgbClr val="800020"/>
                          </a:solidFill>
                          <a:effectLst/>
                          <a:latin typeface="Arial" panose="020B0604020202020204" pitchFamily="34" charset="0"/>
                        </a:rPr>
                        <a:t>Kr / gram / </a:t>
                      </a:r>
                      <a:r>
                        <a:rPr lang="en-GB" sz="1200" b="0" i="0" u="none" strike="noStrike" spc="-50" err="1">
                          <a:solidFill>
                            <a:srgbClr val="800020"/>
                          </a:solidFill>
                          <a:effectLst/>
                          <a:latin typeface="Arial" panose="020B0604020202020204" pitchFamily="34" charset="0"/>
                        </a:rPr>
                        <a:t>dag</a:t>
                      </a:r>
                      <a:r>
                        <a:rPr lang="en-GB" sz="1200" b="0" i="0" u="none" strike="noStrike" spc="-50">
                          <a:solidFill>
                            <a:srgbClr val="800020"/>
                          </a:solidFill>
                          <a:effectLst/>
                          <a:latin typeface="Arial" panose="020B0604020202020204" pitchFamily="34" charset="0"/>
                        </a:rPr>
                        <a: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t">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LL/YY/DD</a:t>
                      </a:r>
                      <a:endParaRPr lang="en-GB" sz="1200" b="0" i="0" u="none" strike="noStrike">
                        <a:solidFill>
                          <a:srgbClr val="800020"/>
                        </a:solidFill>
                        <a:effectLst/>
                        <a:latin typeface="Arial" panose="020B0604020202020204" pitchFamily="34" charset="0"/>
                      </a:endParaRP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87121679"/>
                  </a:ext>
                </a:extLst>
              </a:tr>
              <a:tr h="331450">
                <a:tc>
                  <a:txBody>
                    <a:bodyPr/>
                    <a:lstStyle/>
                    <a:p>
                      <a:pPr marL="64008" marR="73152" algn="l" fontAlgn="ctr">
                        <a:spcBef>
                          <a:spcPts val="0"/>
                        </a:spcBef>
                        <a:spcAft>
                          <a:spcPts val="0"/>
                        </a:spcAft>
                      </a:pPr>
                      <a:r>
                        <a:rPr lang="en-GB" sz="1200" b="0" i="0" u="none" strike="noStrike" err="1">
                          <a:solidFill>
                            <a:srgbClr val="800020"/>
                          </a:solidFill>
                          <a:effectLst/>
                          <a:latin typeface="Arial" panose="020B0604020202020204" pitchFamily="34" charset="0"/>
                          <a:ea typeface="Arial" panose="020B0604020202020204" pitchFamily="34" charset="0"/>
                        </a:rPr>
                        <a:t>Fodereeffektivitet</a:t>
                      </a:r>
                      <a:r>
                        <a:rPr lang="en-GB" sz="1200" b="0" i="0" u="none" strike="noStrike">
                          <a:solidFill>
                            <a:srgbClr val="800020"/>
                          </a:solidFill>
                          <a:effectLst/>
                          <a:latin typeface="Arial" panose="020B0604020202020204" pitchFamily="34" charset="0"/>
                          <a:ea typeface="Arial" panose="020B0604020202020204" pitchFamily="34" charset="0"/>
                        </a:rPr>
                        <a: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10">
                          <a:solidFill>
                            <a:srgbClr val="800020"/>
                          </a:solidFill>
                          <a:effectLst/>
                          <a:latin typeface="Arial" panose="020B0604020202020204" pitchFamily="34" charset="0"/>
                          <a:ea typeface="Arial" panose="020B0604020202020204" pitchFamily="34" charset="0"/>
                        </a:rPr>
                        <a:t>-145</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10">
                          <a:solidFill>
                            <a:srgbClr val="800020"/>
                          </a:solidFill>
                          <a:effectLst/>
                          <a:latin typeface="Arial" panose="020B0604020202020204" pitchFamily="34" charset="0"/>
                          <a:ea typeface="Arial" panose="020B0604020202020204" pitchFamily="34" charset="0"/>
                        </a:rPr>
                        <a:t>Kr / </a:t>
                      </a:r>
                      <a:r>
                        <a:rPr lang="en-GB" sz="1200" b="0" i="0" u="none" strike="noStrike" spc="-10" err="1">
                          <a:solidFill>
                            <a:srgbClr val="800020"/>
                          </a:solidFill>
                          <a:effectLst/>
                          <a:latin typeface="Arial" panose="020B0604020202020204" pitchFamily="34" charset="0"/>
                          <a:ea typeface="Arial" panose="020B0604020202020204" pitchFamily="34" charset="0"/>
                        </a:rPr>
                        <a:t>Fesv</a:t>
                      </a:r>
                      <a:r>
                        <a:rPr lang="en-GB" sz="1200" b="0" i="0" u="none" strike="noStrike" spc="-10">
                          <a:solidFill>
                            <a:srgbClr val="800020"/>
                          </a:solidFill>
                          <a:effectLst/>
                          <a:latin typeface="Arial" panose="020B0604020202020204" pitchFamily="34" charset="0"/>
                          <a:ea typeface="Arial" panose="020B0604020202020204" pitchFamily="34" charset="0"/>
                        </a:rPr>
                        <a:t> / kg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t">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LL/YY/DD</a:t>
                      </a:r>
                      <a:endParaRPr lang="en-GB" sz="1200" b="0" i="0" u="none" strike="noStrike">
                        <a:solidFill>
                          <a:srgbClr val="800020"/>
                        </a:solidFill>
                        <a:effectLst/>
                        <a:latin typeface="Arial" panose="020B0604020202020204" pitchFamily="34" charset="0"/>
                      </a:endParaRP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1710873217"/>
                  </a:ext>
                </a:extLst>
              </a:tr>
              <a:tr h="331450">
                <a:tc>
                  <a:txBody>
                    <a:bodyPr/>
                    <a:lstStyle/>
                    <a:p>
                      <a:pPr marL="64008" marR="73152" algn="l" fontAlgn="ctr">
                        <a:spcBef>
                          <a:spcPts val="0"/>
                        </a:spcBef>
                        <a:spcAft>
                          <a:spcPts val="0"/>
                        </a:spcAft>
                      </a:pPr>
                      <a:r>
                        <a:rPr lang="en-GB" sz="1200" b="0" i="0" u="none" strike="noStrike" err="1">
                          <a:solidFill>
                            <a:srgbClr val="800020"/>
                          </a:solidFill>
                          <a:effectLst/>
                          <a:latin typeface="Arial" panose="020B0604020202020204" pitchFamily="34" charset="0"/>
                          <a:ea typeface="Arial" panose="020B0604020202020204" pitchFamily="34" charset="0"/>
                        </a:rPr>
                        <a:t>Kødprocent</a:t>
                      </a:r>
                      <a:r>
                        <a:rPr lang="en-GB" sz="1200" b="0" i="0" u="none" strike="noStrike">
                          <a:solidFill>
                            <a:srgbClr val="800020"/>
                          </a:solidFill>
                          <a:effectLst/>
                          <a:latin typeface="Arial" panose="020B0604020202020204" pitchFamily="34" charset="0"/>
                          <a:ea typeface="Arial" panose="020B0604020202020204" pitchFamily="34" charset="0"/>
                        </a:rPr>
                        <a: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10">
                          <a:solidFill>
                            <a:srgbClr val="800020"/>
                          </a:solidFill>
                          <a:effectLst/>
                          <a:latin typeface="Arial" panose="020B0604020202020204" pitchFamily="34" charset="0"/>
                          <a:ea typeface="Arial" panose="020B0604020202020204" pitchFamily="34" charset="0"/>
                        </a:rPr>
                        <a:t>9,00</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10">
                          <a:solidFill>
                            <a:srgbClr val="800020"/>
                          </a:solidFill>
                          <a:effectLst/>
                          <a:latin typeface="Arial" panose="020B0604020202020204" pitchFamily="34" charset="0"/>
                          <a:ea typeface="Arial" panose="020B0604020202020204" pitchFamily="34" charset="0"/>
                        </a:rPr>
                        <a:t>Kr / </a:t>
                      </a:r>
                      <a:r>
                        <a:rPr lang="en-GB" sz="1200" b="0" i="0" u="none" strike="noStrike" spc="-10" err="1">
                          <a:solidFill>
                            <a:srgbClr val="800020"/>
                          </a:solidFill>
                          <a:effectLst/>
                          <a:latin typeface="Arial" panose="020B0604020202020204" pitchFamily="34" charset="0"/>
                          <a:ea typeface="Arial" panose="020B0604020202020204" pitchFamily="34" charset="0"/>
                        </a:rPr>
                        <a:t>procent</a:t>
                      </a:r>
                      <a:r>
                        <a:rPr lang="en-GB" sz="1200" b="0" i="0" u="none" strike="noStrike" spc="-10">
                          <a:solidFill>
                            <a:srgbClr val="800020"/>
                          </a:solidFill>
                          <a:effectLst/>
                          <a:latin typeface="Arial" panose="020B0604020202020204" pitchFamily="34" charset="0"/>
                          <a:ea typeface="Arial" panose="020B0604020202020204" pitchFamily="34" charset="0"/>
                        </a:rPr>
                        <a: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t">
                        <a:spcBef>
                          <a:spcPts val="0"/>
                        </a:spcBef>
                        <a:spcAft>
                          <a:spcPts val="0"/>
                        </a:spcAft>
                      </a:pPr>
                      <a:r>
                        <a:rPr lang="en-GB" sz="1200" b="0" i="0" u="none" strike="noStrike" spc="-25">
                          <a:solidFill>
                            <a:srgbClr val="800020"/>
                          </a:solidFill>
                          <a:effectLst/>
                          <a:latin typeface="Arial" panose="020B0604020202020204" pitchFamily="34" charset="0"/>
                          <a:ea typeface="Arial" panose="020B0604020202020204" pitchFamily="34" charset="0"/>
                        </a:rPr>
                        <a:t>LL/YY/DD</a:t>
                      </a:r>
                      <a:endParaRPr lang="en-GB" sz="1200" b="0" i="0" u="none" strike="noStrike">
                        <a:solidFill>
                          <a:srgbClr val="800020"/>
                        </a:solidFill>
                        <a:effectLst/>
                        <a:latin typeface="Arial" panose="020B0604020202020204" pitchFamily="34" charset="0"/>
                      </a:endParaRP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2547915919"/>
                  </a:ext>
                </a:extLst>
              </a:tr>
              <a:tr h="331450">
                <a:tc>
                  <a:txBody>
                    <a:bodyPr/>
                    <a:lstStyle/>
                    <a:p>
                      <a:pPr marL="64008" marR="73152" algn="l" fontAlgn="ctr">
                        <a:spcBef>
                          <a:spcPts val="0"/>
                        </a:spcBef>
                        <a:spcAft>
                          <a:spcPts val="0"/>
                        </a:spcAft>
                      </a:pPr>
                      <a:r>
                        <a:rPr lang="en-GB" sz="1200" b="0" i="0" u="none" strike="noStrike" err="1">
                          <a:solidFill>
                            <a:srgbClr val="800020"/>
                          </a:solidFill>
                          <a:effectLst/>
                          <a:latin typeface="Arial" panose="020B0604020202020204" pitchFamily="34" charset="0"/>
                          <a:ea typeface="Arial" panose="020B0604020202020204" pitchFamily="34" charset="0"/>
                        </a:rPr>
                        <a:t>Slagtesvind</a:t>
                      </a:r>
                      <a:r>
                        <a:rPr lang="en-GB" sz="1200" b="0" i="0" u="none" strike="noStrike">
                          <a:solidFill>
                            <a:srgbClr val="800020"/>
                          </a:solidFill>
                          <a:effectLst/>
                          <a:latin typeface="Arial" panose="020B0604020202020204" pitchFamily="34" charset="0"/>
                          <a:ea typeface="Arial" panose="020B0604020202020204" pitchFamily="34" charset="0"/>
                        </a:rPr>
                        <a:t>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10">
                          <a:solidFill>
                            <a:srgbClr val="800020"/>
                          </a:solidFill>
                          <a:effectLst/>
                          <a:latin typeface="Arial" panose="020B0604020202020204" pitchFamily="34" charset="0"/>
                          <a:ea typeface="Arial" panose="020B0604020202020204" pitchFamily="34" charset="0"/>
                        </a:rPr>
                        <a:t>-5,10</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ctr">
                        <a:spcBef>
                          <a:spcPts val="0"/>
                        </a:spcBef>
                        <a:spcAft>
                          <a:spcPts val="0"/>
                        </a:spcAft>
                      </a:pPr>
                      <a:r>
                        <a:rPr lang="en-GB" sz="1200" b="0" i="0" u="none" strike="noStrike" spc="-20">
                          <a:solidFill>
                            <a:srgbClr val="800020"/>
                          </a:solidFill>
                          <a:effectLst/>
                          <a:latin typeface="Arial" panose="020B0604020202020204" pitchFamily="34" charset="0"/>
                          <a:ea typeface="Arial" panose="020B0604020202020204" pitchFamily="34" charset="0"/>
                        </a:rPr>
                        <a:t>Kr / kg </a:t>
                      </a:r>
                      <a:endParaRPr lang="en-GB" sz="3200" b="0" i="0" u="none" strike="noStrike">
                        <a:solidFill>
                          <a:srgbClr val="800020"/>
                        </a:solidFill>
                        <a:effectLst/>
                        <a:latin typeface="Arial" panose="020B0604020202020204" pitchFamily="34" charset="0"/>
                      </a:endParaRPr>
                    </a:p>
                  </a:txBody>
                  <a:tcPr marL="17780" marR="17780" marT="36195" marB="17780" anchor="ctr">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tc>
                  <a:txBody>
                    <a:bodyPr/>
                    <a:lstStyle/>
                    <a:p>
                      <a:pPr marL="0" marR="0" algn="ctr" fontAlgn="t">
                        <a:spcBef>
                          <a:spcPts val="0"/>
                        </a:spcBef>
                        <a:spcAft>
                          <a:spcPts val="0"/>
                        </a:spcAft>
                      </a:pPr>
                      <a:r>
                        <a:rPr lang="en-GB" sz="1200" b="0" i="0" u="none" strike="noStrike" spc="-25" dirty="0">
                          <a:solidFill>
                            <a:srgbClr val="800020"/>
                          </a:solidFill>
                          <a:effectLst/>
                          <a:latin typeface="Arial" panose="020B0604020202020204" pitchFamily="34" charset="0"/>
                          <a:ea typeface="Arial" panose="020B0604020202020204" pitchFamily="34" charset="0"/>
                        </a:rPr>
                        <a:t>LL/YY/DD</a:t>
                      </a:r>
                      <a:endParaRPr lang="en-GB" sz="1200" b="0" i="0" u="none" strike="noStrike" dirty="0">
                        <a:solidFill>
                          <a:srgbClr val="800020"/>
                        </a:solidFill>
                        <a:effectLst/>
                        <a:latin typeface="Arial" panose="020B0604020202020204" pitchFamily="34" charset="0"/>
                      </a:endParaRPr>
                    </a:p>
                  </a:txBody>
                  <a:tcPr marL="17780" marR="17780" marT="36195" marB="17780">
                    <a:lnL w="12700" cap="flat" cmpd="sng" algn="ctr">
                      <a:solidFill>
                        <a:srgbClr val="F4F2EF"/>
                      </a:solidFill>
                      <a:prstDash val="solid"/>
                      <a:round/>
                      <a:headEnd type="none" w="med" len="med"/>
                      <a:tailEnd type="none" w="med" len="med"/>
                    </a:lnL>
                    <a:lnR w="12700" cap="flat" cmpd="sng" algn="ctr">
                      <a:solidFill>
                        <a:srgbClr val="F4F2EF"/>
                      </a:solidFill>
                      <a:prstDash val="solid"/>
                      <a:round/>
                      <a:headEnd type="none" w="med" len="med"/>
                      <a:tailEnd type="none" w="med" len="med"/>
                    </a:lnR>
                    <a:lnT w="12700" cap="flat" cmpd="sng" algn="ctr">
                      <a:solidFill>
                        <a:srgbClr val="F4F2EF"/>
                      </a:solidFill>
                      <a:prstDash val="solid"/>
                      <a:round/>
                      <a:headEnd type="none" w="med" len="med"/>
                      <a:tailEnd type="none" w="med" len="med"/>
                    </a:lnT>
                    <a:lnB w="12700" cap="flat" cmpd="sng" algn="ctr">
                      <a:solidFill>
                        <a:srgbClr val="F4F2EF"/>
                      </a:solidFill>
                      <a:prstDash val="solid"/>
                      <a:round/>
                      <a:headEnd type="none" w="med" len="med"/>
                      <a:tailEnd type="none" w="med" len="med"/>
                    </a:lnB>
                    <a:noFill/>
                  </a:tcPr>
                </a:tc>
                <a:extLst>
                  <a:ext uri="{0D108BD9-81ED-4DB2-BD59-A6C34878D82A}">
                    <a16:rowId xmlns:a16="http://schemas.microsoft.com/office/drawing/2014/main" val="2952672062"/>
                  </a:ext>
                </a:extLst>
              </a:tr>
            </a:tbl>
          </a:graphicData>
        </a:graphic>
      </p:graphicFrame>
    </p:spTree>
    <p:extLst>
      <p:ext uri="{BB962C8B-B14F-4D97-AF65-F5344CB8AC3E}">
        <p14:creationId xmlns:p14="http://schemas.microsoft.com/office/powerpoint/2010/main" val="1484979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5E5409A4-5A69-4DA9-9DE9-53999CCCA3E0}"/>
              </a:ext>
            </a:extLst>
          </p:cNvPr>
          <p:cNvSpPr>
            <a:spLocks noGrp="1"/>
          </p:cNvSpPr>
          <p:nvPr>
            <p:ph type="dt" sz="half" idx="2"/>
          </p:nvPr>
        </p:nvSpPr>
        <p:spPr/>
        <p:txBody>
          <a:bodyPr/>
          <a:lstStyle/>
          <a:p>
            <a:pPr>
              <a:defRPr/>
            </a:pPr>
            <a:endParaRPr lang="da-DK"/>
          </a:p>
        </p:txBody>
      </p:sp>
      <p:sp>
        <p:nvSpPr>
          <p:cNvPr id="5" name="Pladsholder til sidefod 4">
            <a:extLst>
              <a:ext uri="{FF2B5EF4-FFF2-40B4-BE49-F238E27FC236}">
                <a16:creationId xmlns:a16="http://schemas.microsoft.com/office/drawing/2014/main" id="{24FE6353-B4B1-F84D-DFFC-C20629C89D57}"/>
              </a:ext>
            </a:extLst>
          </p:cNvPr>
          <p:cNvSpPr>
            <a:spLocks noGrp="1"/>
          </p:cNvSpPr>
          <p:nvPr>
            <p:ph type="ftr" sz="quarter" idx="3"/>
          </p:nvPr>
        </p:nvSpPr>
        <p:spPr/>
        <p:txBody>
          <a:bodyPr/>
          <a:lstStyle/>
          <a:p>
            <a:endParaRPr lang="da-DK"/>
          </a:p>
        </p:txBody>
      </p:sp>
      <p:sp>
        <p:nvSpPr>
          <p:cNvPr id="2" name="Titel 1">
            <a:extLst>
              <a:ext uri="{FF2B5EF4-FFF2-40B4-BE49-F238E27FC236}">
                <a16:creationId xmlns:a16="http://schemas.microsoft.com/office/drawing/2014/main" id="{AB94FAF6-437C-0831-79B7-D4A87EE2906A}"/>
              </a:ext>
            </a:extLst>
          </p:cNvPr>
          <p:cNvSpPr>
            <a:spLocks noGrp="1"/>
          </p:cNvSpPr>
          <p:nvPr>
            <p:ph type="title"/>
          </p:nvPr>
        </p:nvSpPr>
        <p:spPr/>
        <p:txBody>
          <a:bodyPr/>
          <a:lstStyle/>
          <a:p>
            <a:r>
              <a:rPr lang="en-US"/>
              <a:t>Fra data til </a:t>
            </a:r>
            <a:r>
              <a:rPr lang="en-US" err="1"/>
              <a:t>indeks</a:t>
            </a:r>
            <a:endParaRPr lang="en-US"/>
          </a:p>
        </p:txBody>
      </p:sp>
      <p:sp>
        <p:nvSpPr>
          <p:cNvPr id="4" name="Pladsholder til slidenummer 3">
            <a:extLst>
              <a:ext uri="{FF2B5EF4-FFF2-40B4-BE49-F238E27FC236}">
                <a16:creationId xmlns:a16="http://schemas.microsoft.com/office/drawing/2014/main" id="{32ED12AF-39EB-19DF-7007-36380A81BCF8}"/>
              </a:ext>
            </a:extLst>
          </p:cNvPr>
          <p:cNvSpPr>
            <a:spLocks noGrp="1"/>
          </p:cNvSpPr>
          <p:nvPr>
            <p:ph type="sldNum" sz="quarter" idx="4294967295"/>
          </p:nvPr>
        </p:nvSpPr>
        <p:spPr>
          <a:xfrm>
            <a:off x="0" y="0"/>
            <a:ext cx="0" cy="0"/>
          </a:xfrm>
        </p:spPr>
        <p:txBody>
          <a:bodyPr/>
          <a:lstStyle/>
          <a:p>
            <a:pPr>
              <a:defRPr/>
            </a:pPr>
            <a:fld id="{C21184CA-CF82-4A4F-89A8-CEF063EB752F}" type="slidenum">
              <a:rPr lang="da-DK" smtClean="0"/>
              <a:pPr>
                <a:defRPr/>
              </a:pPr>
              <a:t>3</a:t>
            </a:fld>
            <a:r>
              <a:rPr lang="da-DK">
                <a:solidFill>
                  <a:schemeClr val="bg1"/>
                </a:solidFill>
              </a:rPr>
              <a:t>..</a:t>
            </a:r>
            <a:endParaRPr lang="da-DK"/>
          </a:p>
        </p:txBody>
      </p:sp>
      <p:graphicFrame>
        <p:nvGraphicFramePr>
          <p:cNvPr id="7" name="Pladsholder til indhold 6">
            <a:extLst>
              <a:ext uri="{FF2B5EF4-FFF2-40B4-BE49-F238E27FC236}">
                <a16:creationId xmlns:a16="http://schemas.microsoft.com/office/drawing/2014/main" id="{DFC339FB-6DBD-E9B4-8F8C-A6CC3337D3AB}"/>
              </a:ext>
            </a:extLst>
          </p:cNvPr>
          <p:cNvGraphicFramePr>
            <a:graphicFrameLocks noGrp="1"/>
          </p:cNvGraphicFramePr>
          <p:nvPr>
            <p:ph sz="quarter" idx="4294967295"/>
          </p:nvPr>
        </p:nvGraphicFramePr>
        <p:xfrm>
          <a:off x="0" y="1547813"/>
          <a:ext cx="12192000" cy="466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2577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Indeksberegning</a:t>
            </a:r>
          </a:p>
        </p:txBody>
      </p:sp>
      <p:sp>
        <p:nvSpPr>
          <p:cNvPr id="3" name="Pladsholder til indhold 2"/>
          <p:cNvSpPr>
            <a:spLocks noGrp="1"/>
          </p:cNvSpPr>
          <p:nvPr>
            <p:ph sz="half" idx="1"/>
          </p:nvPr>
        </p:nvSpPr>
        <p:spPr/>
        <p:txBody>
          <a:bodyPr>
            <a:normAutofit/>
          </a:bodyPr>
          <a:lstStyle/>
          <a:p>
            <a:endParaRPr lang="da-DK" sz="1600">
              <a:latin typeface="Arial" panose="020B0604020202020204" pitchFamily="34" charset="0"/>
              <a:cs typeface="Arial" panose="020B0604020202020204" pitchFamily="34" charset="0"/>
            </a:endParaRPr>
          </a:p>
          <a:p>
            <a:pPr marL="0" indent="0">
              <a:buNone/>
            </a:pPr>
            <a:r>
              <a:rPr lang="en-DK" sz="1600"/>
              <a:t>🔎</a:t>
            </a:r>
            <a:r>
              <a:rPr lang="da-DK" sz="1600">
                <a:latin typeface="Arial" panose="020B0604020202020204" pitchFamily="34" charset="0"/>
                <a:cs typeface="Arial" panose="020B0604020202020204" pitchFamily="34" charset="0"/>
              </a:rPr>
              <a:t>Når indeks beregnes, ganges hvert subindeks med den økonomiske værdi.</a:t>
            </a:r>
          </a:p>
          <a:p>
            <a:pPr marL="0" indent="0">
              <a:buNone/>
            </a:pPr>
            <a:r>
              <a:rPr lang="da-DK" sz="1600">
                <a:latin typeface="Arial" panose="020B0604020202020204" pitchFamily="34" charset="0"/>
                <a:cs typeface="Arial" panose="020B0604020202020204" pitchFamily="34" charset="0"/>
              </a:rPr>
              <a:t>Summen (</a:t>
            </a:r>
            <a:r>
              <a:rPr lang="da-DK" sz="1600" err="1">
                <a:latin typeface="Arial" panose="020B0604020202020204" pitchFamily="34" charset="0"/>
                <a:cs typeface="Arial" panose="020B0604020202020204" pitchFamily="34" charset="0"/>
              </a:rPr>
              <a:t>råindekset</a:t>
            </a:r>
            <a:r>
              <a:rPr lang="da-DK" sz="1600">
                <a:latin typeface="Arial" panose="020B0604020202020204" pitchFamily="34" charset="0"/>
                <a:cs typeface="Arial" panose="020B0604020202020204" pitchFamily="34" charset="0"/>
              </a:rPr>
              <a:t>) ganges med en standardiseringsfaktor + 100</a:t>
            </a:r>
          </a:p>
          <a:p>
            <a:pPr marL="0" indent="0">
              <a:buNone/>
            </a:pPr>
            <a:endParaRPr lang="da-DK" sz="1600">
              <a:latin typeface="Arial" panose="020B0604020202020204" pitchFamily="34" charset="0"/>
              <a:cs typeface="Arial" panose="020B0604020202020204" pitchFamily="34" charset="0"/>
            </a:endParaRPr>
          </a:p>
          <a:p>
            <a:endParaRPr lang="da-DK" sz="1600">
              <a:latin typeface="Arial" panose="020B0604020202020204" pitchFamily="34" charset="0"/>
              <a:cs typeface="Arial" panose="020B0604020202020204" pitchFamily="34" charset="0"/>
            </a:endParaRPr>
          </a:p>
          <a:p>
            <a:endParaRPr lang="da-DK" sz="1600">
              <a:latin typeface="Arial" panose="020B0604020202020204" pitchFamily="34" charset="0"/>
              <a:cs typeface="Arial" panose="020B0604020202020204" pitchFamily="34" charset="0"/>
            </a:endParaRPr>
          </a:p>
        </p:txBody>
      </p:sp>
      <p:sp>
        <p:nvSpPr>
          <p:cNvPr id="4" name="Pladsholder til indhold 3">
            <a:extLst>
              <a:ext uri="{FF2B5EF4-FFF2-40B4-BE49-F238E27FC236}">
                <a16:creationId xmlns:a16="http://schemas.microsoft.com/office/drawing/2014/main" id="{A9A55E20-492E-6512-BE4B-D5C32D3B5F43}"/>
              </a:ext>
            </a:extLst>
          </p:cNvPr>
          <p:cNvSpPr>
            <a:spLocks noGrp="1"/>
          </p:cNvSpPr>
          <p:nvPr>
            <p:ph sz="half" idx="10"/>
          </p:nvPr>
        </p:nvSpPr>
        <p:spPr>
          <a:xfrm>
            <a:off x="6198749" y="947976"/>
            <a:ext cx="5181600" cy="4351338"/>
          </a:xfrm>
        </p:spPr>
        <p:txBody>
          <a:bodyPr>
            <a:normAutofit/>
          </a:bodyPr>
          <a:lstStyle/>
          <a:p>
            <a:pPr marL="0" indent="0" fontAlgn="base">
              <a:spcBef>
                <a:spcPct val="30000"/>
              </a:spcBef>
              <a:spcAft>
                <a:spcPct val="0"/>
              </a:spcAft>
              <a:buNone/>
              <a:defRPr/>
            </a:pPr>
            <a:endParaRPr lang="en-US" sz="1600">
              <a:solidFill>
                <a:srgbClr val="000000"/>
              </a:solidFill>
              <a:latin typeface="Arial" panose="020B0604020202020204" pitchFamily="34" charset="0"/>
              <a:ea typeface="+mn-ea"/>
              <a:cs typeface="Arial" panose="020B0604020202020204" pitchFamily="34" charset="0"/>
            </a:endParaRPr>
          </a:p>
          <a:p>
            <a:pPr marL="0" indent="0" fontAlgn="base">
              <a:spcBef>
                <a:spcPct val="30000"/>
              </a:spcBef>
              <a:spcAft>
                <a:spcPct val="0"/>
              </a:spcAft>
              <a:buNone/>
              <a:defRPr/>
            </a:pPr>
            <a:endParaRPr lang="en-US" sz="1600">
              <a:solidFill>
                <a:srgbClr val="000000"/>
              </a:solidFill>
              <a:latin typeface="Arial" panose="020B0604020202020204" pitchFamily="34" charset="0"/>
              <a:ea typeface="+mn-ea"/>
              <a:cs typeface="Arial" panose="020B0604020202020204" pitchFamily="34" charset="0"/>
            </a:endParaRPr>
          </a:p>
          <a:p>
            <a:pPr marL="0" indent="0" fontAlgn="base">
              <a:spcBef>
                <a:spcPct val="30000"/>
              </a:spcBef>
              <a:spcAft>
                <a:spcPct val="0"/>
              </a:spcAft>
              <a:buNone/>
              <a:defRPr/>
            </a:pPr>
            <a:r>
              <a:rPr lang="en-US" sz="1600" b="1">
                <a:solidFill>
                  <a:srgbClr val="000000"/>
                </a:solidFill>
                <a:latin typeface="Arial" panose="020B0604020202020204" pitchFamily="34" charset="0"/>
                <a:ea typeface="+mn-ea"/>
                <a:cs typeface="Arial" panose="020B0604020202020204" pitchFamily="34" charset="0"/>
              </a:rPr>
              <a:t>Eksempel: </a:t>
            </a:r>
          </a:p>
          <a:p>
            <a:pPr marL="0" indent="0" fontAlgn="base">
              <a:spcBef>
                <a:spcPct val="30000"/>
              </a:spcBef>
              <a:spcAft>
                <a:spcPct val="0"/>
              </a:spcAft>
              <a:buNone/>
              <a:defRPr/>
            </a:pPr>
            <a:endParaRPr lang="en-US" sz="1600">
              <a:solidFill>
                <a:srgbClr val="000000"/>
              </a:solidFill>
              <a:latin typeface="Arial" panose="020B0604020202020204" pitchFamily="34" charset="0"/>
              <a:ea typeface="+mn-ea"/>
              <a:cs typeface="Arial" panose="020B0604020202020204" pitchFamily="34" charset="0"/>
            </a:endParaRPr>
          </a:p>
          <a:p>
            <a:pPr marL="0" indent="0" fontAlgn="base">
              <a:spcBef>
                <a:spcPct val="30000"/>
              </a:spcBef>
              <a:spcAft>
                <a:spcPct val="0"/>
              </a:spcAft>
              <a:buNone/>
              <a:defRPr/>
            </a:pPr>
            <a:r>
              <a:rPr lang="en-US" sz="1600" err="1">
                <a:solidFill>
                  <a:srgbClr val="000000"/>
                </a:solidFill>
                <a:latin typeface="Arial" panose="020B0604020202020204" pitchFamily="34" charset="0"/>
                <a:ea typeface="+mn-ea"/>
                <a:cs typeface="Arial" panose="020B0604020202020204" pitchFamily="34" charset="0"/>
              </a:rPr>
              <a:t>SUB</a:t>
            </a:r>
            <a:r>
              <a:rPr lang="en-US" sz="1600" baseline="-25000" err="1">
                <a:solidFill>
                  <a:srgbClr val="000000"/>
                </a:solidFill>
                <a:latin typeface="Arial" panose="020B0604020202020204" pitchFamily="34" charset="0"/>
                <a:ea typeface="+mn-ea"/>
                <a:cs typeface="Arial" panose="020B0604020202020204" pitchFamily="34" charset="0"/>
              </a:rPr>
              <a:t>Pattegriseoverlevelse</a:t>
            </a:r>
            <a:r>
              <a:rPr lang="en-US" sz="1600">
                <a:solidFill>
                  <a:srgbClr val="000000"/>
                </a:solidFill>
                <a:latin typeface="Arial" panose="020B0604020202020204" pitchFamily="34" charset="0"/>
                <a:ea typeface="+mn-ea"/>
                <a:cs typeface="Arial" panose="020B0604020202020204" pitchFamily="34" charset="0"/>
              </a:rPr>
              <a:t> * </a:t>
            </a:r>
            <a:r>
              <a:rPr lang="en-US" sz="1600" err="1">
                <a:solidFill>
                  <a:srgbClr val="000000"/>
                </a:solidFill>
                <a:latin typeface="Arial" panose="020B0604020202020204" pitchFamily="34" charset="0"/>
                <a:ea typeface="+mn-ea"/>
                <a:cs typeface="Arial" panose="020B0604020202020204" pitchFamily="34" charset="0"/>
              </a:rPr>
              <a:t>Økonomisk</a:t>
            </a:r>
            <a:r>
              <a:rPr lang="en-US" sz="1600">
                <a:solidFill>
                  <a:srgbClr val="000000"/>
                </a:solidFill>
                <a:latin typeface="Arial" panose="020B0604020202020204" pitchFamily="34" charset="0"/>
                <a:ea typeface="+mn-ea"/>
                <a:cs typeface="Arial" panose="020B0604020202020204" pitchFamily="34" charset="0"/>
              </a:rPr>
              <a:t> </a:t>
            </a:r>
            <a:r>
              <a:rPr lang="en-US" sz="1600" err="1">
                <a:solidFill>
                  <a:srgbClr val="000000"/>
                </a:solidFill>
                <a:latin typeface="Arial" panose="020B0604020202020204" pitchFamily="34" charset="0"/>
                <a:ea typeface="+mn-ea"/>
                <a:cs typeface="Arial" panose="020B0604020202020204" pitchFamily="34" charset="0"/>
              </a:rPr>
              <a:t>værdi</a:t>
            </a:r>
            <a:r>
              <a:rPr lang="en-US" sz="1600" baseline="-25000" err="1">
                <a:solidFill>
                  <a:srgbClr val="000000"/>
                </a:solidFill>
                <a:latin typeface="Arial" panose="020B0604020202020204" pitchFamily="34" charset="0"/>
                <a:ea typeface="+mn-ea"/>
                <a:cs typeface="Arial" panose="020B0604020202020204" pitchFamily="34" charset="0"/>
              </a:rPr>
              <a:t>Pattegrisoverlevelse</a:t>
            </a:r>
            <a:r>
              <a:rPr lang="en-US" sz="1600">
                <a:solidFill>
                  <a:srgbClr val="000000"/>
                </a:solidFill>
                <a:latin typeface="Arial" panose="020B0604020202020204" pitchFamily="34" charset="0"/>
                <a:ea typeface="+mn-ea"/>
                <a:cs typeface="Arial" panose="020B0604020202020204" pitchFamily="34" charset="0"/>
              </a:rPr>
              <a:t> + </a:t>
            </a:r>
          </a:p>
          <a:p>
            <a:pPr marL="0" indent="0" fontAlgn="base">
              <a:spcBef>
                <a:spcPct val="30000"/>
              </a:spcBef>
              <a:spcAft>
                <a:spcPct val="0"/>
              </a:spcAft>
              <a:buNone/>
              <a:defRPr/>
            </a:pPr>
            <a:r>
              <a:rPr lang="en-US" sz="1600">
                <a:solidFill>
                  <a:srgbClr val="000000"/>
                </a:solidFill>
                <a:latin typeface="Arial" panose="020B0604020202020204" pitchFamily="34" charset="0"/>
                <a:ea typeface="+mn-ea"/>
                <a:cs typeface="Arial" panose="020B0604020202020204" pitchFamily="34" charset="0"/>
              </a:rPr>
              <a:t>SUB</a:t>
            </a:r>
            <a:r>
              <a:rPr lang="en-US" sz="1600" baseline="-25000">
                <a:solidFill>
                  <a:srgbClr val="000000"/>
                </a:solidFill>
                <a:latin typeface="Arial" panose="020B0604020202020204" pitchFamily="34" charset="0"/>
                <a:ea typeface="+mn-ea"/>
                <a:cs typeface="Arial" panose="020B0604020202020204" pitchFamily="34" charset="0"/>
              </a:rPr>
              <a:t>0-30</a:t>
            </a:r>
            <a:r>
              <a:rPr lang="en-US" sz="1600">
                <a:solidFill>
                  <a:srgbClr val="000000"/>
                </a:solidFill>
                <a:latin typeface="Arial" panose="020B0604020202020204" pitchFamily="34" charset="0"/>
                <a:ea typeface="+mn-ea"/>
                <a:cs typeface="Arial" panose="020B0604020202020204" pitchFamily="34" charset="0"/>
              </a:rPr>
              <a:t> * </a:t>
            </a:r>
            <a:r>
              <a:rPr lang="en-US" sz="1600" err="1">
                <a:solidFill>
                  <a:srgbClr val="000000"/>
                </a:solidFill>
                <a:latin typeface="Arial" panose="020B0604020202020204" pitchFamily="34" charset="0"/>
                <a:ea typeface="+mn-ea"/>
                <a:cs typeface="Arial" panose="020B0604020202020204" pitchFamily="34" charset="0"/>
              </a:rPr>
              <a:t>Økonomisk</a:t>
            </a:r>
            <a:r>
              <a:rPr lang="en-US" sz="1600">
                <a:solidFill>
                  <a:srgbClr val="000000"/>
                </a:solidFill>
                <a:latin typeface="Arial" panose="020B0604020202020204" pitchFamily="34" charset="0"/>
                <a:ea typeface="+mn-ea"/>
                <a:cs typeface="Arial" panose="020B0604020202020204" pitchFamily="34" charset="0"/>
              </a:rPr>
              <a:t> </a:t>
            </a:r>
            <a:r>
              <a:rPr lang="en-US" sz="1600" err="1">
                <a:solidFill>
                  <a:srgbClr val="000000"/>
                </a:solidFill>
                <a:latin typeface="Arial" panose="020B0604020202020204" pitchFamily="34" charset="0"/>
                <a:ea typeface="+mn-ea"/>
                <a:cs typeface="Arial" panose="020B0604020202020204" pitchFamily="34" charset="0"/>
              </a:rPr>
              <a:t>værdi</a:t>
            </a:r>
            <a:r>
              <a:rPr lang="en-US" sz="1600">
                <a:solidFill>
                  <a:srgbClr val="000000"/>
                </a:solidFill>
                <a:latin typeface="Arial" panose="020B0604020202020204" pitchFamily="34" charset="0"/>
                <a:ea typeface="+mn-ea"/>
                <a:cs typeface="Arial" panose="020B0604020202020204" pitchFamily="34" charset="0"/>
              </a:rPr>
              <a:t>+ </a:t>
            </a:r>
          </a:p>
          <a:p>
            <a:pPr marL="0" indent="0" fontAlgn="base">
              <a:spcBef>
                <a:spcPct val="30000"/>
              </a:spcBef>
              <a:spcAft>
                <a:spcPct val="0"/>
              </a:spcAft>
              <a:buNone/>
              <a:defRPr/>
            </a:pPr>
            <a:r>
              <a:rPr lang="en-US" sz="1600">
                <a:solidFill>
                  <a:srgbClr val="000000"/>
                </a:solidFill>
                <a:latin typeface="Arial" panose="020B0604020202020204" pitchFamily="34" charset="0"/>
                <a:ea typeface="+mn-ea"/>
                <a:cs typeface="Arial" panose="020B0604020202020204" pitchFamily="34" charset="0"/>
              </a:rPr>
              <a:t>SUB</a:t>
            </a:r>
            <a:r>
              <a:rPr lang="en-US" sz="1600" baseline="-25000">
                <a:solidFill>
                  <a:srgbClr val="000000"/>
                </a:solidFill>
                <a:latin typeface="Arial" panose="020B0604020202020204" pitchFamily="34" charset="0"/>
                <a:ea typeface="+mn-ea"/>
                <a:cs typeface="Arial" panose="020B0604020202020204" pitchFamily="34" charset="0"/>
              </a:rPr>
              <a:t>30-100</a:t>
            </a:r>
            <a:r>
              <a:rPr lang="en-US" sz="1600">
                <a:solidFill>
                  <a:srgbClr val="000000"/>
                </a:solidFill>
                <a:latin typeface="Arial" panose="020B0604020202020204" pitchFamily="34" charset="0"/>
                <a:ea typeface="+mn-ea"/>
                <a:cs typeface="Arial" panose="020B0604020202020204" pitchFamily="34" charset="0"/>
              </a:rPr>
              <a:t> * </a:t>
            </a:r>
            <a:r>
              <a:rPr lang="en-US" sz="1600" err="1">
                <a:solidFill>
                  <a:srgbClr val="000000"/>
                </a:solidFill>
                <a:latin typeface="Arial" panose="020B0604020202020204" pitchFamily="34" charset="0"/>
                <a:ea typeface="+mn-ea"/>
                <a:cs typeface="Arial" panose="020B0604020202020204" pitchFamily="34" charset="0"/>
              </a:rPr>
              <a:t>Økonomisk</a:t>
            </a:r>
            <a:r>
              <a:rPr lang="en-US" sz="1600">
                <a:solidFill>
                  <a:srgbClr val="000000"/>
                </a:solidFill>
                <a:latin typeface="Arial" panose="020B0604020202020204" pitchFamily="34" charset="0"/>
                <a:ea typeface="+mn-ea"/>
                <a:cs typeface="Arial" panose="020B0604020202020204" pitchFamily="34" charset="0"/>
              </a:rPr>
              <a:t> værdi</a:t>
            </a:r>
            <a:r>
              <a:rPr lang="en-US" sz="1600" baseline="-25000">
                <a:solidFill>
                  <a:srgbClr val="000000"/>
                </a:solidFill>
                <a:latin typeface="Arial" panose="020B0604020202020204" pitchFamily="34" charset="0"/>
                <a:ea typeface="+mn-ea"/>
                <a:cs typeface="Arial" panose="020B0604020202020204" pitchFamily="34" charset="0"/>
              </a:rPr>
              <a:t>30-100</a:t>
            </a:r>
            <a:r>
              <a:rPr lang="en-US" sz="1600">
                <a:solidFill>
                  <a:srgbClr val="000000"/>
                </a:solidFill>
                <a:latin typeface="Arial" panose="020B0604020202020204" pitchFamily="34" charset="0"/>
                <a:ea typeface="+mn-ea"/>
                <a:cs typeface="Arial" panose="020B0604020202020204" pitchFamily="34" charset="0"/>
              </a:rPr>
              <a:t> + 100 </a:t>
            </a:r>
          </a:p>
          <a:p>
            <a:pPr marL="0" indent="0" fontAlgn="base">
              <a:spcBef>
                <a:spcPct val="30000"/>
              </a:spcBef>
              <a:spcAft>
                <a:spcPct val="0"/>
              </a:spcAft>
              <a:buNone/>
              <a:defRPr/>
            </a:pPr>
            <a:r>
              <a:rPr lang="en-US" sz="1600">
                <a:solidFill>
                  <a:srgbClr val="000000"/>
                </a:solidFill>
                <a:latin typeface="Arial" panose="020B0604020202020204" pitchFamily="34" charset="0"/>
                <a:ea typeface="+mn-ea"/>
                <a:cs typeface="Arial" panose="020B0604020202020204" pitchFamily="34" charset="0"/>
              </a:rPr>
              <a:t>Etc. </a:t>
            </a:r>
          </a:p>
          <a:p>
            <a:pPr marL="0" indent="0">
              <a:buNone/>
            </a:pP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Rå-indekset</a:t>
            </a:r>
            <a:r>
              <a:rPr lang="en-US" sz="1600">
                <a:latin typeface="Arial" panose="020B0604020202020204" pitchFamily="34" charset="0"/>
                <a:cs typeface="Arial" panose="020B0604020202020204" pitchFamily="34" charset="0"/>
              </a:rPr>
              <a:t>  * </a:t>
            </a:r>
            <a:r>
              <a:rPr lang="en-US" sz="1600" err="1">
                <a:latin typeface="Arial" panose="020B0604020202020204" pitchFamily="34" charset="0"/>
                <a:cs typeface="Arial" panose="020B0604020202020204" pitchFamily="34" charset="0"/>
              </a:rPr>
              <a:t>Standardiseringsfaktoren</a:t>
            </a:r>
            <a:r>
              <a:rPr lang="en-US" sz="1600">
                <a:latin typeface="Arial" panose="020B0604020202020204" pitchFamily="34" charset="0"/>
                <a:cs typeface="Arial" panose="020B0604020202020204" pitchFamily="34" charset="0"/>
              </a:rPr>
              <a:t> + 100 </a:t>
            </a:r>
          </a:p>
          <a:p>
            <a:pPr marL="0" indent="0">
              <a:buNone/>
            </a:pPr>
            <a:r>
              <a:rPr lang="en-US" sz="1600" u="sng">
                <a:latin typeface="Arial" panose="020B0604020202020204" pitchFamily="34" charset="0"/>
                <a:cs typeface="Arial" panose="020B0604020202020204" pitchFamily="34" charset="0"/>
              </a:rPr>
              <a:t>= </a:t>
            </a:r>
            <a:r>
              <a:rPr lang="en-US" sz="1600" u="sng" err="1">
                <a:latin typeface="Arial" panose="020B0604020202020204" pitchFamily="34" charset="0"/>
                <a:cs typeface="Arial" panose="020B0604020202020204" pitchFamily="34" charset="0"/>
              </a:rPr>
              <a:t>Selektionsindekset</a:t>
            </a:r>
            <a:r>
              <a:rPr lang="en-US" sz="1600" u="sng">
                <a:latin typeface="Arial" panose="020B0604020202020204" pitchFamily="34" charset="0"/>
                <a:cs typeface="Arial" panose="020B0604020202020204" pitchFamily="34" charset="0"/>
              </a:rPr>
              <a:t> </a:t>
            </a:r>
          </a:p>
          <a:p>
            <a:endParaRPr lang="LID4096" sz="1600"/>
          </a:p>
        </p:txBody>
      </p:sp>
      <p:pic>
        <p:nvPicPr>
          <p:cNvPr id="7" name="Billede 6">
            <a:extLst>
              <a:ext uri="{FF2B5EF4-FFF2-40B4-BE49-F238E27FC236}">
                <a16:creationId xmlns:a16="http://schemas.microsoft.com/office/drawing/2014/main" id="{52F3208F-D54C-7426-3138-04717AC58AEB}"/>
              </a:ext>
            </a:extLst>
          </p:cNvPr>
          <p:cNvPicPr>
            <a:picLocks noChangeAspect="1"/>
          </p:cNvPicPr>
          <p:nvPr/>
        </p:nvPicPr>
        <p:blipFill>
          <a:blip r:embed="rId3"/>
          <a:stretch>
            <a:fillRect/>
          </a:stretch>
        </p:blipFill>
        <p:spPr>
          <a:xfrm>
            <a:off x="0" y="4226298"/>
            <a:ext cx="12192000" cy="2160362"/>
          </a:xfrm>
          <a:prstGeom prst="rect">
            <a:avLst/>
          </a:prstGeom>
        </p:spPr>
      </p:pic>
      <p:sp>
        <p:nvSpPr>
          <p:cNvPr id="9" name="Pil: stribet til højre 8">
            <a:extLst>
              <a:ext uri="{FF2B5EF4-FFF2-40B4-BE49-F238E27FC236}">
                <a16:creationId xmlns:a16="http://schemas.microsoft.com/office/drawing/2014/main" id="{0C82BDE9-9DBA-49EF-3FA0-7666D960FEDC}"/>
              </a:ext>
            </a:extLst>
          </p:cNvPr>
          <p:cNvSpPr/>
          <p:nvPr/>
        </p:nvSpPr>
        <p:spPr>
          <a:xfrm>
            <a:off x="4946105" y="2512936"/>
            <a:ext cx="1020597" cy="610709"/>
          </a:xfrm>
          <a:prstGeom prst="striped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Pil: stribet til højre 9">
            <a:extLst>
              <a:ext uri="{FF2B5EF4-FFF2-40B4-BE49-F238E27FC236}">
                <a16:creationId xmlns:a16="http://schemas.microsoft.com/office/drawing/2014/main" id="{18314329-BCDA-C41E-30B6-EB7402E12977}"/>
              </a:ext>
            </a:extLst>
          </p:cNvPr>
          <p:cNvSpPr/>
          <p:nvPr/>
        </p:nvSpPr>
        <p:spPr>
          <a:xfrm rot="5400000">
            <a:off x="7675290" y="4495242"/>
            <a:ext cx="1926770" cy="248649"/>
          </a:xfrm>
          <a:prstGeom prst="stripedRightArrow">
            <a:avLst>
              <a:gd name="adj1" fmla="val 50002"/>
              <a:gd name="adj2" fmla="val 500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53940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2102B-B075-6CCC-D3AB-7CF4C57391DC}"/>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512EA4A7-EE47-8315-649E-CA4685A1DF17}"/>
              </a:ext>
            </a:extLst>
          </p:cNvPr>
          <p:cNvGraphicFramePr>
            <a:graphicFrameLocks/>
          </p:cNvGraphicFramePr>
          <p:nvPr/>
        </p:nvGraphicFramePr>
        <p:xfrm>
          <a:off x="1524000" y="1828801"/>
          <a:ext cx="9144000" cy="4657725"/>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6144AA93-66CD-1D80-0817-04A27A14EB2F}"/>
              </a:ext>
            </a:extLst>
          </p:cNvPr>
          <p:cNvSpPr txBox="1"/>
          <p:nvPr/>
        </p:nvSpPr>
        <p:spPr>
          <a:xfrm>
            <a:off x="7162800" y="6015335"/>
            <a:ext cx="1905000" cy="369332"/>
          </a:xfrm>
          <a:prstGeom prst="rect">
            <a:avLst/>
          </a:prstGeom>
          <a:noFill/>
        </p:spPr>
        <p:txBody>
          <a:bodyPr wrap="square" rtlCol="0">
            <a:spAutoFit/>
          </a:bodyPr>
          <a:lstStyle/>
          <a:p>
            <a:pPr algn="ctr"/>
            <a:r>
              <a:rPr lang="en-US" b="1" err="1">
                <a:latin typeface="Arial"/>
                <a:cs typeface="Arial"/>
              </a:rPr>
              <a:t>Udvalgte</a:t>
            </a:r>
            <a:r>
              <a:rPr lang="en-US" b="1">
                <a:latin typeface="Arial"/>
                <a:cs typeface="Arial"/>
              </a:rPr>
              <a:t> </a:t>
            </a:r>
            <a:r>
              <a:rPr lang="en-US" b="1" err="1">
                <a:latin typeface="Arial"/>
                <a:cs typeface="Arial"/>
              </a:rPr>
              <a:t>dyr</a:t>
            </a:r>
            <a:r>
              <a:rPr lang="en-US" b="1">
                <a:latin typeface="Arial"/>
                <a:cs typeface="Arial"/>
              </a:rPr>
              <a:t> </a:t>
            </a:r>
          </a:p>
        </p:txBody>
      </p:sp>
      <p:cxnSp>
        <p:nvCxnSpPr>
          <p:cNvPr id="10" name="Straight Connector 9">
            <a:extLst>
              <a:ext uri="{FF2B5EF4-FFF2-40B4-BE49-F238E27FC236}">
                <a16:creationId xmlns:a16="http://schemas.microsoft.com/office/drawing/2014/main" id="{CD6577B9-8C02-0467-75CE-3DED43C88EF5}"/>
              </a:ext>
            </a:extLst>
          </p:cNvPr>
          <p:cNvCxnSpPr/>
          <p:nvPr/>
        </p:nvCxnSpPr>
        <p:spPr>
          <a:xfrm rot="5400000">
            <a:off x="3924300" y="3924300"/>
            <a:ext cx="434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03C8CD-1176-3D26-03DD-C0AA9F686328}"/>
              </a:ext>
            </a:extLst>
          </p:cNvPr>
          <p:cNvCxnSpPr/>
          <p:nvPr/>
        </p:nvCxnSpPr>
        <p:spPr>
          <a:xfrm rot="5400000">
            <a:off x="7582694" y="5524500"/>
            <a:ext cx="837406" cy="7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FDD426-EBBB-453B-E972-FC2CFA59BDAE}"/>
              </a:ext>
            </a:extLst>
          </p:cNvPr>
          <p:cNvCxnSpPr/>
          <p:nvPr/>
        </p:nvCxnSpPr>
        <p:spPr>
          <a:xfrm flipV="1">
            <a:off x="8001000" y="5486400"/>
            <a:ext cx="304800" cy="152400"/>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37F801F-AB28-4167-4FC8-5063695056E2}"/>
              </a:ext>
            </a:extLst>
          </p:cNvPr>
          <p:cNvCxnSpPr/>
          <p:nvPr/>
        </p:nvCxnSpPr>
        <p:spPr>
          <a:xfrm flipV="1">
            <a:off x="8001000" y="5562600"/>
            <a:ext cx="457200" cy="228600"/>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5A923F-3D72-E262-C147-557E9B1FE2C0}"/>
              </a:ext>
            </a:extLst>
          </p:cNvPr>
          <p:cNvCxnSpPr/>
          <p:nvPr/>
        </p:nvCxnSpPr>
        <p:spPr>
          <a:xfrm flipV="1">
            <a:off x="8077200" y="5638800"/>
            <a:ext cx="457200" cy="228600"/>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27EDC4A-F587-7517-0AB3-BF5E6D579463}"/>
              </a:ext>
            </a:extLst>
          </p:cNvPr>
          <p:cNvCxnSpPr/>
          <p:nvPr/>
        </p:nvCxnSpPr>
        <p:spPr>
          <a:xfrm flipV="1">
            <a:off x="8305800" y="5715000"/>
            <a:ext cx="457200" cy="228600"/>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F6863E6-805A-8692-FDCC-4F2552F37AA1}"/>
              </a:ext>
            </a:extLst>
          </p:cNvPr>
          <p:cNvCxnSpPr/>
          <p:nvPr/>
        </p:nvCxnSpPr>
        <p:spPr>
          <a:xfrm flipV="1">
            <a:off x="8610600" y="5791200"/>
            <a:ext cx="381000" cy="152400"/>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B9CDC6-B283-B2D0-9770-E944EE4DF5E9}"/>
              </a:ext>
            </a:extLst>
          </p:cNvPr>
          <p:cNvCxnSpPr/>
          <p:nvPr/>
        </p:nvCxnSpPr>
        <p:spPr>
          <a:xfrm flipV="1">
            <a:off x="8001000" y="5410200"/>
            <a:ext cx="228600" cy="76200"/>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BA60776-433B-0F57-5345-131BA52586D6}"/>
              </a:ext>
            </a:extLst>
          </p:cNvPr>
          <p:cNvCxnSpPr/>
          <p:nvPr/>
        </p:nvCxnSpPr>
        <p:spPr>
          <a:xfrm rot="5400000">
            <a:off x="7239000" y="4191000"/>
            <a:ext cx="2286000" cy="45720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2DC09BD-D838-7D49-ED5D-11A09D2C547A}"/>
              </a:ext>
            </a:extLst>
          </p:cNvPr>
          <p:cNvSpPr txBox="1"/>
          <p:nvPr/>
        </p:nvSpPr>
        <p:spPr>
          <a:xfrm>
            <a:off x="5181600" y="6019800"/>
            <a:ext cx="1905000" cy="369332"/>
          </a:xfrm>
          <a:prstGeom prst="rect">
            <a:avLst/>
          </a:prstGeom>
          <a:noFill/>
        </p:spPr>
        <p:txBody>
          <a:bodyPr wrap="square" rtlCol="0">
            <a:spAutoFit/>
          </a:bodyPr>
          <a:lstStyle/>
          <a:p>
            <a:pPr algn="ctr"/>
            <a:r>
              <a:rPr lang="en-US" err="1">
                <a:latin typeface="Arial"/>
                <a:cs typeface="Arial"/>
              </a:rPr>
              <a:t>Gennemsnit</a:t>
            </a:r>
            <a:endParaRPr lang="en-US">
              <a:latin typeface="Arial"/>
              <a:cs typeface="Arial"/>
            </a:endParaRPr>
          </a:p>
        </p:txBody>
      </p:sp>
      <p:sp>
        <p:nvSpPr>
          <p:cNvPr id="29" name="TextBox 1">
            <a:extLst>
              <a:ext uri="{FF2B5EF4-FFF2-40B4-BE49-F238E27FC236}">
                <a16:creationId xmlns:a16="http://schemas.microsoft.com/office/drawing/2014/main" id="{E44A186A-A7D4-A5C9-82A0-32878D8FC01B}"/>
              </a:ext>
            </a:extLst>
          </p:cNvPr>
          <p:cNvSpPr txBox="1"/>
          <p:nvPr/>
        </p:nvSpPr>
        <p:spPr>
          <a:xfrm>
            <a:off x="7203232" y="2410409"/>
            <a:ext cx="3047970" cy="11430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a:latin typeface="Arial"/>
                <a:cs typeface="Arial"/>
              </a:rPr>
              <a:t>Brug de </a:t>
            </a:r>
            <a:r>
              <a:rPr lang="en-US" sz="2400" err="1">
                <a:latin typeface="Arial"/>
                <a:cs typeface="Arial"/>
              </a:rPr>
              <a:t>bedste</a:t>
            </a:r>
            <a:r>
              <a:rPr lang="en-US" sz="2400">
                <a:latin typeface="Arial"/>
                <a:cs typeface="Arial"/>
              </a:rPr>
              <a:t> </a:t>
            </a:r>
            <a:r>
              <a:rPr lang="en-US" sz="2400" err="1">
                <a:latin typeface="Arial"/>
                <a:cs typeface="Arial"/>
              </a:rPr>
              <a:t>dyr</a:t>
            </a:r>
            <a:r>
              <a:rPr lang="en-US" sz="2400">
                <a:latin typeface="Arial"/>
                <a:cs typeface="Arial"/>
              </a:rPr>
              <a:t> </a:t>
            </a:r>
            <a:r>
              <a:rPr lang="en-US" sz="2400" err="1">
                <a:latin typeface="Arial"/>
                <a:cs typeface="Arial"/>
              </a:rPr>
              <a:t>til</a:t>
            </a:r>
            <a:r>
              <a:rPr lang="en-US" sz="2400">
                <a:latin typeface="Arial"/>
                <a:cs typeface="Arial"/>
              </a:rPr>
              <a:t> </a:t>
            </a:r>
            <a:r>
              <a:rPr lang="en-US" sz="2400" err="1">
                <a:latin typeface="Arial"/>
                <a:cs typeface="Arial"/>
              </a:rPr>
              <a:t>næste</a:t>
            </a:r>
            <a:r>
              <a:rPr lang="en-US" sz="2400">
                <a:latin typeface="Arial"/>
                <a:cs typeface="Arial"/>
              </a:rPr>
              <a:t> generation </a:t>
            </a:r>
          </a:p>
        </p:txBody>
      </p:sp>
      <p:sp>
        <p:nvSpPr>
          <p:cNvPr id="31" name="TextBox 30">
            <a:extLst>
              <a:ext uri="{FF2B5EF4-FFF2-40B4-BE49-F238E27FC236}">
                <a16:creationId xmlns:a16="http://schemas.microsoft.com/office/drawing/2014/main" id="{1F979D49-D5EF-2088-8719-758A5C29F1D3}"/>
              </a:ext>
            </a:extLst>
          </p:cNvPr>
          <p:cNvSpPr txBox="1"/>
          <p:nvPr/>
        </p:nvSpPr>
        <p:spPr>
          <a:xfrm>
            <a:off x="1523206" y="1463041"/>
            <a:ext cx="9144000" cy="369332"/>
          </a:xfrm>
          <a:prstGeom prst="rect">
            <a:avLst/>
          </a:prstGeom>
          <a:noFill/>
        </p:spPr>
        <p:txBody>
          <a:bodyPr wrap="square" rtlCol="0">
            <a:spAutoFit/>
          </a:bodyPr>
          <a:lstStyle/>
          <a:p>
            <a:pPr algn="ctr"/>
            <a:r>
              <a:rPr lang="en-US" i="1" dirty="0" err="1">
                <a:latin typeface="Arial"/>
                <a:cs typeface="Arial"/>
              </a:rPr>
              <a:t>Udpeg</a:t>
            </a:r>
            <a:r>
              <a:rPr lang="en-US" i="1" dirty="0">
                <a:latin typeface="Arial"/>
                <a:cs typeface="Arial"/>
              </a:rPr>
              <a:t> de </a:t>
            </a:r>
            <a:r>
              <a:rPr lang="en-US" i="1" dirty="0" err="1">
                <a:latin typeface="Arial"/>
                <a:cs typeface="Arial"/>
              </a:rPr>
              <a:t>bedste</a:t>
            </a:r>
            <a:r>
              <a:rPr lang="en-US" i="1" dirty="0">
                <a:latin typeface="Arial"/>
                <a:cs typeface="Arial"/>
              </a:rPr>
              <a:t> </a:t>
            </a:r>
            <a:r>
              <a:rPr lang="en-US" i="1" dirty="0" err="1">
                <a:latin typeface="Arial"/>
                <a:cs typeface="Arial"/>
              </a:rPr>
              <a:t>avlsdyr</a:t>
            </a:r>
            <a:r>
              <a:rPr lang="en-US" i="1" dirty="0">
                <a:latin typeface="Arial"/>
                <a:cs typeface="Arial"/>
              </a:rPr>
              <a:t> i </a:t>
            </a:r>
            <a:r>
              <a:rPr lang="en-US" i="1" dirty="0" err="1">
                <a:latin typeface="Arial"/>
                <a:cs typeface="Arial"/>
              </a:rPr>
              <a:t>populationen</a:t>
            </a:r>
            <a:r>
              <a:rPr lang="en-US" i="1" dirty="0">
                <a:latin typeface="Arial"/>
                <a:cs typeface="Arial"/>
              </a:rPr>
              <a:t> (</a:t>
            </a:r>
            <a:r>
              <a:rPr lang="en-US" i="1" dirty="0" err="1">
                <a:latin typeface="Arial"/>
                <a:cs typeface="Arial"/>
              </a:rPr>
              <a:t>DanBred</a:t>
            </a:r>
            <a:r>
              <a:rPr lang="en-US" i="1" dirty="0">
                <a:latin typeface="Arial"/>
                <a:cs typeface="Arial"/>
              </a:rPr>
              <a:t> </a:t>
            </a:r>
            <a:r>
              <a:rPr lang="en-US" i="1" dirty="0" err="1">
                <a:latin typeface="Arial"/>
                <a:cs typeface="Arial"/>
              </a:rPr>
              <a:t>indeks</a:t>
            </a:r>
            <a:r>
              <a:rPr lang="en-US" i="1" dirty="0">
                <a:latin typeface="Arial"/>
                <a:cs typeface="Arial"/>
              </a:rPr>
              <a:t>) </a:t>
            </a:r>
          </a:p>
        </p:txBody>
      </p:sp>
      <p:cxnSp>
        <p:nvCxnSpPr>
          <p:cNvPr id="22" name="Straight Connector 21">
            <a:extLst>
              <a:ext uri="{FF2B5EF4-FFF2-40B4-BE49-F238E27FC236}">
                <a16:creationId xmlns:a16="http://schemas.microsoft.com/office/drawing/2014/main" id="{2F8C7A3C-9F12-A968-6701-E56FBD20AE22}"/>
              </a:ext>
            </a:extLst>
          </p:cNvPr>
          <p:cNvCxnSpPr/>
          <p:nvPr/>
        </p:nvCxnSpPr>
        <p:spPr>
          <a:xfrm flipV="1">
            <a:off x="8115300" y="5648612"/>
            <a:ext cx="457200" cy="228600"/>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609A2E32-A18A-4E48-E837-A9A1789AD3F1}"/>
              </a:ext>
            </a:extLst>
          </p:cNvPr>
          <p:cNvSpPr>
            <a:spLocks noGrp="1"/>
          </p:cNvSpPr>
          <p:nvPr>
            <p:ph type="title"/>
          </p:nvPr>
        </p:nvSpPr>
        <p:spPr>
          <a:xfrm>
            <a:off x="837406" y="290536"/>
            <a:ext cx="10515600" cy="729103"/>
          </a:xfrm>
        </p:spPr>
        <p:txBody>
          <a:bodyPr/>
          <a:lstStyle/>
          <a:p>
            <a:r>
              <a:rPr lang="en-US" b="1" err="1">
                <a:latin typeface="Arial"/>
                <a:cs typeface="Arial"/>
              </a:rPr>
              <a:t>Selektionsindeks</a:t>
            </a:r>
            <a:r>
              <a:rPr lang="en-US" b="1">
                <a:latin typeface="Arial"/>
                <a:cs typeface="Arial"/>
              </a:rPr>
              <a:t> </a:t>
            </a:r>
            <a:br>
              <a:rPr lang="en-US" b="1">
                <a:latin typeface="Arial"/>
                <a:cs typeface="Arial"/>
              </a:rPr>
            </a:br>
            <a:r>
              <a:rPr lang="en-US" b="1">
                <a:latin typeface="Arial"/>
                <a:cs typeface="Arial"/>
              </a:rPr>
              <a:t>– </a:t>
            </a:r>
            <a:r>
              <a:rPr lang="en-US" b="1" err="1">
                <a:latin typeface="Arial"/>
                <a:cs typeface="Arial"/>
              </a:rPr>
              <a:t>udvælg</a:t>
            </a:r>
            <a:r>
              <a:rPr lang="en-US" b="1">
                <a:latin typeface="Arial"/>
                <a:cs typeface="Arial"/>
              </a:rPr>
              <a:t> de </a:t>
            </a:r>
            <a:r>
              <a:rPr lang="en-US" b="1" err="1">
                <a:latin typeface="Arial"/>
                <a:cs typeface="Arial"/>
              </a:rPr>
              <a:t>bedste</a:t>
            </a:r>
            <a:r>
              <a:rPr lang="en-US" b="1">
                <a:latin typeface="Arial"/>
                <a:cs typeface="Arial"/>
              </a:rPr>
              <a:t> </a:t>
            </a:r>
            <a:r>
              <a:rPr lang="en-US" b="1" err="1">
                <a:latin typeface="Arial"/>
                <a:cs typeface="Arial"/>
              </a:rPr>
              <a:t>kandidater</a:t>
            </a:r>
            <a:r>
              <a:rPr lang="en-US" b="1">
                <a:latin typeface="Arial"/>
                <a:cs typeface="Arial"/>
              </a:rPr>
              <a:t> </a:t>
            </a:r>
            <a:endParaRPr lang="LID4096"/>
          </a:p>
        </p:txBody>
      </p:sp>
    </p:spTree>
    <p:extLst>
      <p:ext uri="{BB962C8B-B14F-4D97-AF65-F5344CB8AC3E}">
        <p14:creationId xmlns:p14="http://schemas.microsoft.com/office/powerpoint/2010/main" val="15557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7C5D4-8EB3-BF6F-9F06-8B4D1E5649B0}"/>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0AD710D-97B2-3C03-8434-799D4D44D34D}"/>
              </a:ext>
            </a:extLst>
          </p:cNvPr>
          <p:cNvGraphicFramePr>
            <a:graphicFrameLocks/>
          </p:cNvGraphicFramePr>
          <p:nvPr/>
        </p:nvGraphicFramePr>
        <p:xfrm>
          <a:off x="1524000" y="1828802"/>
          <a:ext cx="9144000" cy="4733924"/>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4CF7F953-52A2-2B5B-D9CF-7044C40CFD7B}"/>
              </a:ext>
            </a:extLst>
          </p:cNvPr>
          <p:cNvCxnSpPr/>
          <p:nvPr/>
        </p:nvCxnSpPr>
        <p:spPr>
          <a:xfrm rot="5400000">
            <a:off x="3924300" y="3924300"/>
            <a:ext cx="434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ight Arrow 43">
            <a:extLst>
              <a:ext uri="{FF2B5EF4-FFF2-40B4-BE49-F238E27FC236}">
                <a16:creationId xmlns:a16="http://schemas.microsoft.com/office/drawing/2014/main" id="{CA63ECED-5289-C61A-49BF-43717DC4D05F}"/>
              </a:ext>
            </a:extLst>
          </p:cNvPr>
          <p:cNvSpPr/>
          <p:nvPr/>
        </p:nvSpPr>
        <p:spPr>
          <a:xfrm>
            <a:off x="6190861" y="1673290"/>
            <a:ext cx="914400" cy="304800"/>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5" name="TextBox 44">
            <a:extLst>
              <a:ext uri="{FF2B5EF4-FFF2-40B4-BE49-F238E27FC236}">
                <a16:creationId xmlns:a16="http://schemas.microsoft.com/office/drawing/2014/main" id="{E0C2F80E-C55F-9F50-62BB-11B21D7C589A}"/>
              </a:ext>
            </a:extLst>
          </p:cNvPr>
          <p:cNvSpPr txBox="1"/>
          <p:nvPr/>
        </p:nvSpPr>
        <p:spPr>
          <a:xfrm>
            <a:off x="7848600" y="1559908"/>
            <a:ext cx="3618722" cy="646331"/>
          </a:xfrm>
          <a:prstGeom prst="rect">
            <a:avLst/>
          </a:prstGeom>
          <a:noFill/>
        </p:spPr>
        <p:txBody>
          <a:bodyPr wrap="square" rtlCol="0">
            <a:spAutoFit/>
          </a:bodyPr>
          <a:lstStyle/>
          <a:p>
            <a:r>
              <a:rPr lang="en-US" dirty="0" err="1">
                <a:latin typeface="Arial"/>
                <a:cs typeface="Arial"/>
              </a:rPr>
              <a:t>Næste</a:t>
            </a:r>
            <a:r>
              <a:rPr lang="en-US" dirty="0">
                <a:latin typeface="Arial"/>
                <a:cs typeface="Arial"/>
              </a:rPr>
              <a:t> generation:</a:t>
            </a:r>
          </a:p>
          <a:p>
            <a:r>
              <a:rPr lang="en-US" dirty="0">
                <a:latin typeface="Arial"/>
                <a:cs typeface="Arial"/>
              </a:rPr>
              <a:t>Hele </a:t>
            </a:r>
            <a:r>
              <a:rPr lang="en-US" dirty="0" err="1">
                <a:latin typeface="Arial"/>
                <a:cs typeface="Arial"/>
              </a:rPr>
              <a:t>populationen</a:t>
            </a:r>
            <a:r>
              <a:rPr lang="en-US" dirty="0">
                <a:latin typeface="Arial"/>
                <a:cs typeface="Arial"/>
              </a:rPr>
              <a:t> </a:t>
            </a:r>
            <a:r>
              <a:rPr lang="en-US" dirty="0" err="1">
                <a:latin typeface="Arial"/>
                <a:cs typeface="Arial"/>
              </a:rPr>
              <a:t>forbedres</a:t>
            </a:r>
            <a:r>
              <a:rPr lang="en-US" dirty="0">
                <a:latin typeface="Arial"/>
                <a:cs typeface="Arial"/>
              </a:rPr>
              <a:t>!</a:t>
            </a:r>
          </a:p>
        </p:txBody>
      </p:sp>
      <p:grpSp>
        <p:nvGrpSpPr>
          <p:cNvPr id="2" name="Group 11">
            <a:extLst>
              <a:ext uri="{FF2B5EF4-FFF2-40B4-BE49-F238E27FC236}">
                <a16:creationId xmlns:a16="http://schemas.microsoft.com/office/drawing/2014/main" id="{B77CA7F3-314A-571C-3D95-EB465F886228}"/>
              </a:ext>
            </a:extLst>
          </p:cNvPr>
          <p:cNvGrpSpPr/>
          <p:nvPr/>
        </p:nvGrpSpPr>
        <p:grpSpPr>
          <a:xfrm>
            <a:off x="5797421" y="1583084"/>
            <a:ext cx="9144000" cy="4890485"/>
            <a:chOff x="1649457" y="2162272"/>
            <a:chExt cx="9144000" cy="4884771"/>
          </a:xfrm>
        </p:grpSpPr>
        <p:graphicFrame>
          <p:nvGraphicFramePr>
            <p:cNvPr id="31" name="Chart 30">
              <a:extLst>
                <a:ext uri="{FF2B5EF4-FFF2-40B4-BE49-F238E27FC236}">
                  <a16:creationId xmlns:a16="http://schemas.microsoft.com/office/drawing/2014/main" id="{050377A5-290D-C689-D88E-BFE36EEF0A10}"/>
                </a:ext>
              </a:extLst>
            </p:cNvPr>
            <p:cNvGraphicFramePr>
              <a:graphicFrameLocks/>
            </p:cNvGraphicFramePr>
            <p:nvPr>
              <p:extLst>
                <p:ext uri="{D42A27DB-BD31-4B8C-83A1-F6EECF244321}">
                  <p14:modId xmlns:p14="http://schemas.microsoft.com/office/powerpoint/2010/main" val="1401372905"/>
                </p:ext>
              </p:extLst>
            </p:nvPr>
          </p:nvGraphicFramePr>
          <p:xfrm>
            <a:off x="1649457" y="2389318"/>
            <a:ext cx="9144000" cy="4657725"/>
          </p:xfrm>
          <a:graphic>
            <a:graphicData uri="http://schemas.openxmlformats.org/drawingml/2006/chart">
              <c:chart xmlns:c="http://schemas.openxmlformats.org/drawingml/2006/chart" xmlns:r="http://schemas.openxmlformats.org/officeDocument/2006/relationships" r:id="rId4"/>
            </a:graphicData>
          </a:graphic>
        </p:graphicFrame>
        <p:cxnSp>
          <p:nvCxnSpPr>
            <p:cNvPr id="40" name="Straight Connector 39">
              <a:extLst>
                <a:ext uri="{FF2B5EF4-FFF2-40B4-BE49-F238E27FC236}">
                  <a16:creationId xmlns:a16="http://schemas.microsoft.com/office/drawing/2014/main" id="{20D7022D-0997-F2D6-6805-D5564842E418}"/>
                </a:ext>
              </a:extLst>
            </p:cNvPr>
            <p:cNvCxnSpPr/>
            <p:nvPr/>
          </p:nvCxnSpPr>
          <p:spPr>
            <a:xfrm rot="5400000">
              <a:off x="3905744" y="4333178"/>
              <a:ext cx="434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9C705090-4486-4C4B-8EF3-2596A59E860B}"/>
              </a:ext>
            </a:extLst>
          </p:cNvPr>
          <p:cNvSpPr txBox="1"/>
          <p:nvPr/>
        </p:nvSpPr>
        <p:spPr>
          <a:xfrm>
            <a:off x="5526832" y="6043971"/>
            <a:ext cx="2705877" cy="369332"/>
          </a:xfrm>
          <a:prstGeom prst="rect">
            <a:avLst/>
          </a:prstGeom>
          <a:noFill/>
        </p:spPr>
        <p:txBody>
          <a:bodyPr wrap="square" rtlCol="0">
            <a:spAutoFit/>
          </a:bodyPr>
          <a:lstStyle/>
          <a:p>
            <a:pPr algn="ctr"/>
            <a:r>
              <a:rPr lang="en-US" b="1" dirty="0" err="1">
                <a:latin typeface="Arial"/>
                <a:cs typeface="Arial"/>
              </a:rPr>
              <a:t>Nyt</a:t>
            </a:r>
            <a:r>
              <a:rPr lang="en-US" b="1" dirty="0">
                <a:latin typeface="Arial"/>
                <a:cs typeface="Arial"/>
              </a:rPr>
              <a:t> </a:t>
            </a:r>
            <a:r>
              <a:rPr lang="en-US" b="1" dirty="0" err="1">
                <a:latin typeface="Arial"/>
                <a:cs typeface="Arial"/>
              </a:rPr>
              <a:t>gennemsnit</a:t>
            </a:r>
            <a:endParaRPr lang="en-US" b="1" dirty="0">
              <a:latin typeface="Arial"/>
              <a:cs typeface="Arial"/>
            </a:endParaRPr>
          </a:p>
        </p:txBody>
      </p:sp>
      <p:sp>
        <p:nvSpPr>
          <p:cNvPr id="14" name="TextBox 13">
            <a:extLst>
              <a:ext uri="{FF2B5EF4-FFF2-40B4-BE49-F238E27FC236}">
                <a16:creationId xmlns:a16="http://schemas.microsoft.com/office/drawing/2014/main" id="{9E72E879-C1A0-4F51-12A5-1BD7F15B502D}"/>
              </a:ext>
            </a:extLst>
          </p:cNvPr>
          <p:cNvSpPr txBox="1"/>
          <p:nvPr/>
        </p:nvSpPr>
        <p:spPr>
          <a:xfrm>
            <a:off x="1523206" y="1363136"/>
            <a:ext cx="9144000" cy="369332"/>
          </a:xfrm>
          <a:prstGeom prst="rect">
            <a:avLst/>
          </a:prstGeom>
          <a:noFill/>
        </p:spPr>
        <p:txBody>
          <a:bodyPr wrap="square" rtlCol="0">
            <a:spAutoFit/>
          </a:bodyPr>
          <a:lstStyle/>
          <a:p>
            <a:pPr algn="ctr"/>
            <a:r>
              <a:rPr lang="en-US" i="1">
                <a:latin typeface="Arial"/>
                <a:cs typeface="Arial"/>
              </a:rPr>
              <a:t>Brug de </a:t>
            </a:r>
            <a:r>
              <a:rPr lang="en-US" i="1" err="1">
                <a:latin typeface="Arial"/>
                <a:cs typeface="Arial"/>
              </a:rPr>
              <a:t>bedste</a:t>
            </a:r>
            <a:r>
              <a:rPr lang="en-US" i="1">
                <a:latin typeface="Arial"/>
                <a:cs typeface="Arial"/>
              </a:rPr>
              <a:t> </a:t>
            </a:r>
            <a:r>
              <a:rPr lang="en-US" i="1" err="1">
                <a:latin typeface="Arial"/>
                <a:cs typeface="Arial"/>
              </a:rPr>
              <a:t>til</a:t>
            </a:r>
            <a:r>
              <a:rPr lang="en-US" i="1">
                <a:latin typeface="Arial"/>
                <a:cs typeface="Arial"/>
              </a:rPr>
              <a:t> </a:t>
            </a:r>
            <a:r>
              <a:rPr lang="en-US" i="1" err="1">
                <a:latin typeface="Arial"/>
                <a:cs typeface="Arial"/>
              </a:rPr>
              <a:t>næste</a:t>
            </a:r>
            <a:r>
              <a:rPr lang="en-US" i="1">
                <a:latin typeface="Arial"/>
                <a:cs typeface="Arial"/>
              </a:rPr>
              <a:t> generation </a:t>
            </a:r>
          </a:p>
        </p:txBody>
      </p:sp>
      <p:sp>
        <p:nvSpPr>
          <p:cNvPr id="3" name="Titel 2">
            <a:extLst>
              <a:ext uri="{FF2B5EF4-FFF2-40B4-BE49-F238E27FC236}">
                <a16:creationId xmlns:a16="http://schemas.microsoft.com/office/drawing/2014/main" id="{5243C4CB-1669-1C11-8E3F-D8C0ABFF8CA8}"/>
              </a:ext>
            </a:extLst>
          </p:cNvPr>
          <p:cNvSpPr>
            <a:spLocks noGrp="1"/>
          </p:cNvSpPr>
          <p:nvPr>
            <p:ph type="title"/>
          </p:nvPr>
        </p:nvSpPr>
        <p:spPr>
          <a:xfrm>
            <a:off x="837406" y="212197"/>
            <a:ext cx="10515600" cy="729103"/>
          </a:xfrm>
        </p:spPr>
        <p:txBody>
          <a:bodyPr/>
          <a:lstStyle/>
          <a:p>
            <a:r>
              <a:rPr lang="en-US" sz="4000" b="1" dirty="0" err="1">
                <a:latin typeface="Arial"/>
                <a:cs typeface="Arial"/>
              </a:rPr>
              <a:t>Så</a:t>
            </a:r>
            <a:r>
              <a:rPr lang="en-US" sz="4000" b="1" dirty="0">
                <a:latin typeface="Arial"/>
                <a:cs typeface="Arial"/>
              </a:rPr>
              <a:t> </a:t>
            </a:r>
            <a:r>
              <a:rPr lang="en-US" sz="4000" b="1" dirty="0" err="1">
                <a:latin typeface="Arial"/>
                <a:cs typeface="Arial"/>
              </a:rPr>
              <a:t>kan</a:t>
            </a:r>
            <a:r>
              <a:rPr lang="en-US" sz="4000" b="1" dirty="0">
                <a:latin typeface="Arial"/>
                <a:cs typeface="Arial"/>
              </a:rPr>
              <a:t> vi lave </a:t>
            </a:r>
            <a:r>
              <a:rPr lang="en-US" sz="4000" b="1" dirty="0" err="1">
                <a:latin typeface="Arial"/>
                <a:cs typeface="Arial"/>
              </a:rPr>
              <a:t>avlsfremgan</a:t>
            </a:r>
            <a:r>
              <a:rPr lang="en-US" b="1" dirty="0" err="1">
                <a:latin typeface="Arial"/>
                <a:cs typeface="Arial"/>
              </a:rPr>
              <a:t>g</a:t>
            </a:r>
            <a:r>
              <a:rPr lang="en-US" b="1" dirty="0">
                <a:latin typeface="Arial"/>
                <a:cs typeface="Arial"/>
              </a:rPr>
              <a:t> </a:t>
            </a:r>
            <a:br>
              <a:rPr lang="en-US" b="1" dirty="0">
                <a:latin typeface="Arial"/>
                <a:cs typeface="Arial"/>
              </a:rPr>
            </a:br>
            <a:r>
              <a:rPr lang="en-US" b="1" dirty="0">
                <a:latin typeface="Arial"/>
                <a:cs typeface="Arial"/>
              </a:rPr>
              <a:t>= </a:t>
            </a:r>
            <a:r>
              <a:rPr lang="en-US" b="1">
                <a:latin typeface="Arial"/>
                <a:cs typeface="Arial"/>
              </a:rPr>
              <a:t>bundlinje</a:t>
            </a:r>
            <a:r>
              <a:rPr lang="en-US" b="1" dirty="0">
                <a:latin typeface="Arial"/>
                <a:cs typeface="Arial"/>
              </a:rPr>
              <a:t> for </a:t>
            </a:r>
            <a:r>
              <a:rPr lang="en-US" b="1" dirty="0" err="1">
                <a:latin typeface="Arial"/>
                <a:cs typeface="Arial"/>
              </a:rPr>
              <a:t>producenterne</a:t>
            </a:r>
            <a:r>
              <a:rPr lang="en-US" b="1" dirty="0">
                <a:latin typeface="Arial"/>
                <a:cs typeface="Arial"/>
              </a:rPr>
              <a:t> </a:t>
            </a:r>
            <a:endParaRPr lang="LID4096" dirty="0"/>
          </a:p>
        </p:txBody>
      </p:sp>
    </p:spTree>
    <p:extLst>
      <p:ext uri="{BB962C8B-B14F-4D97-AF65-F5344CB8AC3E}">
        <p14:creationId xmlns:p14="http://schemas.microsoft.com/office/powerpoint/2010/main" val="33154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25E-6 -3.33333E-6 L 0.25 -3.33333E-6 " pathEditMode="relative" rAng="0" ptsTypes="AA">
                                      <p:cBhvr>
                                        <p:cTn id="6" dur="2000" fill="hold"/>
                                        <p:tgtEl>
                                          <p:spTgt spid="2"/>
                                        </p:tgtEl>
                                        <p:attrNameLst>
                                          <p:attrName>ppt_x</p:attrName>
                                          <p:attrName>ppt_y</p:attrName>
                                        </p:attrNameLst>
                                      </p:cBhvr>
                                      <p:rCtr x="12500" y="0"/>
                                    </p:animMotion>
                                  </p:childTnLst>
                                </p:cTn>
                              </p:par>
                              <p:par>
                                <p:cTn id="7" presetID="1" presetClass="exit"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par>
                                <p:cTn id="9" presetID="63" presetClass="path" presetSubtype="0" accel="50000" decel="50000" fill="hold" grpId="0" nodeType="withEffect">
                                  <p:stCondLst>
                                    <p:cond delay="0"/>
                                  </p:stCondLst>
                                  <p:childTnLst>
                                    <p:animMotion origin="layout" path="M 0 0  L 0.25 0  E" pathEditMode="relative" ptsTypes="">
                                      <p:cBhvr>
                                        <p:cTn id="10" dur="2000" fill="hold"/>
                                        <p:tgtEl>
                                          <p:spTgt spid="44"/>
                                        </p:tgtEl>
                                        <p:attrNameLst>
                                          <p:attrName>ppt_x</p:attrName>
                                          <p:attrName>ppt_y</p:attrName>
                                        </p:attrNameLst>
                                      </p:cBhvr>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25400"/>
            <a:ext cx="12192000" cy="69813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400"/>
          </a:p>
        </p:txBody>
      </p:sp>
      <p:pic>
        <p:nvPicPr>
          <p:cNvPr id="5122" name="Picture 2" descr="N:\Markedsføring\Billeder\Pattegriseliv BILLEDER\5I7A578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68075" y="3482347"/>
            <a:ext cx="4895779" cy="3264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Markedsføring\Billeder\Pattegriseliv BILLEDER\5I7A585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68075" y="84247"/>
            <a:ext cx="4895780" cy="3264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dagensanalys.se/wp-content/uploads/2014/12/dataanalytiker-630x340.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1"/>
          <a:stretch/>
        </p:blipFill>
        <p:spPr bwMode="auto">
          <a:xfrm>
            <a:off x="335362" y="101873"/>
            <a:ext cx="5593661" cy="3264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imageservice.nordjyske.dk/images/nordjyske.story/2016_12_28/c5e4910e-c5e3-4961-9c60-48a5f9864ef6.jpg?maxwidth=no&amp;width=620&amp;mode=crop&amp;bgcolor=white"/>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335361" y="3499973"/>
            <a:ext cx="5587783" cy="32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866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8F2EDDB2-BC8E-7EC7-4EA6-0D146C89E447}"/>
              </a:ext>
            </a:extLst>
          </p:cNvPr>
          <p:cNvSpPr>
            <a:spLocks noGrp="1"/>
          </p:cNvSpPr>
          <p:nvPr>
            <p:ph type="dt" sz="half" idx="2"/>
          </p:nvPr>
        </p:nvSpPr>
        <p:spPr>
          <a:xfrm>
            <a:off x="416560" y="6483886"/>
            <a:ext cx="2743200" cy="365123"/>
          </a:xfrm>
        </p:spPr>
        <p:txBody>
          <a:bodyPr anchor="ctr">
            <a:normAutofit/>
          </a:bodyPr>
          <a:lstStyle/>
          <a:p>
            <a:pPr>
              <a:spcAft>
                <a:spcPts val="600"/>
              </a:spcAft>
            </a:pPr>
            <a:fld id="{6395BE6A-FDE2-4EA7-9FC0-6671BA08C997}" type="datetime1">
              <a:rPr lang="en-GB" smtClean="0"/>
              <a:pPr>
                <a:spcAft>
                  <a:spcPts val="600"/>
                </a:spcAft>
              </a:pPr>
              <a:t>31/07/2025</a:t>
            </a:fld>
            <a:endParaRPr lang="en-DK"/>
          </a:p>
        </p:txBody>
      </p:sp>
      <p:sp>
        <p:nvSpPr>
          <p:cNvPr id="5" name="Pladsholder til sidefod 4">
            <a:extLst>
              <a:ext uri="{FF2B5EF4-FFF2-40B4-BE49-F238E27FC236}">
                <a16:creationId xmlns:a16="http://schemas.microsoft.com/office/drawing/2014/main" id="{E0F550B8-AF6C-FE08-8696-ABE5B2CB2A2B}"/>
              </a:ext>
            </a:extLst>
          </p:cNvPr>
          <p:cNvSpPr>
            <a:spLocks noGrp="1"/>
          </p:cNvSpPr>
          <p:nvPr>
            <p:ph type="ftr" sz="quarter" idx="3"/>
          </p:nvPr>
        </p:nvSpPr>
        <p:spPr>
          <a:xfrm>
            <a:off x="9032238" y="6483885"/>
            <a:ext cx="2743200" cy="365125"/>
          </a:xfrm>
        </p:spPr>
        <p:txBody>
          <a:bodyPr anchor="ctr">
            <a:normAutofit/>
          </a:bodyPr>
          <a:lstStyle/>
          <a:p>
            <a:pPr>
              <a:spcAft>
                <a:spcPts val="600"/>
              </a:spcAft>
            </a:pPr>
            <a:r>
              <a:rPr lang="en-US"/>
              <a:t>Your business. Our DNA.</a:t>
            </a:r>
            <a:endParaRPr lang="en-DK"/>
          </a:p>
        </p:txBody>
      </p:sp>
      <p:sp>
        <p:nvSpPr>
          <p:cNvPr id="33" name="Title 3">
            <a:extLst>
              <a:ext uri="{FF2B5EF4-FFF2-40B4-BE49-F238E27FC236}">
                <a16:creationId xmlns:a16="http://schemas.microsoft.com/office/drawing/2014/main" id="{96466D19-D321-86A2-DB69-DD6C85D9961D}"/>
              </a:ext>
            </a:extLst>
          </p:cNvPr>
          <p:cNvSpPr>
            <a:spLocks noGrp="1"/>
          </p:cNvSpPr>
          <p:nvPr>
            <p:ph type="title"/>
          </p:nvPr>
        </p:nvSpPr>
        <p:spPr>
          <a:xfrm>
            <a:off x="791473" y="643297"/>
            <a:ext cx="10515600" cy="729103"/>
          </a:xfrm>
        </p:spPr>
        <p:txBody>
          <a:bodyPr/>
          <a:lstStyle/>
          <a:p>
            <a:r>
              <a:rPr lang="en-US"/>
              <a:t>Data er </a:t>
            </a:r>
            <a:r>
              <a:rPr lang="en-US" err="1"/>
              <a:t>nøgleordet</a:t>
            </a:r>
            <a:r>
              <a:rPr lang="en-US"/>
              <a:t> </a:t>
            </a:r>
            <a:br>
              <a:rPr lang="en-US"/>
            </a:br>
            <a:r>
              <a:rPr lang="en-US" sz="2400"/>
              <a:t>- Massive </a:t>
            </a:r>
            <a:r>
              <a:rPr lang="en-US" sz="2400" err="1"/>
              <a:t>antal</a:t>
            </a:r>
            <a:r>
              <a:rPr lang="en-US" sz="2400"/>
              <a:t> fænotypiske </a:t>
            </a:r>
            <a:r>
              <a:rPr lang="en-US" sz="2400" err="1"/>
              <a:t>registreringer</a:t>
            </a:r>
            <a:r>
              <a:rPr lang="en-US" sz="2400"/>
              <a:t> </a:t>
            </a:r>
            <a:r>
              <a:rPr lang="en-US" sz="2400" err="1"/>
              <a:t>hvert</a:t>
            </a:r>
            <a:r>
              <a:rPr lang="en-US" sz="2400"/>
              <a:t> </a:t>
            </a:r>
            <a:r>
              <a:rPr lang="en-US" sz="2400" err="1"/>
              <a:t>år</a:t>
            </a:r>
            <a:r>
              <a:rPr lang="en-US" sz="2400"/>
              <a:t>, </a:t>
            </a:r>
            <a:r>
              <a:rPr lang="en-US" sz="2400" err="1"/>
              <a:t>sikrer</a:t>
            </a:r>
            <a:r>
              <a:rPr lang="en-US" sz="2400"/>
              <a:t> </a:t>
            </a:r>
            <a:r>
              <a:rPr lang="en-US" sz="2400" err="1"/>
              <a:t>præcision</a:t>
            </a:r>
            <a:r>
              <a:rPr lang="en-US" sz="2400"/>
              <a:t> og </a:t>
            </a:r>
            <a:r>
              <a:rPr lang="en-US" sz="2400" err="1"/>
              <a:t>ikke</a:t>
            </a:r>
            <a:r>
              <a:rPr lang="en-US" sz="2400"/>
              <a:t> </a:t>
            </a:r>
            <a:r>
              <a:rPr lang="en-US" sz="2400" err="1"/>
              <a:t>mindst</a:t>
            </a:r>
            <a:r>
              <a:rPr lang="en-US" sz="2400"/>
              <a:t> </a:t>
            </a:r>
            <a:r>
              <a:rPr lang="en-US" sz="2400" err="1"/>
              <a:t>høj</a:t>
            </a:r>
            <a:r>
              <a:rPr lang="en-US" sz="2400"/>
              <a:t> </a:t>
            </a:r>
            <a:r>
              <a:rPr lang="en-US" sz="2400" err="1"/>
              <a:t>selektionsintensitet</a:t>
            </a:r>
            <a:br>
              <a:rPr lang="en-US"/>
            </a:br>
            <a:br>
              <a:rPr lang="en-US"/>
            </a:br>
            <a:endParaRPr lang="en-US"/>
          </a:p>
        </p:txBody>
      </p:sp>
      <p:grpSp>
        <p:nvGrpSpPr>
          <p:cNvPr id="8" name="Gruppe 7">
            <a:extLst>
              <a:ext uri="{FF2B5EF4-FFF2-40B4-BE49-F238E27FC236}">
                <a16:creationId xmlns:a16="http://schemas.microsoft.com/office/drawing/2014/main" id="{E6B27CCE-9298-0EB2-FC69-EC2B493C0E4F}"/>
              </a:ext>
            </a:extLst>
          </p:cNvPr>
          <p:cNvGrpSpPr/>
          <p:nvPr/>
        </p:nvGrpSpPr>
        <p:grpSpPr>
          <a:xfrm>
            <a:off x="838200" y="2070539"/>
            <a:ext cx="10515600" cy="3861516"/>
            <a:chOff x="1249945" y="1806508"/>
            <a:chExt cx="9690521" cy="3558530"/>
          </a:xfrm>
        </p:grpSpPr>
        <p:sp>
          <p:nvSpPr>
            <p:cNvPr id="9" name="Rektangel 8">
              <a:extLst>
                <a:ext uri="{FF2B5EF4-FFF2-40B4-BE49-F238E27FC236}">
                  <a16:creationId xmlns:a16="http://schemas.microsoft.com/office/drawing/2014/main" id="{2159F1FE-BE9E-7C0A-F651-BE53C1B37635}"/>
                </a:ext>
              </a:extLst>
            </p:cNvPr>
            <p:cNvSpPr/>
            <p:nvPr/>
          </p:nvSpPr>
          <p:spPr>
            <a:xfrm>
              <a:off x="1249956" y="1816273"/>
              <a:ext cx="4573513" cy="523127"/>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0" name="Kombinationstegning: figur 9">
              <a:extLst>
                <a:ext uri="{FF2B5EF4-FFF2-40B4-BE49-F238E27FC236}">
                  <a16:creationId xmlns:a16="http://schemas.microsoft.com/office/drawing/2014/main" id="{7777A7CE-2687-6DC6-16F2-B7AE515A2886}"/>
                </a:ext>
              </a:extLst>
            </p:cNvPr>
            <p:cNvSpPr/>
            <p:nvPr/>
          </p:nvSpPr>
          <p:spPr>
            <a:xfrm>
              <a:off x="1723566" y="1806508"/>
              <a:ext cx="3750372" cy="592431"/>
            </a:xfrm>
            <a:custGeom>
              <a:avLst/>
              <a:gdLst>
                <a:gd name="connsiteX0" fmla="*/ 0 w 2360183"/>
                <a:gd name="connsiteY0" fmla="*/ 0 h 608289"/>
                <a:gd name="connsiteX1" fmla="*/ 2360183 w 2360183"/>
                <a:gd name="connsiteY1" fmla="*/ 0 h 608289"/>
                <a:gd name="connsiteX2" fmla="*/ 2360183 w 2360183"/>
                <a:gd name="connsiteY2" fmla="*/ 608289 h 608289"/>
                <a:gd name="connsiteX3" fmla="*/ 0 w 2360183"/>
                <a:gd name="connsiteY3" fmla="*/ 608289 h 608289"/>
                <a:gd name="connsiteX4" fmla="*/ 0 w 2360183"/>
                <a:gd name="connsiteY4" fmla="*/ 0 h 60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183" h="608289">
                  <a:moveTo>
                    <a:pt x="0" y="0"/>
                  </a:moveTo>
                  <a:lnTo>
                    <a:pt x="2360183" y="0"/>
                  </a:lnTo>
                  <a:lnTo>
                    <a:pt x="2360183" y="608289"/>
                  </a:lnTo>
                  <a:lnTo>
                    <a:pt x="0" y="6082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35560" rIns="53340" bIns="35560" numCol="1" spcCol="1270" anchor="ctr" anchorCtr="0">
              <a:noAutofit/>
            </a:bodyPr>
            <a:lstStyle/>
            <a:p>
              <a:pPr defTabSz="1344168">
                <a:lnSpc>
                  <a:spcPct val="90000"/>
                </a:lnSpc>
                <a:spcBef>
                  <a:spcPct val="0"/>
                </a:spcBef>
                <a:spcAft>
                  <a:spcPct val="35000"/>
                </a:spcAft>
              </a:pPr>
              <a:r>
                <a:rPr lang="da-DK" sz="3024" kern="1200">
                  <a:solidFill>
                    <a:schemeClr val="bg2"/>
                  </a:solidFill>
                  <a:latin typeface="+mn-lt"/>
                  <a:ea typeface="+mn-ea"/>
                  <a:cs typeface="+mn-cs"/>
                </a:rPr>
                <a:t>Ungdyr </a:t>
              </a:r>
              <a:endParaRPr lang="da-DK" sz="2800" kern="1200">
                <a:solidFill>
                  <a:schemeClr val="bg2"/>
                </a:solidFill>
              </a:endParaRPr>
            </a:p>
          </p:txBody>
        </p:sp>
        <p:sp>
          <p:nvSpPr>
            <p:cNvPr id="11" name="Rektangel 10">
              <a:extLst>
                <a:ext uri="{FF2B5EF4-FFF2-40B4-BE49-F238E27FC236}">
                  <a16:creationId xmlns:a16="http://schemas.microsoft.com/office/drawing/2014/main" id="{D814C756-EF24-DF81-758F-7CDBCBFC2211}"/>
                </a:ext>
              </a:extLst>
            </p:cNvPr>
            <p:cNvSpPr/>
            <p:nvPr/>
          </p:nvSpPr>
          <p:spPr>
            <a:xfrm>
              <a:off x="1249945" y="2536449"/>
              <a:ext cx="1008000" cy="360000"/>
            </a:xfrm>
            <a:prstGeom prst="rect">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r" defTabSz="987552">
                <a:spcAft>
                  <a:spcPts val="600"/>
                </a:spcAft>
              </a:pPr>
              <a:r>
                <a:rPr lang="da-DK" sz="1728" kern="1200">
                  <a:solidFill>
                    <a:schemeClr val="dk1">
                      <a:hueOff val="0"/>
                      <a:satOff val="0"/>
                      <a:lumOff val="0"/>
                      <a:alphaOff val="0"/>
                    </a:schemeClr>
                  </a:solidFill>
                  <a:latin typeface="+mn-lt"/>
                  <a:ea typeface="+mn-ea"/>
                  <a:cs typeface="+mn-cs"/>
                </a:rPr>
                <a:t>126,500</a:t>
              </a:r>
              <a:endParaRPr lang="da-DK" sz="1600"/>
            </a:p>
          </p:txBody>
        </p:sp>
        <p:sp>
          <p:nvSpPr>
            <p:cNvPr id="12" name="Kombinationstegning: figur 11">
              <a:extLst>
                <a:ext uri="{FF2B5EF4-FFF2-40B4-BE49-F238E27FC236}">
                  <a16:creationId xmlns:a16="http://schemas.microsoft.com/office/drawing/2014/main" id="{37E18E98-FFB8-E3BA-5901-B5D6383FDADC}"/>
                </a:ext>
              </a:extLst>
            </p:cNvPr>
            <p:cNvSpPr/>
            <p:nvPr/>
          </p:nvSpPr>
          <p:spPr>
            <a:xfrm>
              <a:off x="2317658" y="2476443"/>
              <a:ext cx="3492624"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defTabSz="576072">
                <a:lnSpc>
                  <a:spcPct val="90000"/>
                </a:lnSpc>
                <a:spcBef>
                  <a:spcPct val="0"/>
                </a:spcBef>
                <a:spcAft>
                  <a:spcPct val="35000"/>
                </a:spcAft>
              </a:pPr>
              <a:r>
                <a:rPr lang="en-GB" sz="1728" kern="1200" dirty="0" err="1">
                  <a:solidFill>
                    <a:srgbClr val="5E5B60"/>
                  </a:solidFill>
                  <a:latin typeface="+mn-lt"/>
                  <a:ea typeface="ＭＳ Ｐゴシック" charset="0"/>
                  <a:cs typeface="Arial"/>
                </a:rPr>
                <a:t>Daglig</a:t>
              </a:r>
              <a:r>
                <a:rPr lang="en-GB" sz="1728" kern="1200" dirty="0">
                  <a:solidFill>
                    <a:srgbClr val="5E5B60"/>
                  </a:solidFill>
                  <a:latin typeface="+mn-lt"/>
                  <a:ea typeface="ＭＳ Ｐゴシック" charset="0"/>
                  <a:cs typeface="Arial"/>
                </a:rPr>
                <a:t> </a:t>
              </a:r>
              <a:r>
                <a:rPr lang="en-GB" sz="1728" kern="1200" dirty="0" err="1">
                  <a:solidFill>
                    <a:srgbClr val="5E5B60"/>
                  </a:solidFill>
                  <a:latin typeface="+mn-lt"/>
                  <a:ea typeface="ＭＳ Ｐゴシック" charset="0"/>
                  <a:cs typeface="Arial"/>
                </a:rPr>
                <a:t>tilvækst</a:t>
              </a:r>
              <a:r>
                <a:rPr lang="en-GB" sz="1728" kern="1200" dirty="0">
                  <a:solidFill>
                    <a:srgbClr val="5E5B60"/>
                  </a:solidFill>
                  <a:latin typeface="+mn-lt"/>
                  <a:ea typeface="ＭＳ Ｐゴシック" charset="0"/>
                  <a:cs typeface="Arial"/>
                </a:rPr>
                <a:t> 0-30 kg	</a:t>
              </a:r>
              <a:endParaRPr lang="da-DK" sz="1600" kern="1200" dirty="0"/>
            </a:p>
          </p:txBody>
        </p:sp>
        <p:sp>
          <p:nvSpPr>
            <p:cNvPr id="13" name="Rektangel 12">
              <a:extLst>
                <a:ext uri="{FF2B5EF4-FFF2-40B4-BE49-F238E27FC236}">
                  <a16:creationId xmlns:a16="http://schemas.microsoft.com/office/drawing/2014/main" id="{A473C151-603F-023B-CB09-9F874E0BCD99}"/>
                </a:ext>
              </a:extLst>
            </p:cNvPr>
            <p:cNvSpPr/>
            <p:nvPr/>
          </p:nvSpPr>
          <p:spPr>
            <a:xfrm>
              <a:off x="1249955" y="3024978"/>
              <a:ext cx="1008000" cy="360000"/>
            </a:xfrm>
            <a:prstGeom prst="rect">
              <a:avLst/>
            </a:prstGeom>
            <a:ln>
              <a:solidFill>
                <a:srgbClr val="C00000"/>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r" defTabSz="987552">
                <a:spcAft>
                  <a:spcPts val="600"/>
                </a:spcAft>
              </a:pPr>
              <a:r>
                <a:rPr lang="da-DK" sz="1728" kern="1200">
                  <a:solidFill>
                    <a:schemeClr val="dk1">
                      <a:hueOff val="0"/>
                      <a:satOff val="0"/>
                      <a:lumOff val="0"/>
                      <a:alphaOff val="0"/>
                    </a:schemeClr>
                  </a:solidFill>
                  <a:latin typeface="+mn-lt"/>
                  <a:ea typeface="+mn-ea"/>
                  <a:cs typeface="+mn-cs"/>
                </a:rPr>
                <a:t>126,500</a:t>
              </a:r>
              <a:endParaRPr lang="da-DK" sz="1600"/>
            </a:p>
          </p:txBody>
        </p:sp>
        <p:sp>
          <p:nvSpPr>
            <p:cNvPr id="14" name="Kombinationstegning: figur 13">
              <a:extLst>
                <a:ext uri="{FF2B5EF4-FFF2-40B4-BE49-F238E27FC236}">
                  <a16:creationId xmlns:a16="http://schemas.microsoft.com/office/drawing/2014/main" id="{9B1FD6D1-0ECC-A566-F3E9-04382EF52BD5}"/>
                </a:ext>
              </a:extLst>
            </p:cNvPr>
            <p:cNvSpPr/>
            <p:nvPr/>
          </p:nvSpPr>
          <p:spPr>
            <a:xfrm>
              <a:off x="2317658" y="2964972"/>
              <a:ext cx="3492624"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defTabSz="576072">
                <a:lnSpc>
                  <a:spcPct val="90000"/>
                </a:lnSpc>
                <a:spcBef>
                  <a:spcPct val="0"/>
                </a:spcBef>
                <a:spcAft>
                  <a:spcPct val="35000"/>
                </a:spcAft>
              </a:pPr>
              <a:r>
                <a:rPr lang="en-GB" sz="1728" kern="1200" err="1">
                  <a:solidFill>
                    <a:srgbClr val="5E5B60"/>
                  </a:solidFill>
                  <a:latin typeface="+mn-lt"/>
                  <a:ea typeface="ＭＳ Ｐゴシック" charset="0"/>
                  <a:cs typeface="Arial"/>
                </a:rPr>
                <a:t>Daglig</a:t>
              </a:r>
              <a:r>
                <a:rPr lang="en-GB" sz="1728" kern="1200">
                  <a:solidFill>
                    <a:srgbClr val="5E5B60"/>
                  </a:solidFill>
                  <a:latin typeface="+mn-lt"/>
                  <a:ea typeface="ＭＳ Ｐゴシック" charset="0"/>
                  <a:cs typeface="Arial"/>
                </a:rPr>
                <a:t> </a:t>
              </a:r>
              <a:r>
                <a:rPr lang="en-GB" sz="1728" kern="1200" err="1">
                  <a:solidFill>
                    <a:srgbClr val="5E5B60"/>
                  </a:solidFill>
                  <a:latin typeface="+mn-lt"/>
                  <a:ea typeface="ＭＳ Ｐゴシック" charset="0"/>
                  <a:cs typeface="Arial"/>
                </a:rPr>
                <a:t>tilvækst</a:t>
              </a:r>
              <a:r>
                <a:rPr lang="en-GB" sz="1728" kern="1200">
                  <a:solidFill>
                    <a:srgbClr val="5E5B60"/>
                  </a:solidFill>
                  <a:latin typeface="+mn-lt"/>
                  <a:ea typeface="ＭＳ Ｐゴシック" charset="0"/>
                  <a:cs typeface="Arial"/>
                </a:rPr>
                <a:t> 30-100 kg</a:t>
              </a:r>
              <a:endParaRPr lang="en-GB" sz="1600" kern="1200">
                <a:solidFill>
                  <a:srgbClr val="5E5B60"/>
                </a:solidFill>
                <a:ea typeface="ＭＳ Ｐゴシック" charset="0"/>
                <a:cs typeface="Arial"/>
              </a:endParaRPr>
            </a:p>
          </p:txBody>
        </p:sp>
        <p:sp>
          <p:nvSpPr>
            <p:cNvPr id="15" name="Rektangel 14">
              <a:extLst>
                <a:ext uri="{FF2B5EF4-FFF2-40B4-BE49-F238E27FC236}">
                  <a16:creationId xmlns:a16="http://schemas.microsoft.com/office/drawing/2014/main" id="{A68F818E-7C0D-7D57-BFE5-B3FDD7DDF956}"/>
                </a:ext>
              </a:extLst>
            </p:cNvPr>
            <p:cNvSpPr/>
            <p:nvPr/>
          </p:nvSpPr>
          <p:spPr>
            <a:xfrm>
              <a:off x="1249955" y="3504991"/>
              <a:ext cx="1008000" cy="360000"/>
            </a:xfrm>
            <a:prstGeom prst="rect">
              <a:avLst/>
            </a:prstGeom>
            <a:ln>
              <a:solidFill>
                <a:srgbClr val="C00000"/>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r" defTabSz="987552">
                <a:spcAft>
                  <a:spcPts val="600"/>
                </a:spcAft>
              </a:pPr>
              <a:r>
                <a:rPr lang="da-DK" sz="1728" kern="1200">
                  <a:solidFill>
                    <a:schemeClr val="dk1">
                      <a:hueOff val="0"/>
                      <a:satOff val="0"/>
                      <a:lumOff val="0"/>
                      <a:alphaOff val="0"/>
                    </a:schemeClr>
                  </a:solidFill>
                  <a:latin typeface="+mn-lt"/>
                  <a:ea typeface="+mn-ea"/>
                  <a:cs typeface="+mn-cs"/>
                </a:rPr>
                <a:t>126,500</a:t>
              </a:r>
              <a:endParaRPr lang="da-DK" sz="1600"/>
            </a:p>
          </p:txBody>
        </p:sp>
        <p:sp>
          <p:nvSpPr>
            <p:cNvPr id="16" name="Kombinationstegning: figur 15">
              <a:extLst>
                <a:ext uri="{FF2B5EF4-FFF2-40B4-BE49-F238E27FC236}">
                  <a16:creationId xmlns:a16="http://schemas.microsoft.com/office/drawing/2014/main" id="{F0E1DEE8-FDE2-10B2-4B77-4D2698F628C4}"/>
                </a:ext>
              </a:extLst>
            </p:cNvPr>
            <p:cNvSpPr/>
            <p:nvPr/>
          </p:nvSpPr>
          <p:spPr>
            <a:xfrm>
              <a:off x="2317658" y="3444985"/>
              <a:ext cx="3492624"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defTabSz="576072">
                <a:lnSpc>
                  <a:spcPct val="90000"/>
                </a:lnSpc>
                <a:spcBef>
                  <a:spcPct val="0"/>
                </a:spcBef>
                <a:spcAft>
                  <a:spcPct val="35000"/>
                </a:spcAft>
              </a:pPr>
              <a:r>
                <a:rPr lang="en-GB" sz="1728" kern="1200" err="1">
                  <a:solidFill>
                    <a:srgbClr val="5E5B60"/>
                  </a:solidFill>
                  <a:latin typeface="+mn-lt"/>
                  <a:ea typeface="ＭＳ Ｐゴシック" charset="0"/>
                  <a:cs typeface="Arial"/>
                </a:rPr>
                <a:t>Kødprocent</a:t>
              </a:r>
              <a:r>
                <a:rPr lang="en-GB" sz="1728" kern="1200">
                  <a:solidFill>
                    <a:srgbClr val="5E5B60"/>
                  </a:solidFill>
                  <a:latin typeface="+mn-lt"/>
                  <a:ea typeface="ＭＳ Ｐゴシック" charset="0"/>
                  <a:cs typeface="Arial"/>
                </a:rPr>
                <a:t> </a:t>
              </a:r>
              <a:endParaRPr lang="en-GB" sz="1600" kern="1200">
                <a:solidFill>
                  <a:srgbClr val="5E5B60"/>
                </a:solidFill>
                <a:ea typeface="ＭＳ Ｐゴシック" charset="0"/>
                <a:cs typeface="Arial"/>
              </a:endParaRPr>
            </a:p>
          </p:txBody>
        </p:sp>
        <p:sp>
          <p:nvSpPr>
            <p:cNvPr id="17" name="Rektangel 16">
              <a:extLst>
                <a:ext uri="{FF2B5EF4-FFF2-40B4-BE49-F238E27FC236}">
                  <a16:creationId xmlns:a16="http://schemas.microsoft.com/office/drawing/2014/main" id="{749C5575-D537-80D7-EFBB-8B717BCAAC7C}"/>
                </a:ext>
              </a:extLst>
            </p:cNvPr>
            <p:cNvSpPr/>
            <p:nvPr/>
          </p:nvSpPr>
          <p:spPr>
            <a:xfrm>
              <a:off x="1249955" y="3985004"/>
              <a:ext cx="1008000" cy="360000"/>
            </a:xfrm>
            <a:prstGeom prst="rect">
              <a:avLst/>
            </a:prstGeom>
            <a:ln>
              <a:solidFill>
                <a:srgbClr val="C00000"/>
              </a:solidFill>
            </a:ln>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r" defTabSz="987552">
                <a:spcAft>
                  <a:spcPts val="600"/>
                </a:spcAft>
              </a:pPr>
              <a:r>
                <a:rPr lang="da-DK" sz="1728" kern="1200">
                  <a:solidFill>
                    <a:schemeClr val="dk1">
                      <a:hueOff val="0"/>
                      <a:satOff val="0"/>
                      <a:lumOff val="0"/>
                      <a:alphaOff val="0"/>
                    </a:schemeClr>
                  </a:solidFill>
                  <a:latin typeface="+mn-lt"/>
                  <a:ea typeface="+mn-ea"/>
                  <a:cs typeface="+mn-cs"/>
                </a:rPr>
                <a:t>126,500</a:t>
              </a:r>
              <a:endParaRPr lang="da-DK" sz="1600"/>
            </a:p>
          </p:txBody>
        </p:sp>
        <p:sp>
          <p:nvSpPr>
            <p:cNvPr id="18" name="Kombinationstegning: figur 17">
              <a:extLst>
                <a:ext uri="{FF2B5EF4-FFF2-40B4-BE49-F238E27FC236}">
                  <a16:creationId xmlns:a16="http://schemas.microsoft.com/office/drawing/2014/main" id="{60F2EDDE-8362-63BE-40EB-9217A29DFB04}"/>
                </a:ext>
              </a:extLst>
            </p:cNvPr>
            <p:cNvSpPr/>
            <p:nvPr/>
          </p:nvSpPr>
          <p:spPr>
            <a:xfrm>
              <a:off x="2317658" y="3924998"/>
              <a:ext cx="3492624"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defTabSz="576072">
                <a:lnSpc>
                  <a:spcPct val="90000"/>
                </a:lnSpc>
                <a:spcBef>
                  <a:spcPct val="0"/>
                </a:spcBef>
                <a:spcAft>
                  <a:spcPct val="35000"/>
                </a:spcAft>
              </a:pPr>
              <a:r>
                <a:rPr lang="da-DK" sz="1728" kern="1200">
                  <a:solidFill>
                    <a:srgbClr val="5E5B60"/>
                  </a:solidFill>
                  <a:latin typeface="+mn-lt"/>
                  <a:ea typeface="ＭＳ Ｐゴシック" charset="0"/>
                  <a:cs typeface="Arial"/>
                </a:rPr>
                <a:t>Styrke </a:t>
              </a:r>
              <a:endParaRPr lang="da-DK" sz="1600" kern="1200">
                <a:solidFill>
                  <a:srgbClr val="5E5B60"/>
                </a:solidFill>
                <a:ea typeface="ＭＳ Ｐゴシック" charset="0"/>
                <a:cs typeface="Arial"/>
              </a:endParaRPr>
            </a:p>
          </p:txBody>
        </p:sp>
        <p:sp>
          <p:nvSpPr>
            <p:cNvPr id="19" name="Rektangel 18">
              <a:extLst>
                <a:ext uri="{FF2B5EF4-FFF2-40B4-BE49-F238E27FC236}">
                  <a16:creationId xmlns:a16="http://schemas.microsoft.com/office/drawing/2014/main" id="{3AB3856A-E0CB-DCC7-445E-741ED9F4107A}"/>
                </a:ext>
              </a:extLst>
            </p:cNvPr>
            <p:cNvSpPr/>
            <p:nvPr/>
          </p:nvSpPr>
          <p:spPr>
            <a:xfrm>
              <a:off x="1249955" y="4465018"/>
              <a:ext cx="1008000" cy="360000"/>
            </a:xfrm>
            <a:prstGeom prst="rect">
              <a:avLst/>
            </a:prstGeom>
            <a:ln>
              <a:solidFill>
                <a:srgbClr val="C00000"/>
              </a:solidFill>
            </a:ln>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r" defTabSz="987552">
                <a:spcAft>
                  <a:spcPts val="600"/>
                </a:spcAft>
              </a:pPr>
              <a:r>
                <a:rPr lang="da-DK" sz="1728" kern="1200">
                  <a:solidFill>
                    <a:schemeClr val="dk1">
                      <a:hueOff val="0"/>
                      <a:satOff val="0"/>
                      <a:lumOff val="0"/>
                      <a:alphaOff val="0"/>
                    </a:schemeClr>
                  </a:solidFill>
                  <a:latin typeface="+mn-lt"/>
                  <a:ea typeface="+mn-ea"/>
                  <a:cs typeface="+mn-cs"/>
                </a:rPr>
                <a:t>7,300</a:t>
              </a:r>
            </a:p>
            <a:p>
              <a:pPr algn="r">
                <a:spcAft>
                  <a:spcPts val="600"/>
                </a:spcAft>
              </a:pPr>
              <a:endParaRPr lang="da-DK" sz="1600"/>
            </a:p>
          </p:txBody>
        </p:sp>
        <p:sp>
          <p:nvSpPr>
            <p:cNvPr id="20" name="Kombinationstegning: figur 19">
              <a:extLst>
                <a:ext uri="{FF2B5EF4-FFF2-40B4-BE49-F238E27FC236}">
                  <a16:creationId xmlns:a16="http://schemas.microsoft.com/office/drawing/2014/main" id="{3706038E-DCD9-714B-FA91-23160ADD3805}"/>
                </a:ext>
              </a:extLst>
            </p:cNvPr>
            <p:cNvSpPr/>
            <p:nvPr/>
          </p:nvSpPr>
          <p:spPr>
            <a:xfrm>
              <a:off x="2317658" y="4405012"/>
              <a:ext cx="3436709"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defTabSz="576072">
                <a:lnSpc>
                  <a:spcPct val="90000"/>
                </a:lnSpc>
                <a:spcBef>
                  <a:spcPct val="0"/>
                </a:spcBef>
                <a:spcAft>
                  <a:spcPct val="35000"/>
                </a:spcAft>
              </a:pPr>
              <a:r>
                <a:rPr lang="en-GB" sz="1728" kern="1200" err="1">
                  <a:solidFill>
                    <a:srgbClr val="5E5B60"/>
                  </a:solidFill>
                  <a:latin typeface="+mn-lt"/>
                  <a:ea typeface="ＭＳ Ｐゴシック" charset="0"/>
                  <a:cs typeface="Arial"/>
                </a:rPr>
                <a:t>Fodereffektivitet</a:t>
              </a:r>
              <a:r>
                <a:rPr lang="en-GB" sz="1728" kern="1200">
                  <a:solidFill>
                    <a:srgbClr val="5E5B60"/>
                  </a:solidFill>
                  <a:latin typeface="+mn-lt"/>
                  <a:ea typeface="ＭＳ Ｐゴシック" charset="0"/>
                  <a:cs typeface="Arial"/>
                </a:rPr>
                <a:t> </a:t>
              </a:r>
              <a:endParaRPr lang="en-GB" sz="1600" kern="1200">
                <a:solidFill>
                  <a:srgbClr val="5E5B60"/>
                </a:solidFill>
                <a:ea typeface="ＭＳ Ｐゴシック" charset="0"/>
                <a:cs typeface="Arial"/>
              </a:endParaRPr>
            </a:p>
          </p:txBody>
        </p:sp>
        <p:sp>
          <p:nvSpPr>
            <p:cNvPr id="21" name="Rektangel 20">
              <a:extLst>
                <a:ext uri="{FF2B5EF4-FFF2-40B4-BE49-F238E27FC236}">
                  <a16:creationId xmlns:a16="http://schemas.microsoft.com/office/drawing/2014/main" id="{B45AFBAE-478C-D045-62CB-922D19D2AC31}"/>
                </a:ext>
              </a:extLst>
            </p:cNvPr>
            <p:cNvSpPr/>
            <p:nvPr/>
          </p:nvSpPr>
          <p:spPr>
            <a:xfrm>
              <a:off x="1249955" y="4945031"/>
              <a:ext cx="1008000" cy="360000"/>
            </a:xfrm>
            <a:prstGeom prst="rect">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r" defTabSz="987552">
                <a:spcAft>
                  <a:spcPts val="600"/>
                </a:spcAft>
              </a:pPr>
              <a:r>
                <a:rPr lang="da-DK" sz="1728"/>
                <a:t>4</a:t>
              </a:r>
              <a:r>
                <a:rPr lang="da-DK" sz="1728" kern="1200">
                  <a:solidFill>
                    <a:schemeClr val="dk1">
                      <a:hueOff val="0"/>
                      <a:satOff val="0"/>
                      <a:lumOff val="0"/>
                      <a:alphaOff val="0"/>
                    </a:schemeClr>
                  </a:solidFill>
                  <a:latin typeface="+mn-lt"/>
                  <a:ea typeface="+mn-ea"/>
                  <a:cs typeface="+mn-cs"/>
                </a:rPr>
                <a:t>,800</a:t>
              </a:r>
            </a:p>
            <a:p>
              <a:pPr algn="r">
                <a:spcAft>
                  <a:spcPts val="600"/>
                </a:spcAft>
              </a:pPr>
              <a:endParaRPr lang="da-DK" sz="1600"/>
            </a:p>
          </p:txBody>
        </p:sp>
        <p:sp>
          <p:nvSpPr>
            <p:cNvPr id="22" name="Kombinationstegning: figur 21">
              <a:extLst>
                <a:ext uri="{FF2B5EF4-FFF2-40B4-BE49-F238E27FC236}">
                  <a16:creationId xmlns:a16="http://schemas.microsoft.com/office/drawing/2014/main" id="{BE6BEA64-FAF3-3127-E114-317AFCFD1013}"/>
                </a:ext>
              </a:extLst>
            </p:cNvPr>
            <p:cNvSpPr/>
            <p:nvPr/>
          </p:nvSpPr>
          <p:spPr>
            <a:xfrm>
              <a:off x="2317658" y="4885025"/>
              <a:ext cx="3436709"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defTabSz="576072">
                <a:lnSpc>
                  <a:spcPct val="90000"/>
                </a:lnSpc>
                <a:spcBef>
                  <a:spcPct val="0"/>
                </a:spcBef>
                <a:spcAft>
                  <a:spcPct val="35000"/>
                </a:spcAft>
              </a:pPr>
              <a:r>
                <a:rPr lang="da-DK" sz="1728" kern="1200" err="1">
                  <a:solidFill>
                    <a:srgbClr val="5E5B60"/>
                  </a:solidFill>
                  <a:latin typeface="+mn-lt"/>
                  <a:ea typeface="ＭＳ Ｐゴシック" charset="0"/>
                  <a:cs typeface="Arial"/>
                </a:rPr>
                <a:t>Slagtesvind</a:t>
              </a:r>
              <a:r>
                <a:rPr lang="da-DK" sz="1728" kern="1200">
                  <a:solidFill>
                    <a:srgbClr val="5E5B60"/>
                  </a:solidFill>
                  <a:latin typeface="+mn-lt"/>
                  <a:ea typeface="ＭＳ Ｐゴシック" charset="0"/>
                  <a:cs typeface="Arial"/>
                </a:rPr>
                <a:t> </a:t>
              </a:r>
              <a:endParaRPr lang="en-GB" sz="1600" kern="1200">
                <a:solidFill>
                  <a:srgbClr val="5E5B60"/>
                </a:solidFill>
                <a:ea typeface="ＭＳ Ｐゴシック" charset="0"/>
                <a:cs typeface="Arial"/>
              </a:endParaRPr>
            </a:p>
          </p:txBody>
        </p:sp>
        <p:sp>
          <p:nvSpPr>
            <p:cNvPr id="23" name="Rektangel 22">
              <a:extLst>
                <a:ext uri="{FF2B5EF4-FFF2-40B4-BE49-F238E27FC236}">
                  <a16:creationId xmlns:a16="http://schemas.microsoft.com/office/drawing/2014/main" id="{E3DBFDB9-3209-7D95-60E3-EBD05D8882F0}"/>
                </a:ext>
              </a:extLst>
            </p:cNvPr>
            <p:cNvSpPr/>
            <p:nvPr/>
          </p:nvSpPr>
          <p:spPr>
            <a:xfrm>
              <a:off x="6052145" y="1817105"/>
              <a:ext cx="4888321" cy="521461"/>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24" name="Kombinationstegning: figur 23">
              <a:extLst>
                <a:ext uri="{FF2B5EF4-FFF2-40B4-BE49-F238E27FC236}">
                  <a16:creationId xmlns:a16="http://schemas.microsoft.com/office/drawing/2014/main" id="{5F6353CD-C01A-A877-FDBC-D1D6939CD51C}"/>
                </a:ext>
              </a:extLst>
            </p:cNvPr>
            <p:cNvSpPr/>
            <p:nvPr/>
          </p:nvSpPr>
          <p:spPr>
            <a:xfrm>
              <a:off x="7575788" y="1807544"/>
              <a:ext cx="2471663" cy="592431"/>
            </a:xfrm>
            <a:custGeom>
              <a:avLst/>
              <a:gdLst>
                <a:gd name="connsiteX0" fmla="*/ 0 w 1555466"/>
                <a:gd name="connsiteY0" fmla="*/ 0 h 608289"/>
                <a:gd name="connsiteX1" fmla="*/ 1555466 w 1555466"/>
                <a:gd name="connsiteY1" fmla="*/ 0 h 608289"/>
                <a:gd name="connsiteX2" fmla="*/ 1555466 w 1555466"/>
                <a:gd name="connsiteY2" fmla="*/ 608289 h 608289"/>
                <a:gd name="connsiteX3" fmla="*/ 0 w 1555466"/>
                <a:gd name="connsiteY3" fmla="*/ 608289 h 608289"/>
                <a:gd name="connsiteX4" fmla="*/ 0 w 1555466"/>
                <a:gd name="connsiteY4" fmla="*/ 0 h 60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466" h="608289">
                  <a:moveTo>
                    <a:pt x="0" y="0"/>
                  </a:moveTo>
                  <a:lnTo>
                    <a:pt x="1555466" y="0"/>
                  </a:lnTo>
                  <a:lnTo>
                    <a:pt x="1555466" y="608289"/>
                  </a:lnTo>
                  <a:lnTo>
                    <a:pt x="0" y="6082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35560" rIns="53340" bIns="35560" numCol="1" spcCol="1270" anchor="ctr" anchorCtr="0">
              <a:noAutofit/>
            </a:bodyPr>
            <a:lstStyle/>
            <a:p>
              <a:pPr defTabSz="1344168">
                <a:lnSpc>
                  <a:spcPct val="90000"/>
                </a:lnSpc>
                <a:spcBef>
                  <a:spcPct val="0"/>
                </a:spcBef>
                <a:spcAft>
                  <a:spcPct val="35000"/>
                </a:spcAft>
              </a:pPr>
              <a:r>
                <a:rPr lang="da-DK" sz="3024" kern="1200">
                  <a:solidFill>
                    <a:schemeClr val="bg2"/>
                  </a:solidFill>
                  <a:latin typeface="+mn-lt"/>
                  <a:ea typeface="+mn-ea"/>
                  <a:cs typeface="+mn-cs"/>
                </a:rPr>
                <a:t>Søer</a:t>
              </a:r>
              <a:endParaRPr lang="da-DK" sz="2800" kern="1200">
                <a:solidFill>
                  <a:schemeClr val="bg2"/>
                </a:solidFill>
              </a:endParaRPr>
            </a:p>
          </p:txBody>
        </p:sp>
        <p:sp>
          <p:nvSpPr>
            <p:cNvPr id="25" name="Rektangel 24">
              <a:extLst>
                <a:ext uri="{FF2B5EF4-FFF2-40B4-BE49-F238E27FC236}">
                  <a16:creationId xmlns:a16="http://schemas.microsoft.com/office/drawing/2014/main" id="{58C19B3A-AD08-09F2-A6E1-5872E2EF514F}"/>
                </a:ext>
              </a:extLst>
            </p:cNvPr>
            <p:cNvSpPr/>
            <p:nvPr/>
          </p:nvSpPr>
          <p:spPr>
            <a:xfrm>
              <a:off x="6052145" y="2544132"/>
              <a:ext cx="1008000" cy="360000"/>
            </a:xfrm>
            <a:prstGeom prst="rect">
              <a:avLst/>
            </a:prstGeom>
            <a:ln>
              <a:solidFill>
                <a:schemeClr val="accent2"/>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r" defTabSz="987552">
                <a:spcAft>
                  <a:spcPts val="600"/>
                </a:spcAft>
              </a:pPr>
              <a:r>
                <a:rPr lang="da-DK" sz="1728" kern="1200">
                  <a:solidFill>
                    <a:schemeClr val="dk1">
                      <a:hueOff val="0"/>
                      <a:satOff val="0"/>
                      <a:lumOff val="0"/>
                      <a:alphaOff val="0"/>
                    </a:schemeClr>
                  </a:solidFill>
                  <a:latin typeface="+mn-lt"/>
                  <a:ea typeface="+mn-ea"/>
                  <a:cs typeface="+mn-cs"/>
                </a:rPr>
                <a:t>91,000</a:t>
              </a:r>
            </a:p>
            <a:p>
              <a:pPr algn="r">
                <a:spcAft>
                  <a:spcPts val="600"/>
                </a:spcAft>
              </a:pPr>
              <a:endParaRPr lang="da-DK" sz="1600"/>
            </a:p>
          </p:txBody>
        </p:sp>
        <p:sp>
          <p:nvSpPr>
            <p:cNvPr id="26" name="Rektangel 25">
              <a:extLst>
                <a:ext uri="{FF2B5EF4-FFF2-40B4-BE49-F238E27FC236}">
                  <a16:creationId xmlns:a16="http://schemas.microsoft.com/office/drawing/2014/main" id="{2804C7B9-D554-1247-E700-0B8B2A0FFA34}"/>
                </a:ext>
              </a:extLst>
            </p:cNvPr>
            <p:cNvSpPr/>
            <p:nvPr/>
          </p:nvSpPr>
          <p:spPr>
            <a:xfrm>
              <a:off x="6057481" y="3504991"/>
              <a:ext cx="1008000" cy="360000"/>
            </a:xfrm>
            <a:prstGeom prst="rect">
              <a:avLst/>
            </a:prstGeom>
            <a:ln>
              <a:solidFill>
                <a:srgbClr val="C00000"/>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r">
                <a:spcAft>
                  <a:spcPts val="600"/>
                </a:spcAft>
              </a:pPr>
              <a:r>
                <a:rPr lang="da-DK" sz="1600"/>
                <a:t>9,000</a:t>
              </a:r>
            </a:p>
          </p:txBody>
        </p:sp>
        <p:sp>
          <p:nvSpPr>
            <p:cNvPr id="27" name="Kombinationstegning: figur 26">
              <a:extLst>
                <a:ext uri="{FF2B5EF4-FFF2-40B4-BE49-F238E27FC236}">
                  <a16:creationId xmlns:a16="http://schemas.microsoft.com/office/drawing/2014/main" id="{27EEC632-A41F-AE2B-05F9-CA777A1C11E9}"/>
                </a:ext>
              </a:extLst>
            </p:cNvPr>
            <p:cNvSpPr/>
            <p:nvPr/>
          </p:nvSpPr>
          <p:spPr>
            <a:xfrm>
              <a:off x="7139468" y="3458099"/>
              <a:ext cx="3478340"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defTabSz="576072">
                <a:lnSpc>
                  <a:spcPct val="90000"/>
                </a:lnSpc>
                <a:spcBef>
                  <a:spcPct val="0"/>
                </a:spcBef>
                <a:spcAft>
                  <a:spcPct val="35000"/>
                </a:spcAft>
              </a:pPr>
              <a:r>
                <a:rPr lang="en-GB" sz="1728" kern="1200" err="1">
                  <a:solidFill>
                    <a:srgbClr val="5E5B60"/>
                  </a:solidFill>
                  <a:latin typeface="+mn-lt"/>
                  <a:ea typeface="ＭＳ Ｐゴシック" charset="0"/>
                  <a:cs typeface="Arial"/>
                </a:rPr>
                <a:t>Kuldtilvækst</a:t>
              </a:r>
              <a:r>
                <a:rPr lang="en-GB" sz="1728" kern="1200">
                  <a:solidFill>
                    <a:srgbClr val="5E5B60"/>
                  </a:solidFill>
                  <a:latin typeface="+mn-lt"/>
                  <a:ea typeface="ＭＳ Ｐゴシック" charset="0"/>
                  <a:cs typeface="Arial"/>
                </a:rPr>
                <a:t> </a:t>
              </a:r>
              <a:endParaRPr lang="da-DK" sz="1600" kern="1200">
                <a:solidFill>
                  <a:srgbClr val="5E5B60"/>
                </a:solidFill>
                <a:ea typeface="ＭＳ Ｐゴシック" charset="0"/>
                <a:cs typeface="Arial"/>
              </a:endParaRPr>
            </a:p>
          </p:txBody>
        </p:sp>
        <p:sp>
          <p:nvSpPr>
            <p:cNvPr id="28" name="Rektangel 27">
              <a:extLst>
                <a:ext uri="{FF2B5EF4-FFF2-40B4-BE49-F238E27FC236}">
                  <a16:creationId xmlns:a16="http://schemas.microsoft.com/office/drawing/2014/main" id="{EC836570-88F0-7B77-4E2B-0B4342FCC1BF}"/>
                </a:ext>
              </a:extLst>
            </p:cNvPr>
            <p:cNvSpPr/>
            <p:nvPr/>
          </p:nvSpPr>
          <p:spPr>
            <a:xfrm>
              <a:off x="6052145" y="3001539"/>
              <a:ext cx="1008000" cy="360000"/>
            </a:xfrm>
            <a:prstGeom prst="rect">
              <a:avLst/>
            </a:prstGeom>
            <a:ln>
              <a:solidFill>
                <a:schemeClr val="accent2"/>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r" defTabSz="987552">
                <a:spcAft>
                  <a:spcPts val="600"/>
                </a:spcAft>
              </a:pPr>
              <a:r>
                <a:rPr lang="da-DK" sz="1728" kern="1200">
                  <a:solidFill>
                    <a:schemeClr val="dk1">
                      <a:hueOff val="0"/>
                      <a:satOff val="0"/>
                      <a:lumOff val="0"/>
                      <a:alphaOff val="0"/>
                    </a:schemeClr>
                  </a:solidFill>
                  <a:latin typeface="+mn-lt"/>
                  <a:ea typeface="+mn-ea"/>
                  <a:cs typeface="+mn-cs"/>
                </a:rPr>
                <a:t>91,000</a:t>
              </a:r>
            </a:p>
            <a:p>
              <a:pPr algn="r">
                <a:spcAft>
                  <a:spcPts val="600"/>
                </a:spcAft>
              </a:pPr>
              <a:endParaRPr lang="da-DK" sz="1600"/>
            </a:p>
          </p:txBody>
        </p:sp>
      </p:grpSp>
      <p:sp>
        <p:nvSpPr>
          <p:cNvPr id="31" name="Kombinationstegning: figur 30">
            <a:extLst>
              <a:ext uri="{FF2B5EF4-FFF2-40B4-BE49-F238E27FC236}">
                <a16:creationId xmlns:a16="http://schemas.microsoft.com/office/drawing/2014/main" id="{B6960BD8-8D64-ADEB-924E-CBC6EB533C5E}"/>
              </a:ext>
            </a:extLst>
          </p:cNvPr>
          <p:cNvSpPr/>
          <p:nvPr/>
        </p:nvSpPr>
        <p:spPr>
          <a:xfrm>
            <a:off x="7215923" y="3352355"/>
            <a:ext cx="3800998" cy="480013"/>
          </a:xfrm>
          <a:custGeom>
            <a:avLst/>
            <a:gdLst>
              <a:gd name="connsiteX0" fmla="*/ 0 w 2683446"/>
              <a:gd name="connsiteY0" fmla="*/ 0 h 492862"/>
              <a:gd name="connsiteX1" fmla="*/ 2683446 w 2683446"/>
              <a:gd name="connsiteY1" fmla="*/ 0 h 492862"/>
              <a:gd name="connsiteX2" fmla="*/ 2683446 w 2683446"/>
              <a:gd name="connsiteY2" fmla="*/ 492862 h 492862"/>
              <a:gd name="connsiteX3" fmla="*/ 0 w 2683446"/>
              <a:gd name="connsiteY3" fmla="*/ 492862 h 492862"/>
              <a:gd name="connsiteX4" fmla="*/ 0 w 2683446"/>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46" h="492862">
                <a:moveTo>
                  <a:pt x="0" y="0"/>
                </a:moveTo>
                <a:lnTo>
                  <a:pt x="2683446" y="0"/>
                </a:lnTo>
                <a:lnTo>
                  <a:pt x="2683446"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da-DK" sz="1730">
                <a:solidFill>
                  <a:srgbClr val="5E5B60"/>
                </a:solidFill>
                <a:ea typeface="ＭＳ Ｐゴシック" charset="0"/>
                <a:cs typeface="Arial"/>
              </a:rPr>
              <a:t>Pattegriseoverlevelse </a:t>
            </a:r>
            <a:endParaRPr lang="da-DK" sz="1730" kern="1200"/>
          </a:p>
        </p:txBody>
      </p:sp>
      <p:sp>
        <p:nvSpPr>
          <p:cNvPr id="32" name="Kombinationstegning: figur 31">
            <a:extLst>
              <a:ext uri="{FF2B5EF4-FFF2-40B4-BE49-F238E27FC236}">
                <a16:creationId xmlns:a16="http://schemas.microsoft.com/office/drawing/2014/main" id="{D8BC9535-CB8C-F96D-CF32-D0E743177D80}"/>
              </a:ext>
            </a:extLst>
          </p:cNvPr>
          <p:cNvSpPr/>
          <p:nvPr/>
        </p:nvSpPr>
        <p:spPr>
          <a:xfrm>
            <a:off x="7202672" y="2886246"/>
            <a:ext cx="3800998" cy="480013"/>
          </a:xfrm>
          <a:custGeom>
            <a:avLst/>
            <a:gdLst>
              <a:gd name="connsiteX0" fmla="*/ 0 w 2683446"/>
              <a:gd name="connsiteY0" fmla="*/ 0 h 492862"/>
              <a:gd name="connsiteX1" fmla="*/ 2683446 w 2683446"/>
              <a:gd name="connsiteY1" fmla="*/ 0 h 492862"/>
              <a:gd name="connsiteX2" fmla="*/ 2683446 w 2683446"/>
              <a:gd name="connsiteY2" fmla="*/ 492862 h 492862"/>
              <a:gd name="connsiteX3" fmla="*/ 0 w 2683446"/>
              <a:gd name="connsiteY3" fmla="*/ 492862 h 492862"/>
              <a:gd name="connsiteX4" fmla="*/ 0 w 2683446"/>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46" h="492862">
                <a:moveTo>
                  <a:pt x="0" y="0"/>
                </a:moveTo>
                <a:lnTo>
                  <a:pt x="2683446" y="0"/>
                </a:lnTo>
                <a:lnTo>
                  <a:pt x="2683446"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da-DK" sz="1730">
                <a:solidFill>
                  <a:srgbClr val="5E5B60"/>
                </a:solidFill>
                <a:ea typeface="ＭＳ Ｐゴシック" charset="0"/>
                <a:cs typeface="Arial"/>
              </a:rPr>
              <a:t>Kuldstørrelse – antal totalfødte </a:t>
            </a:r>
            <a:endParaRPr lang="da-DK" sz="1730" kern="1200"/>
          </a:p>
        </p:txBody>
      </p:sp>
      <p:sp>
        <p:nvSpPr>
          <p:cNvPr id="2" name="Rektangel 1">
            <a:extLst>
              <a:ext uri="{FF2B5EF4-FFF2-40B4-BE49-F238E27FC236}">
                <a16:creationId xmlns:a16="http://schemas.microsoft.com/office/drawing/2014/main" id="{E88CD211-EE27-59A0-9E84-57EBB9F9FD28}"/>
              </a:ext>
            </a:extLst>
          </p:cNvPr>
          <p:cNvSpPr/>
          <p:nvPr/>
        </p:nvSpPr>
        <p:spPr>
          <a:xfrm>
            <a:off x="6055064" y="4484386"/>
            <a:ext cx="1093824" cy="390652"/>
          </a:xfrm>
          <a:prstGeom prst="rect">
            <a:avLst/>
          </a:prstGeom>
          <a:ln>
            <a:solidFill>
              <a:srgbClr val="C00000"/>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r" defTabSz="987552">
              <a:spcAft>
                <a:spcPts val="600"/>
              </a:spcAft>
            </a:pPr>
            <a:r>
              <a:rPr lang="da-DK" sz="1728" kern="1200">
                <a:solidFill>
                  <a:schemeClr val="dk1">
                    <a:hueOff val="0"/>
                    <a:satOff val="0"/>
                    <a:lumOff val="0"/>
                    <a:alphaOff val="0"/>
                  </a:schemeClr>
                </a:solidFill>
                <a:latin typeface="+mn-lt"/>
                <a:ea typeface="+mn-ea"/>
                <a:cs typeface="+mn-cs"/>
              </a:rPr>
              <a:t>100,000</a:t>
            </a:r>
          </a:p>
          <a:p>
            <a:pPr algn="r">
              <a:spcAft>
                <a:spcPts val="600"/>
              </a:spcAft>
            </a:pPr>
            <a:endParaRPr lang="da-DK" sz="1600"/>
          </a:p>
        </p:txBody>
      </p:sp>
      <p:sp>
        <p:nvSpPr>
          <p:cNvPr id="3" name="Kombinationstegning: figur 2">
            <a:extLst>
              <a:ext uri="{FF2B5EF4-FFF2-40B4-BE49-F238E27FC236}">
                <a16:creationId xmlns:a16="http://schemas.microsoft.com/office/drawing/2014/main" id="{DB073F98-C6A1-6BB6-8BBC-7477376E1AD2}"/>
              </a:ext>
            </a:extLst>
          </p:cNvPr>
          <p:cNvSpPr/>
          <p:nvPr/>
        </p:nvSpPr>
        <p:spPr>
          <a:xfrm>
            <a:off x="7229174" y="4439833"/>
            <a:ext cx="3774496" cy="52088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defTabSz="576072">
              <a:lnSpc>
                <a:spcPct val="90000"/>
              </a:lnSpc>
              <a:spcBef>
                <a:spcPct val="0"/>
              </a:spcBef>
              <a:spcAft>
                <a:spcPct val="35000"/>
              </a:spcAft>
            </a:pPr>
            <a:r>
              <a:rPr lang="en-GB" sz="1728" kern="1200" err="1">
                <a:solidFill>
                  <a:srgbClr val="5E5B60"/>
                </a:solidFill>
                <a:latin typeface="+mn-lt"/>
                <a:ea typeface="ＭＳ Ｐゴシック" charset="0"/>
                <a:cs typeface="Arial"/>
              </a:rPr>
              <a:t>Sooverlevelse</a:t>
            </a:r>
            <a:r>
              <a:rPr lang="en-GB" sz="1728" kern="1200">
                <a:solidFill>
                  <a:srgbClr val="5E5B60"/>
                </a:solidFill>
                <a:latin typeface="+mn-lt"/>
                <a:ea typeface="ＭＳ Ｐゴシック" charset="0"/>
                <a:cs typeface="Arial"/>
              </a:rPr>
              <a:t> </a:t>
            </a:r>
            <a:endParaRPr lang="da-DK" sz="1600" kern="1200">
              <a:solidFill>
                <a:srgbClr val="5E5B60"/>
              </a:solidFill>
              <a:ea typeface="ＭＳ Ｐゴシック" charset="0"/>
              <a:cs typeface="Arial"/>
            </a:endParaRPr>
          </a:p>
        </p:txBody>
      </p:sp>
    </p:spTree>
    <p:extLst>
      <p:ext uri="{BB962C8B-B14F-4D97-AF65-F5344CB8AC3E}">
        <p14:creationId xmlns:p14="http://schemas.microsoft.com/office/powerpoint/2010/main" val="116229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D546B-CB51-97A4-1A69-AAEC7E872D4F}"/>
              </a:ext>
            </a:extLst>
          </p:cNvPr>
          <p:cNvSpPr>
            <a:spLocks noGrp="1"/>
          </p:cNvSpPr>
          <p:nvPr>
            <p:ph type="dt" sz="half" idx="2"/>
          </p:nvPr>
        </p:nvSpPr>
        <p:spPr/>
        <p:txBody>
          <a:bodyPr/>
          <a:lstStyle/>
          <a:p>
            <a:fld id="{E04FFFB4-03AE-4142-B9CA-39AD0C6CCAEC}" type="datetime1">
              <a:rPr lang="en-GB" smtClean="0"/>
              <a:t>31/07/2025</a:t>
            </a:fld>
            <a:endParaRPr lang="en-DK"/>
          </a:p>
        </p:txBody>
      </p:sp>
      <p:sp>
        <p:nvSpPr>
          <p:cNvPr id="3" name="Footer Placeholder 2">
            <a:extLst>
              <a:ext uri="{FF2B5EF4-FFF2-40B4-BE49-F238E27FC236}">
                <a16:creationId xmlns:a16="http://schemas.microsoft.com/office/drawing/2014/main" id="{744A3314-3101-7270-9EE0-4E564F2D08B9}"/>
              </a:ext>
            </a:extLst>
          </p:cNvPr>
          <p:cNvSpPr>
            <a:spLocks noGrp="1"/>
          </p:cNvSpPr>
          <p:nvPr>
            <p:ph type="ftr" sz="quarter" idx="3"/>
          </p:nvPr>
        </p:nvSpPr>
        <p:spPr/>
        <p:txBody>
          <a:bodyPr/>
          <a:lstStyle/>
          <a:p>
            <a:r>
              <a:rPr lang="en-US"/>
              <a:t>Your business. Our DNA.</a:t>
            </a:r>
            <a:endParaRPr lang="en-DK"/>
          </a:p>
        </p:txBody>
      </p:sp>
      <p:sp>
        <p:nvSpPr>
          <p:cNvPr id="6" name="Title 5">
            <a:extLst>
              <a:ext uri="{FF2B5EF4-FFF2-40B4-BE49-F238E27FC236}">
                <a16:creationId xmlns:a16="http://schemas.microsoft.com/office/drawing/2014/main" id="{70AC3FBB-EC14-0EF0-C6EE-AFE7F9C141EF}"/>
              </a:ext>
            </a:extLst>
          </p:cNvPr>
          <p:cNvSpPr>
            <a:spLocks noGrp="1"/>
          </p:cNvSpPr>
          <p:nvPr>
            <p:ph type="title"/>
          </p:nvPr>
        </p:nvSpPr>
        <p:spPr/>
        <p:txBody>
          <a:bodyPr/>
          <a:lstStyle/>
          <a:p>
            <a:r>
              <a:rPr lang="en-GB" b="1" dirty="0"/>
              <a:t>Performance test </a:t>
            </a:r>
            <a:br>
              <a:rPr lang="en-GB" dirty="0"/>
            </a:br>
            <a:r>
              <a:rPr lang="en-GB" dirty="0"/>
              <a:t>- </a:t>
            </a:r>
            <a:r>
              <a:rPr lang="en-GB" dirty="0" err="1"/>
              <a:t>Dataopsamling</a:t>
            </a:r>
            <a:r>
              <a:rPr lang="en-GB" dirty="0"/>
              <a:t>  </a:t>
            </a:r>
          </a:p>
        </p:txBody>
      </p:sp>
      <p:pic>
        <p:nvPicPr>
          <p:cNvPr id="11" name="Picture 10" descr="A group of pigs in a pen&#10;&#10;Description automatically generated">
            <a:extLst>
              <a:ext uri="{FF2B5EF4-FFF2-40B4-BE49-F238E27FC236}">
                <a16:creationId xmlns:a16="http://schemas.microsoft.com/office/drawing/2014/main" id="{3E2F0719-D7CE-F784-A601-1A60143333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3158179"/>
            <a:ext cx="4587720" cy="3018784"/>
          </a:xfrm>
          <a:prstGeom prst="rect">
            <a:avLst/>
          </a:prstGeom>
        </p:spPr>
      </p:pic>
      <p:sp>
        <p:nvSpPr>
          <p:cNvPr id="8" name="Rektangel 7">
            <a:extLst>
              <a:ext uri="{FF2B5EF4-FFF2-40B4-BE49-F238E27FC236}">
                <a16:creationId xmlns:a16="http://schemas.microsoft.com/office/drawing/2014/main" id="{85674737-DD5B-F6C8-8196-2C141E58013B}"/>
              </a:ext>
            </a:extLst>
          </p:cNvPr>
          <p:cNvSpPr/>
          <p:nvPr/>
        </p:nvSpPr>
        <p:spPr>
          <a:xfrm>
            <a:off x="650602" y="2443721"/>
            <a:ext cx="4962915" cy="991950"/>
          </a:xfrm>
          <a:prstGeom prst="rect">
            <a:avLst/>
          </a:prstGeom>
          <a:solidFill>
            <a:srgbClr val="A79C94"/>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r>
              <a:rPr lang="en-US" sz="3020" dirty="0" err="1"/>
              <a:t>Afprøvningsstation</a:t>
            </a:r>
            <a:r>
              <a:rPr lang="en-US" sz="3020" dirty="0"/>
              <a:t> </a:t>
            </a:r>
          </a:p>
          <a:p>
            <a:pPr algn="ctr"/>
            <a:r>
              <a:rPr lang="en-US" sz="3020" dirty="0" err="1"/>
              <a:t>Bøgildaard</a:t>
            </a:r>
            <a:r>
              <a:rPr lang="en-US" sz="3020" dirty="0"/>
              <a:t> </a:t>
            </a:r>
          </a:p>
        </p:txBody>
      </p:sp>
      <p:pic>
        <p:nvPicPr>
          <p:cNvPr id="10" name="Picture 8" descr="A hand holding a scanner to a group of pigs&#10;&#10;Description automatically generated">
            <a:extLst>
              <a:ext uri="{FF2B5EF4-FFF2-40B4-BE49-F238E27FC236}">
                <a16:creationId xmlns:a16="http://schemas.microsoft.com/office/drawing/2014/main" id="{8A571DD6-A48F-4744-DAAC-4FD00340109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66082" y="3118483"/>
            <a:ext cx="4587720" cy="3058480"/>
          </a:xfrm>
          <a:prstGeom prst="rect">
            <a:avLst/>
          </a:prstGeom>
        </p:spPr>
      </p:pic>
      <p:sp>
        <p:nvSpPr>
          <p:cNvPr id="12" name="Rektangel 11">
            <a:extLst>
              <a:ext uri="{FF2B5EF4-FFF2-40B4-BE49-F238E27FC236}">
                <a16:creationId xmlns:a16="http://schemas.microsoft.com/office/drawing/2014/main" id="{E7F47DC2-4CF0-9AC0-7292-D6A0D09AFA50}"/>
              </a:ext>
            </a:extLst>
          </p:cNvPr>
          <p:cNvSpPr/>
          <p:nvPr/>
        </p:nvSpPr>
        <p:spPr>
          <a:xfrm>
            <a:off x="6530035" y="2469047"/>
            <a:ext cx="4962915" cy="991950"/>
          </a:xfrm>
          <a:prstGeom prst="rect">
            <a:avLst/>
          </a:prstGeom>
          <a:solidFill>
            <a:srgbClr val="A79C94"/>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r>
              <a:rPr lang="en-US" sz="3020" dirty="0" err="1"/>
              <a:t>DanBred</a:t>
            </a:r>
            <a:r>
              <a:rPr lang="en-US" sz="3020" dirty="0"/>
              <a:t> </a:t>
            </a:r>
            <a:r>
              <a:rPr lang="en-US" sz="3020" dirty="0" err="1"/>
              <a:t>avlsbesætninger</a:t>
            </a:r>
            <a:r>
              <a:rPr lang="en-US" sz="3020" dirty="0"/>
              <a:t> </a:t>
            </a:r>
          </a:p>
          <a:p>
            <a:pPr algn="ctr"/>
            <a:r>
              <a:rPr lang="en-US" sz="3020" dirty="0" err="1"/>
              <a:t>hjemmeafprøvning</a:t>
            </a:r>
            <a:r>
              <a:rPr lang="en-US" sz="3020" dirty="0"/>
              <a:t>  </a:t>
            </a:r>
          </a:p>
        </p:txBody>
      </p:sp>
      <p:sp>
        <p:nvSpPr>
          <p:cNvPr id="14" name="Rektangel 13">
            <a:extLst>
              <a:ext uri="{FF2B5EF4-FFF2-40B4-BE49-F238E27FC236}">
                <a16:creationId xmlns:a16="http://schemas.microsoft.com/office/drawing/2014/main" id="{FB705AC7-A73D-3F35-1B73-77CBE363F16E}"/>
              </a:ext>
            </a:extLst>
          </p:cNvPr>
          <p:cNvSpPr/>
          <p:nvPr/>
        </p:nvSpPr>
        <p:spPr>
          <a:xfrm>
            <a:off x="650601" y="5762757"/>
            <a:ext cx="4962915" cy="567668"/>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r>
              <a:rPr lang="en-US" sz="3020" err="1"/>
              <a:t>Ungdyr</a:t>
            </a:r>
            <a:r>
              <a:rPr lang="en-US" sz="3020"/>
              <a:t> – </a:t>
            </a:r>
            <a:r>
              <a:rPr lang="en-US" sz="3020" err="1"/>
              <a:t>orner</a:t>
            </a:r>
            <a:r>
              <a:rPr lang="en-US" sz="3020"/>
              <a:t> </a:t>
            </a:r>
          </a:p>
        </p:txBody>
      </p:sp>
      <p:sp>
        <p:nvSpPr>
          <p:cNvPr id="15" name="Rektangel 14">
            <a:extLst>
              <a:ext uri="{FF2B5EF4-FFF2-40B4-BE49-F238E27FC236}">
                <a16:creationId xmlns:a16="http://schemas.microsoft.com/office/drawing/2014/main" id="{1F704ECA-9C51-62FD-0D81-1603A5D9C4E8}"/>
              </a:ext>
            </a:extLst>
          </p:cNvPr>
          <p:cNvSpPr/>
          <p:nvPr/>
        </p:nvSpPr>
        <p:spPr>
          <a:xfrm>
            <a:off x="6430864" y="5762757"/>
            <a:ext cx="5258156" cy="565860"/>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3020" err="1"/>
              <a:t>Søer</a:t>
            </a:r>
            <a:r>
              <a:rPr lang="en-US" sz="3020"/>
              <a:t> </a:t>
            </a:r>
          </a:p>
        </p:txBody>
      </p:sp>
      <p:sp>
        <p:nvSpPr>
          <p:cNvPr id="16" name="Rektangel 15">
            <a:extLst>
              <a:ext uri="{FF2B5EF4-FFF2-40B4-BE49-F238E27FC236}">
                <a16:creationId xmlns:a16="http://schemas.microsoft.com/office/drawing/2014/main" id="{837853D0-0D93-5B16-561B-A2E08C641739}"/>
              </a:ext>
            </a:extLst>
          </p:cNvPr>
          <p:cNvSpPr/>
          <p:nvPr/>
        </p:nvSpPr>
        <p:spPr>
          <a:xfrm>
            <a:off x="6578486" y="5195089"/>
            <a:ext cx="4962915" cy="567668"/>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r>
              <a:rPr lang="en-US" sz="3020" err="1"/>
              <a:t>Ungdyr</a:t>
            </a:r>
            <a:r>
              <a:rPr lang="en-US" sz="3020"/>
              <a:t> – </a:t>
            </a:r>
            <a:r>
              <a:rPr lang="en-US" sz="3020" err="1"/>
              <a:t>orner</a:t>
            </a:r>
            <a:r>
              <a:rPr lang="en-US" sz="3020"/>
              <a:t> og </a:t>
            </a:r>
            <a:r>
              <a:rPr lang="en-US" sz="3020" err="1"/>
              <a:t>polte</a:t>
            </a:r>
            <a:endParaRPr lang="en-US" sz="3020"/>
          </a:p>
        </p:txBody>
      </p:sp>
    </p:spTree>
    <p:extLst>
      <p:ext uri="{BB962C8B-B14F-4D97-AF65-F5344CB8AC3E}">
        <p14:creationId xmlns:p14="http://schemas.microsoft.com/office/powerpoint/2010/main" val="3980618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45A64-7538-C610-2C22-5A80495C0155}"/>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EE5356F4-F7C0-F103-6096-020446EE8BD2}"/>
              </a:ext>
            </a:extLst>
          </p:cNvPr>
          <p:cNvSpPr>
            <a:spLocks noGrp="1"/>
          </p:cNvSpPr>
          <p:nvPr>
            <p:ph type="dt" sz="half" idx="2"/>
          </p:nvPr>
        </p:nvSpPr>
        <p:spPr>
          <a:xfrm>
            <a:off x="416560" y="6483886"/>
            <a:ext cx="2743200" cy="36512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395BE6A-FDE2-4EA7-9FC0-6671BA08C997}" type="datetime1">
              <a:rPr kumimoji="0" lang="en-GB" sz="800" b="0" i="0" u="none" strike="noStrike" kern="1200" cap="none" spc="0" normalizeH="0" baseline="0" noProof="0" smtClean="0">
                <a:ln>
                  <a:noFill/>
                </a:ln>
                <a:solidFill>
                  <a:srgbClr val="80002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31/07/2025</a:t>
            </a:fld>
            <a:endParaRPr kumimoji="0" lang="en-DK" sz="800" b="0" i="0" u="none" strike="noStrike" kern="1200" cap="none" spc="0" normalizeH="0" baseline="0" noProof="0">
              <a:ln>
                <a:noFill/>
              </a:ln>
              <a:solidFill>
                <a:srgbClr val="800020"/>
              </a:solidFill>
              <a:effectLst/>
              <a:uLnTx/>
              <a:uFillTx/>
              <a:latin typeface="Arial" panose="020B0604020202020204" pitchFamily="34" charset="0"/>
              <a:ea typeface="+mn-ea"/>
              <a:cs typeface="Arial" panose="020B0604020202020204" pitchFamily="34" charset="0"/>
            </a:endParaRPr>
          </a:p>
        </p:txBody>
      </p:sp>
      <p:sp>
        <p:nvSpPr>
          <p:cNvPr id="5" name="Pladsholder til sidefod 4">
            <a:extLst>
              <a:ext uri="{FF2B5EF4-FFF2-40B4-BE49-F238E27FC236}">
                <a16:creationId xmlns:a16="http://schemas.microsoft.com/office/drawing/2014/main" id="{A09839D1-9FF4-35B6-39AF-CD963AE4476E}"/>
              </a:ext>
            </a:extLst>
          </p:cNvPr>
          <p:cNvSpPr>
            <a:spLocks noGrp="1"/>
          </p:cNvSpPr>
          <p:nvPr>
            <p:ph type="ftr" sz="quarter" idx="3"/>
          </p:nvPr>
        </p:nvSpPr>
        <p:spPr>
          <a:xfrm>
            <a:off x="9032238" y="6483885"/>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800020"/>
                </a:solidFill>
                <a:effectLst/>
                <a:uLnTx/>
                <a:uFillTx/>
                <a:latin typeface="Arial" panose="020B0604020202020204" pitchFamily="34" charset="0"/>
                <a:ea typeface="+mn-ea"/>
                <a:cs typeface="Arial" panose="020B0604020202020204" pitchFamily="34" charset="0"/>
              </a:rPr>
              <a:t>Your business. Our DNA.</a:t>
            </a:r>
            <a:endParaRPr kumimoji="0" lang="en-DK" sz="800" b="0" i="0" u="none" strike="noStrike" kern="1200" cap="none" spc="0" normalizeH="0" baseline="0" noProof="0">
              <a:ln>
                <a:noFill/>
              </a:ln>
              <a:solidFill>
                <a:srgbClr val="800020"/>
              </a:solidFill>
              <a:effectLst/>
              <a:uLnTx/>
              <a:uFillTx/>
              <a:latin typeface="Arial" panose="020B0604020202020204" pitchFamily="34" charset="0"/>
              <a:ea typeface="+mn-ea"/>
              <a:cs typeface="Arial" panose="020B0604020202020204" pitchFamily="34" charset="0"/>
            </a:endParaRPr>
          </a:p>
        </p:txBody>
      </p:sp>
      <p:sp>
        <p:nvSpPr>
          <p:cNvPr id="33" name="Title 3">
            <a:extLst>
              <a:ext uri="{FF2B5EF4-FFF2-40B4-BE49-F238E27FC236}">
                <a16:creationId xmlns:a16="http://schemas.microsoft.com/office/drawing/2014/main" id="{22EE2D5D-BA8C-A60A-678E-F66C60422E40}"/>
              </a:ext>
            </a:extLst>
          </p:cNvPr>
          <p:cNvSpPr>
            <a:spLocks noGrp="1"/>
          </p:cNvSpPr>
          <p:nvPr>
            <p:ph type="title"/>
          </p:nvPr>
        </p:nvSpPr>
        <p:spPr>
          <a:xfrm>
            <a:off x="791473" y="643297"/>
            <a:ext cx="10515600" cy="729103"/>
          </a:xfrm>
        </p:spPr>
        <p:txBody>
          <a:bodyPr/>
          <a:lstStyle/>
          <a:p>
            <a:r>
              <a:rPr kumimoji="0" lang="en-US" sz="4000" b="0" i="0" u="none" strike="noStrike" kern="1200" cap="none" spc="0" normalizeH="0" baseline="0" noProof="0">
                <a:ln>
                  <a:noFill/>
                </a:ln>
                <a:solidFill>
                  <a:srgbClr val="800020"/>
                </a:solidFill>
                <a:effectLst/>
                <a:uLnTx/>
                <a:uFillTx/>
                <a:latin typeface="Arial" charset="0"/>
                <a:cs typeface="Arial" charset="0"/>
              </a:rPr>
              <a:t>Data er </a:t>
            </a:r>
            <a:r>
              <a:rPr kumimoji="0" lang="en-US" sz="4000" b="0" i="0" u="none" strike="noStrike" kern="1200" cap="none" spc="0" normalizeH="0" baseline="0" noProof="0" err="1">
                <a:ln>
                  <a:noFill/>
                </a:ln>
                <a:solidFill>
                  <a:srgbClr val="800020"/>
                </a:solidFill>
                <a:effectLst/>
                <a:uLnTx/>
                <a:uFillTx/>
                <a:latin typeface="Arial" charset="0"/>
                <a:cs typeface="Arial" charset="0"/>
              </a:rPr>
              <a:t>nøgleordet</a:t>
            </a:r>
            <a:r>
              <a:rPr kumimoji="0" lang="en-US" sz="4000" b="0" i="0" u="none" strike="noStrike" kern="1200" cap="none" spc="0" normalizeH="0" baseline="0" noProof="0">
                <a:ln>
                  <a:noFill/>
                </a:ln>
                <a:solidFill>
                  <a:srgbClr val="800020"/>
                </a:solidFill>
                <a:effectLst/>
                <a:uLnTx/>
                <a:uFillTx/>
                <a:latin typeface="Arial" charset="0"/>
                <a:cs typeface="Arial" charset="0"/>
              </a:rPr>
              <a:t> </a:t>
            </a:r>
            <a:br>
              <a:rPr kumimoji="0" lang="en-US" sz="4000" b="0" i="0" u="none" strike="noStrike" kern="1200" cap="none" spc="0" normalizeH="0" baseline="0" noProof="0">
                <a:ln>
                  <a:noFill/>
                </a:ln>
                <a:solidFill>
                  <a:srgbClr val="800020"/>
                </a:solidFill>
                <a:effectLst/>
                <a:uLnTx/>
                <a:uFillTx/>
                <a:latin typeface="Arial" charset="0"/>
                <a:cs typeface="Arial" charset="0"/>
              </a:rPr>
            </a:br>
            <a:r>
              <a:rPr kumimoji="0" lang="en-US" sz="2400" b="0" i="0" u="none" strike="noStrike" kern="1200" cap="none" spc="0" normalizeH="0" baseline="0" noProof="0">
                <a:ln>
                  <a:noFill/>
                </a:ln>
                <a:solidFill>
                  <a:srgbClr val="800020"/>
                </a:solidFill>
                <a:effectLst/>
                <a:uLnTx/>
                <a:uFillTx/>
                <a:latin typeface="Arial" charset="0"/>
                <a:cs typeface="Arial" charset="0"/>
              </a:rPr>
              <a:t>- Massive </a:t>
            </a:r>
            <a:r>
              <a:rPr kumimoji="0" lang="en-US" sz="2400" b="0" i="0" u="none" strike="noStrike" kern="1200" cap="none" spc="0" normalizeH="0" baseline="0" noProof="0" err="1">
                <a:ln>
                  <a:noFill/>
                </a:ln>
                <a:solidFill>
                  <a:srgbClr val="800020"/>
                </a:solidFill>
                <a:effectLst/>
                <a:uLnTx/>
                <a:uFillTx/>
                <a:latin typeface="Arial" charset="0"/>
                <a:cs typeface="Arial" charset="0"/>
              </a:rPr>
              <a:t>antal</a:t>
            </a:r>
            <a:r>
              <a:rPr kumimoji="0" lang="en-US" sz="2400" b="0" i="0" u="none" strike="noStrike" kern="1200" cap="none" spc="0" normalizeH="0" baseline="0" noProof="0">
                <a:ln>
                  <a:noFill/>
                </a:ln>
                <a:solidFill>
                  <a:srgbClr val="800020"/>
                </a:solidFill>
                <a:effectLst/>
                <a:uLnTx/>
                <a:uFillTx/>
                <a:latin typeface="Arial" charset="0"/>
                <a:cs typeface="Arial" charset="0"/>
              </a:rPr>
              <a:t> fænotypiske </a:t>
            </a:r>
            <a:r>
              <a:rPr kumimoji="0" lang="en-US" sz="2400" b="0" i="0" u="none" strike="noStrike" kern="1200" cap="none" spc="0" normalizeH="0" baseline="0" noProof="0" err="1">
                <a:ln>
                  <a:noFill/>
                </a:ln>
                <a:solidFill>
                  <a:srgbClr val="800020"/>
                </a:solidFill>
                <a:effectLst/>
                <a:uLnTx/>
                <a:uFillTx/>
                <a:latin typeface="Arial" charset="0"/>
                <a:cs typeface="Arial" charset="0"/>
              </a:rPr>
              <a:t>registreringer</a:t>
            </a:r>
            <a:r>
              <a:rPr kumimoji="0" lang="en-US" sz="2400" b="0" i="0" u="none" strike="noStrike" kern="1200" cap="none" spc="0" normalizeH="0" baseline="0" noProof="0">
                <a:ln>
                  <a:noFill/>
                </a:ln>
                <a:solidFill>
                  <a:srgbClr val="800020"/>
                </a:solidFill>
                <a:effectLst/>
                <a:uLnTx/>
                <a:uFillTx/>
                <a:latin typeface="Arial" charset="0"/>
                <a:cs typeface="Arial" charset="0"/>
              </a:rPr>
              <a:t> </a:t>
            </a:r>
            <a:r>
              <a:rPr kumimoji="0" lang="en-US" sz="2400" b="0" i="0" u="none" strike="noStrike" kern="1200" cap="none" spc="0" normalizeH="0" baseline="0" noProof="0" err="1">
                <a:ln>
                  <a:noFill/>
                </a:ln>
                <a:solidFill>
                  <a:srgbClr val="800020"/>
                </a:solidFill>
                <a:effectLst/>
                <a:uLnTx/>
                <a:uFillTx/>
                <a:latin typeface="Arial" charset="0"/>
                <a:cs typeface="Arial" charset="0"/>
              </a:rPr>
              <a:t>hvert</a:t>
            </a:r>
            <a:r>
              <a:rPr kumimoji="0" lang="en-US" sz="2400" b="0" i="0" u="none" strike="noStrike" kern="1200" cap="none" spc="0" normalizeH="0" baseline="0" noProof="0">
                <a:ln>
                  <a:noFill/>
                </a:ln>
                <a:solidFill>
                  <a:srgbClr val="800020"/>
                </a:solidFill>
                <a:effectLst/>
                <a:uLnTx/>
                <a:uFillTx/>
                <a:latin typeface="Arial" charset="0"/>
                <a:cs typeface="Arial" charset="0"/>
              </a:rPr>
              <a:t> </a:t>
            </a:r>
            <a:r>
              <a:rPr kumimoji="0" lang="en-US" sz="2400" b="0" i="0" u="none" strike="noStrike" kern="1200" cap="none" spc="0" normalizeH="0" baseline="0" noProof="0" err="1">
                <a:ln>
                  <a:noFill/>
                </a:ln>
                <a:solidFill>
                  <a:srgbClr val="800020"/>
                </a:solidFill>
                <a:effectLst/>
                <a:uLnTx/>
                <a:uFillTx/>
                <a:latin typeface="Arial" charset="0"/>
                <a:cs typeface="Arial" charset="0"/>
              </a:rPr>
              <a:t>år</a:t>
            </a:r>
            <a:r>
              <a:rPr kumimoji="0" lang="en-US" sz="2400" b="0" i="0" u="none" strike="noStrike" kern="1200" cap="none" spc="0" normalizeH="0" baseline="0" noProof="0">
                <a:ln>
                  <a:noFill/>
                </a:ln>
                <a:solidFill>
                  <a:srgbClr val="800020"/>
                </a:solidFill>
                <a:effectLst/>
                <a:uLnTx/>
                <a:uFillTx/>
                <a:latin typeface="Arial" charset="0"/>
                <a:cs typeface="Arial" charset="0"/>
              </a:rPr>
              <a:t>, </a:t>
            </a:r>
            <a:r>
              <a:rPr kumimoji="0" lang="en-US" sz="2400" b="0" i="0" u="none" strike="noStrike" kern="1200" cap="none" spc="0" normalizeH="0" baseline="0" noProof="0" err="1">
                <a:ln>
                  <a:noFill/>
                </a:ln>
                <a:solidFill>
                  <a:srgbClr val="800020"/>
                </a:solidFill>
                <a:effectLst/>
                <a:uLnTx/>
                <a:uFillTx/>
                <a:latin typeface="Arial" charset="0"/>
                <a:cs typeface="Arial" charset="0"/>
              </a:rPr>
              <a:t>sikrer</a:t>
            </a:r>
            <a:r>
              <a:rPr kumimoji="0" lang="en-US" sz="2400" b="0" i="0" u="none" strike="noStrike" kern="1200" cap="none" spc="0" normalizeH="0" baseline="0" noProof="0">
                <a:ln>
                  <a:noFill/>
                </a:ln>
                <a:solidFill>
                  <a:srgbClr val="800020"/>
                </a:solidFill>
                <a:effectLst/>
                <a:uLnTx/>
                <a:uFillTx/>
                <a:latin typeface="Arial" charset="0"/>
                <a:cs typeface="Arial" charset="0"/>
              </a:rPr>
              <a:t> </a:t>
            </a:r>
            <a:r>
              <a:rPr kumimoji="0" lang="en-US" sz="2400" b="0" i="0" u="none" strike="noStrike" kern="1200" cap="none" spc="0" normalizeH="0" baseline="0" noProof="0" err="1">
                <a:ln>
                  <a:noFill/>
                </a:ln>
                <a:solidFill>
                  <a:srgbClr val="800020"/>
                </a:solidFill>
                <a:effectLst/>
                <a:uLnTx/>
                <a:uFillTx/>
                <a:latin typeface="Arial" charset="0"/>
                <a:cs typeface="Arial" charset="0"/>
              </a:rPr>
              <a:t>præcision</a:t>
            </a:r>
            <a:r>
              <a:rPr kumimoji="0" lang="en-US" sz="2400" b="0" i="0" u="none" strike="noStrike" kern="1200" cap="none" spc="0" normalizeH="0" baseline="0" noProof="0">
                <a:ln>
                  <a:noFill/>
                </a:ln>
                <a:solidFill>
                  <a:srgbClr val="800020"/>
                </a:solidFill>
                <a:effectLst/>
                <a:uLnTx/>
                <a:uFillTx/>
                <a:latin typeface="Arial" charset="0"/>
                <a:cs typeface="Arial" charset="0"/>
              </a:rPr>
              <a:t> og </a:t>
            </a:r>
            <a:r>
              <a:rPr kumimoji="0" lang="en-US" sz="2400" b="0" i="0" u="none" strike="noStrike" kern="1200" cap="none" spc="0" normalizeH="0" baseline="0" noProof="0" err="1">
                <a:ln>
                  <a:noFill/>
                </a:ln>
                <a:solidFill>
                  <a:srgbClr val="800020"/>
                </a:solidFill>
                <a:effectLst/>
                <a:uLnTx/>
                <a:uFillTx/>
                <a:latin typeface="Arial" charset="0"/>
                <a:cs typeface="Arial" charset="0"/>
              </a:rPr>
              <a:t>ikke</a:t>
            </a:r>
            <a:r>
              <a:rPr kumimoji="0" lang="en-US" sz="2400" b="0" i="0" u="none" strike="noStrike" kern="1200" cap="none" spc="0" normalizeH="0" baseline="0" noProof="0">
                <a:ln>
                  <a:noFill/>
                </a:ln>
                <a:solidFill>
                  <a:srgbClr val="800020"/>
                </a:solidFill>
                <a:effectLst/>
                <a:uLnTx/>
                <a:uFillTx/>
                <a:latin typeface="Arial" charset="0"/>
                <a:cs typeface="Arial" charset="0"/>
              </a:rPr>
              <a:t> </a:t>
            </a:r>
            <a:r>
              <a:rPr kumimoji="0" lang="en-US" sz="2400" b="0" i="0" u="none" strike="noStrike" kern="1200" cap="none" spc="0" normalizeH="0" baseline="0" noProof="0" err="1">
                <a:ln>
                  <a:noFill/>
                </a:ln>
                <a:solidFill>
                  <a:srgbClr val="800020"/>
                </a:solidFill>
                <a:effectLst/>
                <a:uLnTx/>
                <a:uFillTx/>
                <a:latin typeface="Arial" charset="0"/>
                <a:cs typeface="Arial" charset="0"/>
              </a:rPr>
              <a:t>mindst</a:t>
            </a:r>
            <a:r>
              <a:rPr kumimoji="0" lang="en-US" sz="2400" b="0" i="0" u="none" strike="noStrike" kern="1200" cap="none" spc="0" normalizeH="0" baseline="0" noProof="0">
                <a:ln>
                  <a:noFill/>
                </a:ln>
                <a:solidFill>
                  <a:srgbClr val="800020"/>
                </a:solidFill>
                <a:effectLst/>
                <a:uLnTx/>
                <a:uFillTx/>
                <a:latin typeface="Arial" charset="0"/>
                <a:cs typeface="Arial" charset="0"/>
              </a:rPr>
              <a:t> </a:t>
            </a:r>
            <a:r>
              <a:rPr kumimoji="0" lang="en-US" sz="2400" b="0" i="0" u="none" strike="noStrike" kern="1200" cap="none" spc="0" normalizeH="0" baseline="0" noProof="0" err="1">
                <a:ln>
                  <a:noFill/>
                </a:ln>
                <a:solidFill>
                  <a:srgbClr val="800020"/>
                </a:solidFill>
                <a:effectLst/>
                <a:uLnTx/>
                <a:uFillTx/>
                <a:latin typeface="Arial" charset="0"/>
                <a:cs typeface="Arial" charset="0"/>
              </a:rPr>
              <a:t>høj</a:t>
            </a:r>
            <a:r>
              <a:rPr kumimoji="0" lang="en-US" sz="2400" b="0" i="0" u="none" strike="noStrike" kern="1200" cap="none" spc="0" normalizeH="0" baseline="0" noProof="0">
                <a:ln>
                  <a:noFill/>
                </a:ln>
                <a:solidFill>
                  <a:srgbClr val="800020"/>
                </a:solidFill>
                <a:effectLst/>
                <a:uLnTx/>
                <a:uFillTx/>
                <a:latin typeface="Arial" charset="0"/>
                <a:cs typeface="Arial" charset="0"/>
              </a:rPr>
              <a:t> </a:t>
            </a:r>
            <a:r>
              <a:rPr kumimoji="0" lang="en-US" sz="2400" b="0" i="0" u="none" strike="noStrike" kern="1200" cap="none" spc="0" normalizeH="0" baseline="0" noProof="0" err="1">
                <a:ln>
                  <a:noFill/>
                </a:ln>
                <a:solidFill>
                  <a:srgbClr val="800020"/>
                </a:solidFill>
                <a:effectLst/>
                <a:uLnTx/>
                <a:uFillTx/>
                <a:latin typeface="Arial" charset="0"/>
                <a:cs typeface="Arial" charset="0"/>
              </a:rPr>
              <a:t>selektionsintensitet</a:t>
            </a:r>
            <a:br>
              <a:rPr lang="en-US"/>
            </a:br>
            <a:br>
              <a:rPr lang="en-US"/>
            </a:br>
            <a:endParaRPr lang="en-US"/>
          </a:p>
        </p:txBody>
      </p:sp>
      <p:grpSp>
        <p:nvGrpSpPr>
          <p:cNvPr id="8" name="Gruppe 7">
            <a:extLst>
              <a:ext uri="{FF2B5EF4-FFF2-40B4-BE49-F238E27FC236}">
                <a16:creationId xmlns:a16="http://schemas.microsoft.com/office/drawing/2014/main" id="{D7B37E2F-29F6-C9FB-C6E0-3774EEF0ED63}"/>
              </a:ext>
            </a:extLst>
          </p:cNvPr>
          <p:cNvGrpSpPr/>
          <p:nvPr/>
        </p:nvGrpSpPr>
        <p:grpSpPr>
          <a:xfrm>
            <a:off x="838200" y="2024418"/>
            <a:ext cx="10515600" cy="3907637"/>
            <a:chOff x="1249945" y="1764006"/>
            <a:chExt cx="9690521" cy="3601032"/>
          </a:xfrm>
        </p:grpSpPr>
        <p:sp>
          <p:nvSpPr>
            <p:cNvPr id="9" name="Rektangel 8">
              <a:extLst>
                <a:ext uri="{FF2B5EF4-FFF2-40B4-BE49-F238E27FC236}">
                  <a16:creationId xmlns:a16="http://schemas.microsoft.com/office/drawing/2014/main" id="{4CD8487C-C892-048F-A0E5-FF9B27DD47A5}"/>
                </a:ext>
              </a:extLst>
            </p:cNvPr>
            <p:cNvSpPr/>
            <p:nvPr/>
          </p:nvSpPr>
          <p:spPr>
            <a:xfrm>
              <a:off x="1249956" y="1816273"/>
              <a:ext cx="4573513" cy="523127"/>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Kombinationstegning: figur 9">
              <a:extLst>
                <a:ext uri="{FF2B5EF4-FFF2-40B4-BE49-F238E27FC236}">
                  <a16:creationId xmlns:a16="http://schemas.microsoft.com/office/drawing/2014/main" id="{3DD37ECE-66C9-2772-57B5-4356F44E2B30}"/>
                </a:ext>
              </a:extLst>
            </p:cNvPr>
            <p:cNvSpPr/>
            <p:nvPr/>
          </p:nvSpPr>
          <p:spPr>
            <a:xfrm>
              <a:off x="1723566" y="1806508"/>
              <a:ext cx="3750372" cy="592431"/>
            </a:xfrm>
            <a:custGeom>
              <a:avLst/>
              <a:gdLst>
                <a:gd name="connsiteX0" fmla="*/ 0 w 2360183"/>
                <a:gd name="connsiteY0" fmla="*/ 0 h 608289"/>
                <a:gd name="connsiteX1" fmla="*/ 2360183 w 2360183"/>
                <a:gd name="connsiteY1" fmla="*/ 0 h 608289"/>
                <a:gd name="connsiteX2" fmla="*/ 2360183 w 2360183"/>
                <a:gd name="connsiteY2" fmla="*/ 608289 h 608289"/>
                <a:gd name="connsiteX3" fmla="*/ 0 w 2360183"/>
                <a:gd name="connsiteY3" fmla="*/ 608289 h 608289"/>
                <a:gd name="connsiteX4" fmla="*/ 0 w 2360183"/>
                <a:gd name="connsiteY4" fmla="*/ 0 h 60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183" h="608289">
                  <a:moveTo>
                    <a:pt x="0" y="0"/>
                  </a:moveTo>
                  <a:lnTo>
                    <a:pt x="2360183" y="0"/>
                  </a:lnTo>
                  <a:lnTo>
                    <a:pt x="2360183" y="608289"/>
                  </a:lnTo>
                  <a:lnTo>
                    <a:pt x="0" y="6082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35560" rIns="53340" bIns="35560" numCol="1" spcCol="1270" anchor="ctr" anchorCtr="0">
              <a:noAutofit/>
            </a:bodyPr>
            <a:lstStyle/>
            <a:p>
              <a:pPr marL="0" marR="0" lvl="0" indent="0" algn="l" defTabSz="1344168" rtl="0" eaLnBrk="1" fontAlgn="auto" latinLnBrk="0" hangingPunct="1">
                <a:lnSpc>
                  <a:spcPct val="90000"/>
                </a:lnSpc>
                <a:spcBef>
                  <a:spcPct val="0"/>
                </a:spcBef>
                <a:spcAft>
                  <a:spcPct val="35000"/>
                </a:spcAft>
                <a:buClrTx/>
                <a:buSzTx/>
                <a:buFontTx/>
                <a:buNone/>
                <a:tabLst/>
                <a:defRPr/>
              </a:pPr>
              <a:r>
                <a:rPr kumimoji="0" lang="da-DK" sz="3024" b="0" i="0" u="none" strike="noStrike" kern="1200" cap="none" spc="0" normalizeH="0" baseline="0" noProof="0">
                  <a:ln>
                    <a:noFill/>
                  </a:ln>
                  <a:solidFill>
                    <a:srgbClr val="FFFFFF"/>
                  </a:solidFill>
                  <a:effectLst/>
                  <a:uLnTx/>
                  <a:uFillTx/>
                  <a:latin typeface="Calibri" panose="020F0502020204030204"/>
                  <a:ea typeface="+mn-ea"/>
                  <a:cs typeface="+mn-cs"/>
                </a:rPr>
                <a:t>Hjemmeafprøvningen </a:t>
              </a:r>
              <a:endParaRPr kumimoji="0" lang="da-DK"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ktangel 10">
              <a:extLst>
                <a:ext uri="{FF2B5EF4-FFF2-40B4-BE49-F238E27FC236}">
                  <a16:creationId xmlns:a16="http://schemas.microsoft.com/office/drawing/2014/main" id="{CA972136-7790-4855-4804-6E88B6460C11}"/>
                </a:ext>
              </a:extLst>
            </p:cNvPr>
            <p:cNvSpPr/>
            <p:nvPr/>
          </p:nvSpPr>
          <p:spPr>
            <a:xfrm>
              <a:off x="1249945" y="2536449"/>
              <a:ext cx="1008000" cy="360000"/>
            </a:xfrm>
            <a:prstGeom prst="rect">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r" defTabSz="987552" rtl="0" eaLnBrk="1" fontAlgn="auto" latinLnBrk="0" hangingPunct="1">
                <a:lnSpc>
                  <a:spcPct val="100000"/>
                </a:lnSpc>
                <a:spcBef>
                  <a:spcPts val="0"/>
                </a:spcBef>
                <a:spcAft>
                  <a:spcPts val="600"/>
                </a:spcAft>
                <a:buClrTx/>
                <a:buSzTx/>
                <a:buFontTx/>
                <a:buNone/>
                <a:tabLst/>
                <a:defRPr/>
              </a:pPr>
              <a:r>
                <a:rPr kumimoji="0" lang="da-DK" sz="1728"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50,000</a:t>
              </a:r>
              <a:endParaRPr kumimoji="0" lang="da-DK" sz="16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12" name="Kombinationstegning: figur 11">
              <a:extLst>
                <a:ext uri="{FF2B5EF4-FFF2-40B4-BE49-F238E27FC236}">
                  <a16:creationId xmlns:a16="http://schemas.microsoft.com/office/drawing/2014/main" id="{C2B3753D-3717-7816-5989-4E8085424297}"/>
                </a:ext>
              </a:extLst>
            </p:cNvPr>
            <p:cNvSpPr/>
            <p:nvPr/>
          </p:nvSpPr>
          <p:spPr>
            <a:xfrm>
              <a:off x="2317658" y="2476443"/>
              <a:ext cx="3492624"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r>
                <a:rPr kumimoji="0" lang="en-GB" sz="1728" b="0" i="0" u="none" strike="noStrike" kern="1200" cap="none" spc="0" normalizeH="0" baseline="0" noProof="0">
                  <a:ln>
                    <a:noFill/>
                  </a:ln>
                  <a:solidFill>
                    <a:srgbClr val="5E5B60"/>
                  </a:solidFill>
                  <a:effectLst/>
                  <a:uLnTx/>
                  <a:uFillTx/>
                  <a:latin typeface="Calibri" panose="020F0502020204030204"/>
                  <a:ea typeface="ＭＳ Ｐゴシック" charset="0"/>
                  <a:cs typeface="Arial"/>
                </a:rPr>
                <a:t>DanBred Landrace </a:t>
              </a:r>
              <a:endParaRPr kumimoji="0" lang="da-DK" sz="16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13" name="Rektangel 12">
              <a:extLst>
                <a:ext uri="{FF2B5EF4-FFF2-40B4-BE49-F238E27FC236}">
                  <a16:creationId xmlns:a16="http://schemas.microsoft.com/office/drawing/2014/main" id="{57690365-D3F2-AF87-DEA0-B299910FC411}"/>
                </a:ext>
              </a:extLst>
            </p:cNvPr>
            <p:cNvSpPr/>
            <p:nvPr/>
          </p:nvSpPr>
          <p:spPr>
            <a:xfrm>
              <a:off x="1249955" y="3024978"/>
              <a:ext cx="1008000" cy="360000"/>
            </a:xfrm>
            <a:prstGeom prst="rect">
              <a:avLst/>
            </a:prstGeom>
            <a:ln>
              <a:solidFill>
                <a:srgbClr val="C00000"/>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r" defTabSz="987552" rtl="0" eaLnBrk="1" fontAlgn="auto" latinLnBrk="0" hangingPunct="1">
                <a:lnSpc>
                  <a:spcPct val="100000"/>
                </a:lnSpc>
                <a:spcBef>
                  <a:spcPts val="0"/>
                </a:spcBef>
                <a:spcAft>
                  <a:spcPts val="600"/>
                </a:spcAft>
                <a:buClrTx/>
                <a:buSzTx/>
                <a:buFontTx/>
                <a:buNone/>
                <a:tabLst/>
                <a:defRPr/>
              </a:pPr>
              <a:r>
                <a:rPr kumimoji="0" lang="da-DK" sz="1728"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49,000</a:t>
              </a:r>
            </a:p>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da-DK" sz="16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14" name="Kombinationstegning: figur 13">
              <a:extLst>
                <a:ext uri="{FF2B5EF4-FFF2-40B4-BE49-F238E27FC236}">
                  <a16:creationId xmlns:a16="http://schemas.microsoft.com/office/drawing/2014/main" id="{898F33CF-4E34-234A-32A5-C6B545DA95C9}"/>
                </a:ext>
              </a:extLst>
            </p:cNvPr>
            <p:cNvSpPr/>
            <p:nvPr/>
          </p:nvSpPr>
          <p:spPr>
            <a:xfrm>
              <a:off x="2317658" y="2964972"/>
              <a:ext cx="3492624"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r>
                <a:rPr kumimoji="0" lang="en-GB" sz="1728" b="0" i="0" u="none" strike="noStrike" kern="1200" cap="none" spc="0" normalizeH="0" baseline="0" noProof="0">
                  <a:ln>
                    <a:noFill/>
                  </a:ln>
                  <a:solidFill>
                    <a:srgbClr val="5E5B60"/>
                  </a:solidFill>
                  <a:effectLst/>
                  <a:uLnTx/>
                  <a:uFillTx/>
                  <a:latin typeface="Calibri" panose="020F0502020204030204"/>
                  <a:ea typeface="ＭＳ Ｐゴシック" charset="0"/>
                  <a:cs typeface="Arial"/>
                </a:rPr>
                <a:t>DanBred Yorkshire </a:t>
              </a:r>
              <a:endParaRPr kumimoji="0" lang="en-GB" sz="1600" b="0" i="0" u="none" strike="noStrike" kern="1200" cap="none" spc="0" normalizeH="0" baseline="0" noProof="0">
                <a:ln>
                  <a:noFill/>
                </a:ln>
                <a:solidFill>
                  <a:srgbClr val="5E5B60"/>
                </a:solidFill>
                <a:effectLst/>
                <a:uLnTx/>
                <a:uFillTx/>
                <a:latin typeface="Calibri" panose="020F0502020204030204"/>
                <a:ea typeface="ＭＳ Ｐゴシック" charset="0"/>
                <a:cs typeface="Arial"/>
              </a:endParaRPr>
            </a:p>
          </p:txBody>
        </p:sp>
        <p:sp>
          <p:nvSpPr>
            <p:cNvPr id="15" name="Rektangel 14">
              <a:extLst>
                <a:ext uri="{FF2B5EF4-FFF2-40B4-BE49-F238E27FC236}">
                  <a16:creationId xmlns:a16="http://schemas.microsoft.com/office/drawing/2014/main" id="{3EE947E5-2857-D93C-C285-5B9796DF5670}"/>
                </a:ext>
              </a:extLst>
            </p:cNvPr>
            <p:cNvSpPr/>
            <p:nvPr/>
          </p:nvSpPr>
          <p:spPr>
            <a:xfrm>
              <a:off x="1249955" y="3504991"/>
              <a:ext cx="1008000" cy="360000"/>
            </a:xfrm>
            <a:prstGeom prst="rect">
              <a:avLst/>
            </a:prstGeom>
            <a:ln>
              <a:solidFill>
                <a:srgbClr val="C00000"/>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r" defTabSz="987552" rtl="0" eaLnBrk="1" fontAlgn="auto" latinLnBrk="0" hangingPunct="1">
                <a:lnSpc>
                  <a:spcPct val="100000"/>
                </a:lnSpc>
                <a:spcBef>
                  <a:spcPts val="0"/>
                </a:spcBef>
                <a:spcAft>
                  <a:spcPts val="600"/>
                </a:spcAft>
                <a:buClrTx/>
                <a:buSzTx/>
                <a:buFontTx/>
                <a:buNone/>
                <a:tabLst/>
                <a:defRPr/>
              </a:pPr>
              <a:r>
                <a:rPr kumimoji="0" lang="da-DK" sz="1728"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20,000</a:t>
              </a:r>
            </a:p>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da-DK" sz="16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16" name="Kombinationstegning: figur 15">
              <a:extLst>
                <a:ext uri="{FF2B5EF4-FFF2-40B4-BE49-F238E27FC236}">
                  <a16:creationId xmlns:a16="http://schemas.microsoft.com/office/drawing/2014/main" id="{860E2650-B319-C63B-47D0-1E57E5DE33E1}"/>
                </a:ext>
              </a:extLst>
            </p:cNvPr>
            <p:cNvSpPr/>
            <p:nvPr/>
          </p:nvSpPr>
          <p:spPr>
            <a:xfrm>
              <a:off x="2317658" y="3444985"/>
              <a:ext cx="3492624"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r>
                <a:rPr kumimoji="0" lang="en-GB" sz="1728" b="0" i="0" u="none" strike="noStrike" kern="1200" cap="none" spc="0" normalizeH="0" baseline="0" noProof="0">
                  <a:ln>
                    <a:noFill/>
                  </a:ln>
                  <a:solidFill>
                    <a:srgbClr val="5E5B60"/>
                  </a:solidFill>
                  <a:effectLst/>
                  <a:uLnTx/>
                  <a:uFillTx/>
                  <a:latin typeface="Calibri" panose="020F0502020204030204"/>
                  <a:ea typeface="ＭＳ Ｐゴシック" charset="0"/>
                  <a:cs typeface="Arial"/>
                </a:rPr>
                <a:t>DanBred Duroc </a:t>
              </a:r>
              <a:endParaRPr kumimoji="0" lang="en-GB" sz="1600" b="0" i="0" u="none" strike="noStrike" kern="1200" cap="none" spc="0" normalizeH="0" baseline="0" noProof="0">
                <a:ln>
                  <a:noFill/>
                </a:ln>
                <a:solidFill>
                  <a:srgbClr val="5E5B60"/>
                </a:solidFill>
                <a:effectLst/>
                <a:uLnTx/>
                <a:uFillTx/>
                <a:latin typeface="Calibri" panose="020F0502020204030204"/>
                <a:ea typeface="ＭＳ Ｐゴシック" charset="0"/>
                <a:cs typeface="Arial"/>
              </a:endParaRPr>
            </a:p>
          </p:txBody>
        </p:sp>
        <p:sp>
          <p:nvSpPr>
            <p:cNvPr id="18" name="Kombinationstegning: figur 17">
              <a:extLst>
                <a:ext uri="{FF2B5EF4-FFF2-40B4-BE49-F238E27FC236}">
                  <a16:creationId xmlns:a16="http://schemas.microsoft.com/office/drawing/2014/main" id="{CB6EA6D2-C2DD-3DB5-5DD1-E7F14BFDED7F}"/>
                </a:ext>
              </a:extLst>
            </p:cNvPr>
            <p:cNvSpPr/>
            <p:nvPr/>
          </p:nvSpPr>
          <p:spPr>
            <a:xfrm>
              <a:off x="2317658" y="3924998"/>
              <a:ext cx="3492624"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endParaRPr kumimoji="0" lang="da-DK" sz="1600" b="0" i="0" u="none" strike="noStrike" kern="1200" cap="none" spc="0" normalizeH="0" baseline="0" noProof="0">
                <a:ln>
                  <a:noFill/>
                </a:ln>
                <a:solidFill>
                  <a:srgbClr val="5E5B60"/>
                </a:solidFill>
                <a:effectLst/>
                <a:uLnTx/>
                <a:uFillTx/>
                <a:latin typeface="Calibri" panose="020F0502020204030204"/>
                <a:ea typeface="ＭＳ Ｐゴシック" charset="0"/>
                <a:cs typeface="Arial"/>
              </a:endParaRPr>
            </a:p>
          </p:txBody>
        </p:sp>
        <p:sp>
          <p:nvSpPr>
            <p:cNvPr id="20" name="Kombinationstegning: figur 19">
              <a:extLst>
                <a:ext uri="{FF2B5EF4-FFF2-40B4-BE49-F238E27FC236}">
                  <a16:creationId xmlns:a16="http://schemas.microsoft.com/office/drawing/2014/main" id="{1457499F-7B3D-2FD1-E11F-B6CA29818EC4}"/>
                </a:ext>
              </a:extLst>
            </p:cNvPr>
            <p:cNvSpPr/>
            <p:nvPr/>
          </p:nvSpPr>
          <p:spPr>
            <a:xfrm>
              <a:off x="2317658" y="4405012"/>
              <a:ext cx="3436709"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rgbClr val="5E5B60"/>
                </a:solidFill>
                <a:effectLst/>
                <a:uLnTx/>
                <a:uFillTx/>
                <a:latin typeface="Calibri" panose="020F0502020204030204"/>
                <a:ea typeface="ＭＳ Ｐゴシック" charset="0"/>
                <a:cs typeface="Arial"/>
              </a:endParaRPr>
            </a:p>
          </p:txBody>
        </p:sp>
        <p:sp>
          <p:nvSpPr>
            <p:cNvPr id="22" name="Kombinationstegning: figur 21">
              <a:extLst>
                <a:ext uri="{FF2B5EF4-FFF2-40B4-BE49-F238E27FC236}">
                  <a16:creationId xmlns:a16="http://schemas.microsoft.com/office/drawing/2014/main" id="{8E213B34-6E23-2D60-23EA-440AF6804141}"/>
                </a:ext>
              </a:extLst>
            </p:cNvPr>
            <p:cNvSpPr/>
            <p:nvPr/>
          </p:nvSpPr>
          <p:spPr>
            <a:xfrm>
              <a:off x="2317658" y="4885025"/>
              <a:ext cx="3436709"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rgbClr val="5E5B60"/>
                </a:solidFill>
                <a:effectLst/>
                <a:uLnTx/>
                <a:uFillTx/>
                <a:latin typeface="Calibri" panose="020F0502020204030204"/>
                <a:ea typeface="ＭＳ Ｐゴシック" charset="0"/>
                <a:cs typeface="Arial"/>
              </a:endParaRPr>
            </a:p>
          </p:txBody>
        </p:sp>
        <p:sp>
          <p:nvSpPr>
            <p:cNvPr id="23" name="Rektangel 22">
              <a:extLst>
                <a:ext uri="{FF2B5EF4-FFF2-40B4-BE49-F238E27FC236}">
                  <a16:creationId xmlns:a16="http://schemas.microsoft.com/office/drawing/2014/main" id="{0A0315CD-D73D-FFED-4581-2DAB6ACADE3C}"/>
                </a:ext>
              </a:extLst>
            </p:cNvPr>
            <p:cNvSpPr/>
            <p:nvPr/>
          </p:nvSpPr>
          <p:spPr>
            <a:xfrm>
              <a:off x="6052145" y="1817105"/>
              <a:ext cx="4888321" cy="521461"/>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Kombinationstegning: figur 23">
              <a:extLst>
                <a:ext uri="{FF2B5EF4-FFF2-40B4-BE49-F238E27FC236}">
                  <a16:creationId xmlns:a16="http://schemas.microsoft.com/office/drawing/2014/main" id="{A686581F-138F-3EB9-59EB-33FE91DDEC32}"/>
                </a:ext>
              </a:extLst>
            </p:cNvPr>
            <p:cNvSpPr/>
            <p:nvPr/>
          </p:nvSpPr>
          <p:spPr>
            <a:xfrm>
              <a:off x="6969189" y="1764006"/>
              <a:ext cx="3054231" cy="592431"/>
            </a:xfrm>
            <a:custGeom>
              <a:avLst/>
              <a:gdLst>
                <a:gd name="connsiteX0" fmla="*/ 0 w 1555466"/>
                <a:gd name="connsiteY0" fmla="*/ 0 h 608289"/>
                <a:gd name="connsiteX1" fmla="*/ 1555466 w 1555466"/>
                <a:gd name="connsiteY1" fmla="*/ 0 h 608289"/>
                <a:gd name="connsiteX2" fmla="*/ 1555466 w 1555466"/>
                <a:gd name="connsiteY2" fmla="*/ 608289 h 608289"/>
                <a:gd name="connsiteX3" fmla="*/ 0 w 1555466"/>
                <a:gd name="connsiteY3" fmla="*/ 608289 h 608289"/>
                <a:gd name="connsiteX4" fmla="*/ 0 w 1555466"/>
                <a:gd name="connsiteY4" fmla="*/ 0 h 60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466" h="608289">
                  <a:moveTo>
                    <a:pt x="0" y="0"/>
                  </a:moveTo>
                  <a:lnTo>
                    <a:pt x="1555466" y="0"/>
                  </a:lnTo>
                  <a:lnTo>
                    <a:pt x="1555466" y="608289"/>
                  </a:lnTo>
                  <a:lnTo>
                    <a:pt x="0" y="6082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35560" rIns="53340" bIns="35560" numCol="1" spcCol="1270" anchor="ctr" anchorCtr="0">
              <a:noAutofit/>
            </a:bodyPr>
            <a:lstStyle/>
            <a:p>
              <a:pPr marL="0" marR="0" lvl="0" indent="0" algn="l" defTabSz="1344168" rtl="0" eaLnBrk="1" fontAlgn="auto" latinLnBrk="0" hangingPunct="1">
                <a:lnSpc>
                  <a:spcPct val="90000"/>
                </a:lnSpc>
                <a:spcBef>
                  <a:spcPct val="0"/>
                </a:spcBef>
                <a:spcAft>
                  <a:spcPct val="35000"/>
                </a:spcAft>
                <a:buClrTx/>
                <a:buSzTx/>
                <a:buFontTx/>
                <a:buNone/>
                <a:tabLst/>
                <a:defRPr/>
              </a:pPr>
              <a:r>
                <a:rPr lang="da-DK" sz="3024">
                  <a:solidFill>
                    <a:srgbClr val="FFFFFF"/>
                  </a:solidFill>
                  <a:latin typeface="Calibri" panose="020F0502020204030204"/>
                </a:rPr>
                <a:t>Bøgildgård </a:t>
              </a:r>
              <a:endParaRPr kumimoji="0" lang="da-DK"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ktangel 24">
              <a:extLst>
                <a:ext uri="{FF2B5EF4-FFF2-40B4-BE49-F238E27FC236}">
                  <a16:creationId xmlns:a16="http://schemas.microsoft.com/office/drawing/2014/main" id="{0019EE50-19FC-6542-E939-934F1E6BE64B}"/>
                </a:ext>
              </a:extLst>
            </p:cNvPr>
            <p:cNvSpPr/>
            <p:nvPr/>
          </p:nvSpPr>
          <p:spPr>
            <a:xfrm>
              <a:off x="6052145" y="2544132"/>
              <a:ext cx="1008000" cy="360000"/>
            </a:xfrm>
            <a:prstGeom prst="rect">
              <a:avLst/>
            </a:prstGeom>
            <a:ln>
              <a:solidFill>
                <a:schemeClr val="accent2"/>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r" defTabSz="987552" rtl="0" eaLnBrk="1" fontAlgn="auto" latinLnBrk="0" hangingPunct="1">
                <a:lnSpc>
                  <a:spcPct val="100000"/>
                </a:lnSpc>
                <a:spcBef>
                  <a:spcPts val="0"/>
                </a:spcBef>
                <a:spcAft>
                  <a:spcPts val="600"/>
                </a:spcAft>
                <a:buClrTx/>
                <a:buSzTx/>
                <a:buFontTx/>
                <a:buNone/>
                <a:tabLst/>
                <a:defRPr/>
              </a:pPr>
              <a:r>
                <a:rPr kumimoji="0" lang="da-DK" sz="1728"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2,600</a:t>
              </a:r>
            </a:p>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da-DK" sz="16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26" name="Rektangel 25">
              <a:extLst>
                <a:ext uri="{FF2B5EF4-FFF2-40B4-BE49-F238E27FC236}">
                  <a16:creationId xmlns:a16="http://schemas.microsoft.com/office/drawing/2014/main" id="{142CC7CF-AA05-8E9D-E051-9E38E66767DA}"/>
                </a:ext>
              </a:extLst>
            </p:cNvPr>
            <p:cNvSpPr/>
            <p:nvPr/>
          </p:nvSpPr>
          <p:spPr>
            <a:xfrm>
              <a:off x="6057481" y="3504991"/>
              <a:ext cx="1008000" cy="360000"/>
            </a:xfrm>
            <a:prstGeom prst="rect">
              <a:avLst/>
            </a:prstGeom>
            <a:ln>
              <a:solidFill>
                <a:srgbClr val="C00000"/>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r" defTabSz="987552" rtl="0" eaLnBrk="1" fontAlgn="auto" latinLnBrk="0" hangingPunct="1">
                <a:lnSpc>
                  <a:spcPct val="100000"/>
                </a:lnSpc>
                <a:spcBef>
                  <a:spcPts val="0"/>
                </a:spcBef>
                <a:spcAft>
                  <a:spcPts val="600"/>
                </a:spcAft>
                <a:buClrTx/>
                <a:buSzTx/>
                <a:buFontTx/>
                <a:buNone/>
                <a:tabLst/>
                <a:defRPr/>
              </a:pPr>
              <a:r>
                <a:rPr kumimoji="0" lang="da-DK" sz="1728"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2,600</a:t>
              </a:r>
            </a:p>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da-DK" sz="16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27" name="Kombinationstegning: figur 26">
              <a:extLst>
                <a:ext uri="{FF2B5EF4-FFF2-40B4-BE49-F238E27FC236}">
                  <a16:creationId xmlns:a16="http://schemas.microsoft.com/office/drawing/2014/main" id="{7D1FBA64-012D-98CD-EE80-5FB85BAD6AB2}"/>
                </a:ext>
              </a:extLst>
            </p:cNvPr>
            <p:cNvSpPr/>
            <p:nvPr/>
          </p:nvSpPr>
          <p:spPr>
            <a:xfrm>
              <a:off x="7139468" y="3458099"/>
              <a:ext cx="3478340" cy="480013"/>
            </a:xfrm>
            <a:custGeom>
              <a:avLst/>
              <a:gdLst>
                <a:gd name="connsiteX0" fmla="*/ 0 w 2676728"/>
                <a:gd name="connsiteY0" fmla="*/ 0 h 492862"/>
                <a:gd name="connsiteX1" fmla="*/ 2676728 w 2676728"/>
                <a:gd name="connsiteY1" fmla="*/ 0 h 492862"/>
                <a:gd name="connsiteX2" fmla="*/ 2676728 w 2676728"/>
                <a:gd name="connsiteY2" fmla="*/ 492862 h 492862"/>
                <a:gd name="connsiteX3" fmla="*/ 0 w 2676728"/>
                <a:gd name="connsiteY3" fmla="*/ 492862 h 492862"/>
                <a:gd name="connsiteX4" fmla="*/ 0 w 2676728"/>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28" h="492862">
                  <a:moveTo>
                    <a:pt x="0" y="0"/>
                  </a:moveTo>
                  <a:lnTo>
                    <a:pt x="2676728" y="0"/>
                  </a:lnTo>
                  <a:lnTo>
                    <a:pt x="2676728"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r>
                <a:rPr kumimoji="0" lang="en-GB" sz="1728" b="0" i="0" u="none" strike="noStrike" kern="1200" cap="none" spc="0" normalizeH="0" baseline="0" noProof="0">
                  <a:ln>
                    <a:noFill/>
                  </a:ln>
                  <a:solidFill>
                    <a:srgbClr val="5E5B60"/>
                  </a:solidFill>
                  <a:effectLst/>
                  <a:uLnTx/>
                  <a:uFillTx/>
                  <a:latin typeface="Calibri" panose="020F0502020204030204"/>
                  <a:ea typeface="ＭＳ Ｐゴシック" charset="0"/>
                  <a:cs typeface="Arial"/>
                </a:rPr>
                <a:t>DanBred Duroc  </a:t>
              </a:r>
              <a:endParaRPr kumimoji="0" lang="da-DK" sz="1600" b="0" i="0" u="none" strike="noStrike" kern="1200" cap="none" spc="0" normalizeH="0" baseline="0" noProof="0">
                <a:ln>
                  <a:noFill/>
                </a:ln>
                <a:solidFill>
                  <a:srgbClr val="5E5B60"/>
                </a:solidFill>
                <a:effectLst/>
                <a:uLnTx/>
                <a:uFillTx/>
                <a:latin typeface="Calibri" panose="020F0502020204030204"/>
                <a:ea typeface="ＭＳ Ｐゴシック" charset="0"/>
                <a:cs typeface="Arial"/>
              </a:endParaRPr>
            </a:p>
          </p:txBody>
        </p:sp>
        <p:sp>
          <p:nvSpPr>
            <p:cNvPr id="28" name="Rektangel 27">
              <a:extLst>
                <a:ext uri="{FF2B5EF4-FFF2-40B4-BE49-F238E27FC236}">
                  <a16:creationId xmlns:a16="http://schemas.microsoft.com/office/drawing/2014/main" id="{9979DE0C-D083-E442-B9DC-1E8723F61B1C}"/>
                </a:ext>
              </a:extLst>
            </p:cNvPr>
            <p:cNvSpPr/>
            <p:nvPr/>
          </p:nvSpPr>
          <p:spPr>
            <a:xfrm>
              <a:off x="6052145" y="3001539"/>
              <a:ext cx="1008000" cy="360000"/>
            </a:xfrm>
            <a:prstGeom prst="rect">
              <a:avLst/>
            </a:prstGeom>
            <a:ln>
              <a:solidFill>
                <a:schemeClr val="accent2"/>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r" defTabSz="987552" rtl="0" eaLnBrk="1" fontAlgn="auto" latinLnBrk="0" hangingPunct="1">
                <a:lnSpc>
                  <a:spcPct val="100000"/>
                </a:lnSpc>
                <a:spcBef>
                  <a:spcPts val="0"/>
                </a:spcBef>
                <a:spcAft>
                  <a:spcPts val="600"/>
                </a:spcAft>
                <a:buClrTx/>
                <a:buSzTx/>
                <a:buFontTx/>
                <a:buNone/>
                <a:tabLst/>
                <a:defRPr/>
              </a:pPr>
              <a:r>
                <a:rPr kumimoji="0" lang="da-DK" sz="1728"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rPr>
                <a:t>2,000</a:t>
              </a:r>
            </a:p>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da-DK" sz="16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grpSp>
      <p:sp>
        <p:nvSpPr>
          <p:cNvPr id="31" name="Kombinationstegning: figur 30">
            <a:extLst>
              <a:ext uri="{FF2B5EF4-FFF2-40B4-BE49-F238E27FC236}">
                <a16:creationId xmlns:a16="http://schemas.microsoft.com/office/drawing/2014/main" id="{3C86F885-6EB0-682E-FF34-2241F28F8654}"/>
              </a:ext>
            </a:extLst>
          </p:cNvPr>
          <p:cNvSpPr/>
          <p:nvPr/>
        </p:nvSpPr>
        <p:spPr>
          <a:xfrm>
            <a:off x="7215923" y="3352355"/>
            <a:ext cx="3800998" cy="480013"/>
          </a:xfrm>
          <a:custGeom>
            <a:avLst/>
            <a:gdLst>
              <a:gd name="connsiteX0" fmla="*/ 0 w 2683446"/>
              <a:gd name="connsiteY0" fmla="*/ 0 h 492862"/>
              <a:gd name="connsiteX1" fmla="*/ 2683446 w 2683446"/>
              <a:gd name="connsiteY1" fmla="*/ 0 h 492862"/>
              <a:gd name="connsiteX2" fmla="*/ 2683446 w 2683446"/>
              <a:gd name="connsiteY2" fmla="*/ 492862 h 492862"/>
              <a:gd name="connsiteX3" fmla="*/ 0 w 2683446"/>
              <a:gd name="connsiteY3" fmla="*/ 492862 h 492862"/>
              <a:gd name="connsiteX4" fmla="*/ 0 w 2683446"/>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46" h="492862">
                <a:moveTo>
                  <a:pt x="0" y="0"/>
                </a:moveTo>
                <a:lnTo>
                  <a:pt x="2683446" y="0"/>
                </a:lnTo>
                <a:lnTo>
                  <a:pt x="2683446"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da-DK" sz="1730" b="0" i="0" u="none" strike="noStrike" kern="1200" cap="none" spc="0" normalizeH="0" baseline="0" noProof="0">
                <a:ln>
                  <a:noFill/>
                </a:ln>
                <a:solidFill>
                  <a:srgbClr val="5E5B60"/>
                </a:solidFill>
                <a:effectLst/>
                <a:uLnTx/>
                <a:uFillTx/>
                <a:latin typeface="Calibri" panose="020F0502020204030204"/>
                <a:ea typeface="ＭＳ Ｐゴシック" charset="0"/>
                <a:cs typeface="Arial"/>
              </a:rPr>
              <a:t>DanBred Yorkshire </a:t>
            </a:r>
            <a:endParaRPr kumimoji="0" lang="da-DK" sz="173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32" name="Kombinationstegning: figur 31">
            <a:extLst>
              <a:ext uri="{FF2B5EF4-FFF2-40B4-BE49-F238E27FC236}">
                <a16:creationId xmlns:a16="http://schemas.microsoft.com/office/drawing/2014/main" id="{A532F6A1-12A6-EB7E-54DE-D730DB7D6B45}"/>
              </a:ext>
            </a:extLst>
          </p:cNvPr>
          <p:cNvSpPr/>
          <p:nvPr/>
        </p:nvSpPr>
        <p:spPr>
          <a:xfrm>
            <a:off x="7202672" y="2886246"/>
            <a:ext cx="3800998" cy="480013"/>
          </a:xfrm>
          <a:custGeom>
            <a:avLst/>
            <a:gdLst>
              <a:gd name="connsiteX0" fmla="*/ 0 w 2683446"/>
              <a:gd name="connsiteY0" fmla="*/ 0 h 492862"/>
              <a:gd name="connsiteX1" fmla="*/ 2683446 w 2683446"/>
              <a:gd name="connsiteY1" fmla="*/ 0 h 492862"/>
              <a:gd name="connsiteX2" fmla="*/ 2683446 w 2683446"/>
              <a:gd name="connsiteY2" fmla="*/ 492862 h 492862"/>
              <a:gd name="connsiteX3" fmla="*/ 0 w 2683446"/>
              <a:gd name="connsiteY3" fmla="*/ 492862 h 492862"/>
              <a:gd name="connsiteX4" fmla="*/ 0 w 2683446"/>
              <a:gd name="connsiteY4" fmla="*/ 0 h 49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46" h="492862">
                <a:moveTo>
                  <a:pt x="0" y="0"/>
                </a:moveTo>
                <a:lnTo>
                  <a:pt x="2683446" y="0"/>
                </a:lnTo>
                <a:lnTo>
                  <a:pt x="2683446" y="492862"/>
                </a:lnTo>
                <a:lnTo>
                  <a:pt x="0" y="492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da-DK" sz="1730" b="0" i="0" u="none" strike="noStrike" kern="1200" cap="none" spc="0" normalizeH="0" baseline="0" noProof="0">
                <a:ln>
                  <a:noFill/>
                </a:ln>
                <a:solidFill>
                  <a:srgbClr val="5E5B60"/>
                </a:solidFill>
                <a:effectLst/>
                <a:uLnTx/>
                <a:uFillTx/>
                <a:latin typeface="Calibri" panose="020F0502020204030204"/>
                <a:ea typeface="ＭＳ Ｐゴシック" charset="0"/>
                <a:cs typeface="Arial"/>
              </a:rPr>
              <a:t>DanBred Landrace </a:t>
            </a:r>
            <a:endParaRPr kumimoji="0" lang="da-DK" sz="173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941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D04BC8-217C-FA5C-6A8B-C4CC334420F3}"/>
              </a:ext>
            </a:extLst>
          </p:cNvPr>
          <p:cNvSpPr>
            <a:spLocks noGrp="1"/>
          </p:cNvSpPr>
          <p:nvPr>
            <p:ph type="dt" sz="half" idx="2"/>
          </p:nvPr>
        </p:nvSpPr>
        <p:spPr/>
        <p:txBody>
          <a:bodyPr/>
          <a:lstStyle/>
          <a:p>
            <a:fld id="{E04FFFB4-03AE-4142-B9CA-39AD0C6CCAEC}" type="datetime1">
              <a:rPr lang="en-GB" smtClean="0"/>
              <a:t>31/07/2025</a:t>
            </a:fld>
            <a:endParaRPr lang="en-DK"/>
          </a:p>
        </p:txBody>
      </p:sp>
      <p:sp>
        <p:nvSpPr>
          <p:cNvPr id="3" name="Footer Placeholder 2">
            <a:extLst>
              <a:ext uri="{FF2B5EF4-FFF2-40B4-BE49-F238E27FC236}">
                <a16:creationId xmlns:a16="http://schemas.microsoft.com/office/drawing/2014/main" id="{EBD77230-4460-50CE-E771-31913532F659}"/>
              </a:ext>
            </a:extLst>
          </p:cNvPr>
          <p:cNvSpPr>
            <a:spLocks noGrp="1"/>
          </p:cNvSpPr>
          <p:nvPr>
            <p:ph type="ftr" sz="quarter" idx="3"/>
          </p:nvPr>
        </p:nvSpPr>
        <p:spPr/>
        <p:txBody>
          <a:bodyPr/>
          <a:lstStyle/>
          <a:p>
            <a:r>
              <a:rPr lang="en-US"/>
              <a:t>Your business. Our DNA.</a:t>
            </a:r>
            <a:endParaRPr lang="en-DK"/>
          </a:p>
        </p:txBody>
      </p:sp>
      <p:sp>
        <p:nvSpPr>
          <p:cNvPr id="6" name="Title 5">
            <a:extLst>
              <a:ext uri="{FF2B5EF4-FFF2-40B4-BE49-F238E27FC236}">
                <a16:creationId xmlns:a16="http://schemas.microsoft.com/office/drawing/2014/main" id="{411C1145-2CB2-4DA5-AE38-0F65D0D9F1FC}"/>
              </a:ext>
            </a:extLst>
          </p:cNvPr>
          <p:cNvSpPr>
            <a:spLocks noGrp="1"/>
          </p:cNvSpPr>
          <p:nvPr>
            <p:ph type="title"/>
          </p:nvPr>
        </p:nvSpPr>
        <p:spPr/>
        <p:txBody>
          <a:bodyPr/>
          <a:lstStyle/>
          <a:p>
            <a:r>
              <a:rPr lang="en-US" err="1"/>
              <a:t>Kuldstørrelse</a:t>
            </a:r>
            <a:r>
              <a:rPr lang="en-US"/>
              <a:t> og </a:t>
            </a:r>
            <a:r>
              <a:rPr lang="en-US" err="1"/>
              <a:t>pattegriseoverlevelse</a:t>
            </a:r>
            <a:r>
              <a:rPr lang="en-US"/>
              <a:t> </a:t>
            </a:r>
            <a:endParaRPr lang="en-GB"/>
          </a:p>
        </p:txBody>
      </p:sp>
      <p:sp>
        <p:nvSpPr>
          <p:cNvPr id="7" name="Content Placeholder 6">
            <a:extLst>
              <a:ext uri="{FF2B5EF4-FFF2-40B4-BE49-F238E27FC236}">
                <a16:creationId xmlns:a16="http://schemas.microsoft.com/office/drawing/2014/main" id="{AFADDC0E-653D-88D2-029E-384BE5BDBBF4}"/>
              </a:ext>
            </a:extLst>
          </p:cNvPr>
          <p:cNvSpPr>
            <a:spLocks noGrp="1"/>
          </p:cNvSpPr>
          <p:nvPr>
            <p:ph idx="1"/>
          </p:nvPr>
        </p:nvSpPr>
        <p:spPr>
          <a:xfrm>
            <a:off x="838200" y="1825625"/>
            <a:ext cx="5501993" cy="4351338"/>
          </a:xfrm>
        </p:spPr>
        <p:txBody>
          <a:bodyPr>
            <a:normAutofit lnSpcReduction="10000"/>
          </a:bodyPr>
          <a:lstStyle/>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DanBred Avls-og opformeringsbesætninger </a:t>
            </a:r>
          </a:p>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Faring registreres </a:t>
            </a:r>
          </a:p>
          <a:p>
            <a:pPr marL="914354" lvl="1" indent="-457154">
              <a:buFont typeface="Arial" panose="020B0604020202020204" pitchFamily="34" charset="0"/>
              <a:buChar char="•"/>
            </a:pPr>
            <a:r>
              <a:rPr lang="da-DK" sz="2000"/>
              <a:t>Faringsdato </a:t>
            </a:r>
          </a:p>
          <a:p>
            <a:pPr marL="914354" lvl="1" indent="-457154">
              <a:buFont typeface="Arial" panose="020B0604020202020204" pitchFamily="34" charset="0"/>
              <a:buChar char="•"/>
            </a:pPr>
            <a:r>
              <a:rPr lang="da-DK" sz="2000"/>
              <a:t>Antal totalfødte – fordeling af han- og </a:t>
            </a:r>
            <a:r>
              <a:rPr lang="da-DK" sz="2000" err="1"/>
              <a:t>hungrise</a:t>
            </a:r>
            <a:r>
              <a:rPr lang="da-DK" sz="2000"/>
              <a:t> </a:t>
            </a:r>
          </a:p>
          <a:p>
            <a:pPr marL="914354" lvl="1"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Alle levende grise øremærkes </a:t>
            </a:r>
          </a:p>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Øremærker fra døde grise klippes ud og gemmes </a:t>
            </a:r>
          </a:p>
        </p:txBody>
      </p:sp>
      <p:pic>
        <p:nvPicPr>
          <p:cNvPr id="9" name="Picture 8" descr="A piglets nursing from a pig&#10;&#10;Description automatically generated">
            <a:extLst>
              <a:ext uri="{FF2B5EF4-FFF2-40B4-BE49-F238E27FC236}">
                <a16:creationId xmlns:a16="http://schemas.microsoft.com/office/drawing/2014/main" id="{846A8153-5F68-1A80-EFDE-AD038D25FB5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403160" y="1825625"/>
            <a:ext cx="5258156" cy="3966050"/>
          </a:xfrm>
          <a:prstGeom prst="rect">
            <a:avLst/>
          </a:prstGeom>
        </p:spPr>
      </p:pic>
      <p:sp>
        <p:nvSpPr>
          <p:cNvPr id="4" name="Rektangel 3">
            <a:extLst>
              <a:ext uri="{FF2B5EF4-FFF2-40B4-BE49-F238E27FC236}">
                <a16:creationId xmlns:a16="http://schemas.microsoft.com/office/drawing/2014/main" id="{BA920120-6F32-BB5D-AF9D-F22B5B416673}"/>
              </a:ext>
            </a:extLst>
          </p:cNvPr>
          <p:cNvSpPr/>
          <p:nvPr/>
        </p:nvSpPr>
        <p:spPr>
          <a:xfrm>
            <a:off x="6403161" y="5850321"/>
            <a:ext cx="5258156" cy="565860"/>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3020" err="1"/>
              <a:t>Søer</a:t>
            </a:r>
            <a:r>
              <a:rPr lang="en-US" sz="3020"/>
              <a:t> </a:t>
            </a:r>
          </a:p>
        </p:txBody>
      </p:sp>
    </p:spTree>
    <p:extLst>
      <p:ext uri="{BB962C8B-B14F-4D97-AF65-F5344CB8AC3E}">
        <p14:creationId xmlns:p14="http://schemas.microsoft.com/office/powerpoint/2010/main" val="2396889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8AFA9C1-3626-6021-8BE1-934E16117DD6}"/>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Pladsholder til sidefod 2">
            <a:extLst>
              <a:ext uri="{FF2B5EF4-FFF2-40B4-BE49-F238E27FC236}">
                <a16:creationId xmlns:a16="http://schemas.microsoft.com/office/drawing/2014/main" id="{95271AB9-79BE-F6DD-EE57-D7859A985F51}"/>
              </a:ext>
            </a:extLst>
          </p:cNvPr>
          <p:cNvSpPr>
            <a:spLocks noGrp="1"/>
          </p:cNvSpPr>
          <p:nvPr>
            <p:ph type="ftr" sz="quarter" idx="3"/>
          </p:nvPr>
        </p:nvSpPr>
        <p:spPr/>
        <p:txBody>
          <a:bodyPr/>
          <a:lstStyle/>
          <a:p>
            <a:r>
              <a:rPr lang="en-US"/>
              <a:t>Your business. Our DNA.</a:t>
            </a:r>
            <a:endParaRPr lang="en-DK"/>
          </a:p>
        </p:txBody>
      </p:sp>
      <p:sp>
        <p:nvSpPr>
          <p:cNvPr id="4" name="Titel 3">
            <a:extLst>
              <a:ext uri="{FF2B5EF4-FFF2-40B4-BE49-F238E27FC236}">
                <a16:creationId xmlns:a16="http://schemas.microsoft.com/office/drawing/2014/main" id="{F141B0DB-944B-D1DA-5CAD-74E6C08B4750}"/>
              </a:ext>
            </a:extLst>
          </p:cNvPr>
          <p:cNvSpPr>
            <a:spLocks noGrp="1"/>
          </p:cNvSpPr>
          <p:nvPr>
            <p:ph type="title"/>
          </p:nvPr>
        </p:nvSpPr>
        <p:spPr/>
        <p:txBody>
          <a:bodyPr/>
          <a:lstStyle/>
          <a:p>
            <a:r>
              <a:rPr lang="da-DK"/>
              <a:t>Kuldtilvækst </a:t>
            </a:r>
            <a:endParaRPr lang="LID4096"/>
          </a:p>
        </p:txBody>
      </p:sp>
      <p:pic>
        <p:nvPicPr>
          <p:cNvPr id="6" name="Picture 8" descr="A piglets nursing from a pig&#10;&#10;Description automatically generated">
            <a:extLst>
              <a:ext uri="{FF2B5EF4-FFF2-40B4-BE49-F238E27FC236}">
                <a16:creationId xmlns:a16="http://schemas.microsoft.com/office/drawing/2014/main" id="{AB4B9367-E25F-C1EA-FACA-4DC1B6B301D5}"/>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6403160" y="1825625"/>
            <a:ext cx="5258156" cy="3966050"/>
          </a:xfrm>
          <a:prstGeom prst="rect">
            <a:avLst/>
          </a:prstGeom>
        </p:spPr>
      </p:pic>
      <p:sp>
        <p:nvSpPr>
          <p:cNvPr id="7" name="Rektangel 6">
            <a:extLst>
              <a:ext uri="{FF2B5EF4-FFF2-40B4-BE49-F238E27FC236}">
                <a16:creationId xmlns:a16="http://schemas.microsoft.com/office/drawing/2014/main" id="{0A8B343B-511E-2AD0-A9E2-00EE284F82D4}"/>
              </a:ext>
            </a:extLst>
          </p:cNvPr>
          <p:cNvSpPr/>
          <p:nvPr/>
        </p:nvSpPr>
        <p:spPr>
          <a:xfrm>
            <a:off x="6403161" y="5850321"/>
            <a:ext cx="5258156" cy="565860"/>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3020" err="1"/>
              <a:t>Søer</a:t>
            </a:r>
            <a:r>
              <a:rPr lang="en-US" sz="3020"/>
              <a:t> </a:t>
            </a:r>
          </a:p>
        </p:txBody>
      </p:sp>
      <p:sp>
        <p:nvSpPr>
          <p:cNvPr id="12" name="Content Placeholder 6">
            <a:extLst>
              <a:ext uri="{FF2B5EF4-FFF2-40B4-BE49-F238E27FC236}">
                <a16:creationId xmlns:a16="http://schemas.microsoft.com/office/drawing/2014/main" id="{D76AC06A-C7F6-D45A-D704-F9EEA5595F23}"/>
              </a:ext>
            </a:extLst>
          </p:cNvPr>
          <p:cNvSpPr>
            <a:spLocks noGrp="1"/>
          </p:cNvSpPr>
          <p:nvPr>
            <p:ph idx="1"/>
          </p:nvPr>
        </p:nvSpPr>
        <p:spPr>
          <a:xfrm>
            <a:off x="838200" y="1825625"/>
            <a:ext cx="10515600" cy="4351338"/>
          </a:xfrm>
        </p:spPr>
        <p:txBody>
          <a:bodyPr>
            <a:normAutofit fontScale="92500" lnSpcReduction="20000"/>
          </a:bodyPr>
          <a:lstStyle/>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DanBred avlsbesætninger </a:t>
            </a:r>
          </a:p>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Registreres på 1.lægs søer </a:t>
            </a:r>
          </a:p>
          <a:p>
            <a:pPr marL="0" indent="0">
              <a:buNone/>
            </a:pPr>
            <a:endParaRPr lang="da-DK" sz="2000"/>
          </a:p>
          <a:p>
            <a:pPr marL="457154" indent="-457154">
              <a:buFont typeface="Arial" panose="020B0604020202020204" pitchFamily="34" charset="0"/>
              <a:buChar char="•"/>
            </a:pPr>
            <a:r>
              <a:rPr lang="da-DK" sz="2000"/>
              <a:t>Kuldtilvækst efter kuldudjævning</a:t>
            </a:r>
          </a:p>
          <a:p>
            <a:pPr marL="914354" lvl="1" indent="-457154">
              <a:buFont typeface="Arial" panose="020B0604020202020204" pitchFamily="34" charset="0"/>
              <a:buChar char="•"/>
            </a:pPr>
            <a:r>
              <a:rPr lang="da-DK" sz="2000"/>
              <a:t>Dato for vejning </a:t>
            </a:r>
          </a:p>
          <a:p>
            <a:pPr marL="914354" lvl="1" indent="-457154">
              <a:buFont typeface="Arial" panose="020B0604020202020204" pitchFamily="34" charset="0"/>
              <a:buChar char="•"/>
            </a:pPr>
            <a:r>
              <a:rPr lang="da-DK" sz="2000"/>
              <a:t>Antal grise i kuldet </a:t>
            </a:r>
          </a:p>
          <a:p>
            <a:pPr marL="914354" lvl="1" indent="-457154">
              <a:buFont typeface="Arial" panose="020B0604020202020204" pitchFamily="34" charset="0"/>
              <a:buChar char="•"/>
            </a:pPr>
            <a:r>
              <a:rPr lang="da-DK" sz="2000"/>
              <a:t>Kuldets startvægt </a:t>
            </a:r>
          </a:p>
          <a:p>
            <a:pPr marL="914354" lvl="1"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Kuldtilvækst på dag 21 </a:t>
            </a:r>
          </a:p>
          <a:p>
            <a:pPr marL="914354" lvl="1" indent="-457154">
              <a:buFont typeface="Arial" panose="020B0604020202020204" pitchFamily="34" charset="0"/>
              <a:buChar char="•"/>
            </a:pPr>
            <a:r>
              <a:rPr lang="da-DK" sz="2000"/>
              <a:t>Dato for vejning </a:t>
            </a:r>
          </a:p>
          <a:p>
            <a:pPr marL="914354" lvl="1" indent="-457154">
              <a:buFont typeface="Arial" panose="020B0604020202020204" pitchFamily="34" charset="0"/>
              <a:buChar char="•"/>
            </a:pPr>
            <a:r>
              <a:rPr lang="da-DK" sz="2000"/>
              <a:t>Antal grise i kuldet </a:t>
            </a:r>
          </a:p>
          <a:p>
            <a:pPr marL="914354" lvl="1" indent="-457154">
              <a:buFont typeface="Arial" panose="020B0604020202020204" pitchFamily="34" charset="0"/>
              <a:buChar char="•"/>
            </a:pPr>
            <a:r>
              <a:rPr lang="da-DK" sz="2000"/>
              <a:t>Kuldets slutvægt </a:t>
            </a:r>
          </a:p>
          <a:p>
            <a:pPr marL="457154" indent="-457154">
              <a:buFont typeface="Arial" panose="020B0604020202020204" pitchFamily="34" charset="0"/>
              <a:buChar char="•"/>
            </a:pPr>
            <a:endParaRPr lang="da-DK" sz="2000"/>
          </a:p>
        </p:txBody>
      </p:sp>
    </p:spTree>
    <p:extLst>
      <p:ext uri="{BB962C8B-B14F-4D97-AF65-F5344CB8AC3E}">
        <p14:creationId xmlns:p14="http://schemas.microsoft.com/office/powerpoint/2010/main" val="4126061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C0F9C8-1DD3-5336-3B2D-C39D1B5EA966}"/>
              </a:ext>
            </a:extLst>
          </p:cNvPr>
          <p:cNvSpPr>
            <a:spLocks noGrp="1"/>
          </p:cNvSpPr>
          <p:nvPr>
            <p:ph type="dt" sz="half" idx="2"/>
          </p:nvPr>
        </p:nvSpPr>
        <p:spPr/>
        <p:txBody>
          <a:bodyPr/>
          <a:lstStyle/>
          <a:p>
            <a:fld id="{A71643C1-8BFB-4891-9D70-F1251075D6A4}" type="datetime1">
              <a:rPr lang="en-GB" smtClean="0"/>
              <a:t>31/07/2025</a:t>
            </a:fld>
            <a:endParaRPr lang="en-DK"/>
          </a:p>
        </p:txBody>
      </p:sp>
      <p:sp>
        <p:nvSpPr>
          <p:cNvPr id="3" name="Footer Placeholder 2">
            <a:extLst>
              <a:ext uri="{FF2B5EF4-FFF2-40B4-BE49-F238E27FC236}">
                <a16:creationId xmlns:a16="http://schemas.microsoft.com/office/drawing/2014/main" id="{D9A8E1A1-AAF5-8538-4423-704338B91B88}"/>
              </a:ext>
            </a:extLst>
          </p:cNvPr>
          <p:cNvSpPr>
            <a:spLocks noGrp="1"/>
          </p:cNvSpPr>
          <p:nvPr>
            <p:ph type="ftr" sz="quarter" idx="3"/>
          </p:nvPr>
        </p:nvSpPr>
        <p:spPr/>
        <p:txBody>
          <a:bodyPr/>
          <a:lstStyle/>
          <a:p>
            <a:r>
              <a:rPr lang="en-US"/>
              <a:t>Your business. Our DNA.</a:t>
            </a:r>
            <a:endParaRPr lang="en-DK"/>
          </a:p>
        </p:txBody>
      </p:sp>
      <p:sp>
        <p:nvSpPr>
          <p:cNvPr id="4" name="Title 3">
            <a:extLst>
              <a:ext uri="{FF2B5EF4-FFF2-40B4-BE49-F238E27FC236}">
                <a16:creationId xmlns:a16="http://schemas.microsoft.com/office/drawing/2014/main" id="{5700C654-0608-EEC0-DD7D-F7471004DB18}"/>
              </a:ext>
            </a:extLst>
          </p:cNvPr>
          <p:cNvSpPr>
            <a:spLocks noGrp="1"/>
          </p:cNvSpPr>
          <p:nvPr>
            <p:ph type="title"/>
          </p:nvPr>
        </p:nvSpPr>
        <p:spPr/>
        <p:txBody>
          <a:bodyPr/>
          <a:lstStyle/>
          <a:p>
            <a:r>
              <a:rPr lang="en-US"/>
              <a:t>Patte- og </a:t>
            </a:r>
            <a:r>
              <a:rPr lang="en-US" err="1"/>
              <a:t>smågrise</a:t>
            </a:r>
            <a:r>
              <a:rPr lang="en-US"/>
              <a:t> </a:t>
            </a:r>
            <a:r>
              <a:rPr lang="en-US" err="1"/>
              <a:t>tilvækst</a:t>
            </a:r>
            <a:r>
              <a:rPr lang="en-US"/>
              <a:t> </a:t>
            </a:r>
            <a:br>
              <a:rPr lang="en-US"/>
            </a:br>
            <a:r>
              <a:rPr lang="en-US"/>
              <a:t>- </a:t>
            </a:r>
            <a:r>
              <a:rPr lang="en-US" sz="3000" err="1"/>
              <a:t>Daglig</a:t>
            </a:r>
            <a:r>
              <a:rPr lang="en-US" sz="3000"/>
              <a:t> </a:t>
            </a:r>
            <a:r>
              <a:rPr lang="en-US" sz="3000" err="1"/>
              <a:t>tilvækst</a:t>
            </a:r>
            <a:r>
              <a:rPr lang="en-US" sz="3000"/>
              <a:t> 0-30 kg </a:t>
            </a:r>
            <a:endParaRPr lang="en-GB" sz="3000"/>
          </a:p>
        </p:txBody>
      </p:sp>
      <p:sp>
        <p:nvSpPr>
          <p:cNvPr id="5" name="Content Placeholder 4">
            <a:extLst>
              <a:ext uri="{FF2B5EF4-FFF2-40B4-BE49-F238E27FC236}">
                <a16:creationId xmlns:a16="http://schemas.microsoft.com/office/drawing/2014/main" id="{E2FDC7C2-0764-0B4A-C192-312D1F298C10}"/>
              </a:ext>
            </a:extLst>
          </p:cNvPr>
          <p:cNvSpPr>
            <a:spLocks noGrp="1"/>
          </p:cNvSpPr>
          <p:nvPr>
            <p:ph idx="1"/>
          </p:nvPr>
        </p:nvSpPr>
        <p:spPr>
          <a:xfrm>
            <a:off x="838200" y="1825625"/>
            <a:ext cx="8011510" cy="4351338"/>
          </a:xfrm>
        </p:spPr>
        <p:txBody>
          <a:bodyPr>
            <a:normAutofit/>
          </a:bodyPr>
          <a:lstStyle/>
          <a:p>
            <a:pPr marL="457154" indent="-457154">
              <a:buFont typeface="Arial" panose="020B0604020202020204" pitchFamily="34" charset="0"/>
              <a:buChar char="•"/>
            </a:pPr>
            <a:endParaRPr lang="da-DK" sz="2000"/>
          </a:p>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DanBred avlsbesætninger </a:t>
            </a:r>
          </a:p>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Mellem 28-34 kg – vejes grisene ind i forsøg </a:t>
            </a:r>
          </a:p>
          <a:p>
            <a:pPr marL="914354" lvl="1" indent="-457154">
              <a:buFont typeface="Arial" panose="020B0604020202020204" pitchFamily="34" charset="0"/>
              <a:buChar char="•"/>
            </a:pPr>
            <a:r>
              <a:rPr lang="da-DK" sz="2000"/>
              <a:t>stier med 8-15 grise</a:t>
            </a:r>
          </a:p>
          <a:p>
            <a:pPr marL="457154" indent="-457154">
              <a:buFont typeface="Arial" panose="020B0604020202020204" pitchFamily="34" charset="0"/>
              <a:buChar char="•"/>
            </a:pPr>
            <a:endParaRPr lang="da-DK" sz="2000"/>
          </a:p>
          <a:p>
            <a:pPr marL="457154" indent="-457154">
              <a:buFont typeface="Arial" panose="020B0604020202020204" pitchFamily="34" charset="0"/>
              <a:buChar char="•"/>
            </a:pPr>
            <a:r>
              <a:rPr lang="da-DK" sz="2000"/>
              <a:t>Alder og vægt registreres </a:t>
            </a:r>
          </a:p>
        </p:txBody>
      </p:sp>
      <p:sp>
        <p:nvSpPr>
          <p:cNvPr id="7" name="Rektangel 6">
            <a:extLst>
              <a:ext uri="{FF2B5EF4-FFF2-40B4-BE49-F238E27FC236}">
                <a16:creationId xmlns:a16="http://schemas.microsoft.com/office/drawing/2014/main" id="{21E91D6F-26A8-CDBF-AD7B-2D16BEEB9CD7}"/>
              </a:ext>
            </a:extLst>
          </p:cNvPr>
          <p:cNvSpPr/>
          <p:nvPr/>
        </p:nvSpPr>
        <p:spPr>
          <a:xfrm>
            <a:off x="6673528" y="5883676"/>
            <a:ext cx="4962915" cy="567668"/>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r>
              <a:rPr lang="en-US" sz="3020" err="1"/>
              <a:t>Ungdyr</a:t>
            </a:r>
            <a:r>
              <a:rPr lang="en-US" sz="3020"/>
              <a:t> </a:t>
            </a:r>
          </a:p>
        </p:txBody>
      </p:sp>
      <p:pic>
        <p:nvPicPr>
          <p:cNvPr id="6" name="Picture 5">
            <a:extLst>
              <a:ext uri="{FF2B5EF4-FFF2-40B4-BE49-F238E27FC236}">
                <a16:creationId xmlns:a16="http://schemas.microsoft.com/office/drawing/2014/main" id="{CDD32A00-BAF3-7AB9-396E-089B7983E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97433" y="2132134"/>
            <a:ext cx="3494566" cy="4204058"/>
          </a:xfrm>
          <a:prstGeom prst="rect">
            <a:avLst/>
          </a:prstGeom>
        </p:spPr>
      </p:pic>
    </p:spTree>
    <p:extLst>
      <p:ext uri="{BB962C8B-B14F-4D97-AF65-F5344CB8AC3E}">
        <p14:creationId xmlns:p14="http://schemas.microsoft.com/office/powerpoint/2010/main" val="39562351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DanBred Theme">
  <a:themeElements>
    <a:clrScheme name="DanBred 2">
      <a:dk1>
        <a:srgbClr val="000000"/>
      </a:dk1>
      <a:lt1>
        <a:srgbClr val="FFFFFF"/>
      </a:lt1>
      <a:dk2>
        <a:srgbClr val="706359"/>
      </a:dk2>
      <a:lt2>
        <a:srgbClr val="FFFFFF"/>
      </a:lt2>
      <a:accent1>
        <a:srgbClr val="800020"/>
      </a:accent1>
      <a:accent2>
        <a:srgbClr val="B81D2F"/>
      </a:accent2>
      <a:accent3>
        <a:srgbClr val="655B50"/>
      </a:accent3>
      <a:accent4>
        <a:srgbClr val="A79C93"/>
      </a:accent4>
      <a:accent5>
        <a:srgbClr val="D9D2CB"/>
      </a:accent5>
      <a:accent6>
        <a:srgbClr val="F3F2EF"/>
      </a:accent6>
      <a:hlink>
        <a:srgbClr val="165788"/>
      </a:hlink>
      <a:folHlink>
        <a:srgbClr val="16578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Bred_blank-presentation-template_2024" id="{D94E3290-9AEC-4913-9E6F-D017A8FBE89B}" vid="{56CC63C5-07E7-4DA2-9D73-3ABD8E5330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CCA9997E8F53147803F58CEF0EB5501" ma:contentTypeVersion="21" ma:contentTypeDescription="Opret et nyt dokument." ma:contentTypeScope="" ma:versionID="3e28655c7b9d817821af7e7d9b43016b">
  <xsd:schema xmlns:xsd="http://www.w3.org/2001/XMLSchema" xmlns:xs="http://www.w3.org/2001/XMLSchema" xmlns:p="http://schemas.microsoft.com/office/2006/metadata/properties" xmlns:ns2="ed9717d4-5d17-477b-b3b7-c2663c600416" xmlns:ns3="8e00cfa2-9de7-4e05-9395-d9eb5fb81821" targetNamespace="http://schemas.microsoft.com/office/2006/metadata/properties" ma:root="true" ma:fieldsID="7a7dbc09fd5e9662f5a699d597b550ab" ns2:_="" ns3:_="">
    <xsd:import namespace="ed9717d4-5d17-477b-b3b7-c2663c600416"/>
    <xsd:import namespace="8e00cfa2-9de7-4e05-9395-d9eb5fb818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9717d4-5d17-477b-b3b7-c2663c600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59ba6323-382e-447a-8d07-d172c0a4d0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0cfa2-9de7-4e05-9395-d9eb5fb81821"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element name="TaxCatchAll" ma:index="21" nillable="true" ma:displayName="Taxonomy Catch All Column" ma:hidden="true" ma:list="{4499f391-8082-4b91-b1b3-12a06a21f1f3}" ma:internalName="TaxCatchAll" ma:showField="CatchAllData" ma:web="8e00cfa2-9de7-4e05-9395-d9eb5fb818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e00cfa2-9de7-4e05-9395-d9eb5fb81821">
      <UserInfo>
        <DisplayName>Hubertus Heitmann</DisplayName>
        <AccountId>255</AccountId>
        <AccountType/>
      </UserInfo>
    </SharedWithUsers>
    <lcf76f155ced4ddcb4097134ff3c332f xmlns="ed9717d4-5d17-477b-b3b7-c2663c600416">
      <Terms xmlns="http://schemas.microsoft.com/office/infopath/2007/PartnerControls"/>
    </lcf76f155ced4ddcb4097134ff3c332f>
    <TaxCatchAll xmlns="8e00cfa2-9de7-4e05-9395-d9eb5fb8182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FCCE12-2269-4819-948E-7A6B86ADB1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9717d4-5d17-477b-b3b7-c2663c600416"/>
    <ds:schemaRef ds:uri="8e00cfa2-9de7-4e05-9395-d9eb5fb818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FBF57D-C733-40C7-A170-5D2E99610C08}">
  <ds:schemaRefs>
    <ds:schemaRef ds:uri="8e00cfa2-9de7-4e05-9395-d9eb5fb81821"/>
    <ds:schemaRef ds:uri="9b42dd11-4129-42cb-b508-4cb4bcffb519"/>
    <ds:schemaRef ds:uri="af1872c3-ce7b-4655-baeb-40400ea7a874"/>
    <ds:schemaRef ds:uri="bdaf3da7-0b89-43ed-9381-2a76b819d89d"/>
    <ds:schemaRef ds:uri="ed9717d4-5d17-477b-b3b7-c2663c6004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F8BEC6F-E4C4-4848-84CC-7E9AB4FB84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DanBred_blank-presentation-template_2024</Template>
  <TotalTime>0</TotalTime>
  <Words>2757</Words>
  <Application>Microsoft Office PowerPoint</Application>
  <PresentationFormat>Widescreen</PresentationFormat>
  <Paragraphs>488</Paragraphs>
  <Slides>33</Slides>
  <Notes>25</Notes>
  <HiddenSlides>0</HiddenSlides>
  <MMClips>0</MMClips>
  <ScaleCrop>false</ScaleCrop>
  <HeadingPairs>
    <vt:vector size="8" baseType="variant">
      <vt:variant>
        <vt:lpstr>Benyttede skrifttyper</vt:lpstr>
      </vt:variant>
      <vt:variant>
        <vt:i4>3</vt:i4>
      </vt:variant>
      <vt:variant>
        <vt:lpstr>Tema</vt:lpstr>
      </vt:variant>
      <vt:variant>
        <vt:i4>1</vt:i4>
      </vt:variant>
      <vt:variant>
        <vt:lpstr>Integrerede OLE-servere</vt:lpstr>
      </vt:variant>
      <vt:variant>
        <vt:i4>1</vt:i4>
      </vt:variant>
      <vt:variant>
        <vt:lpstr>Slidetitler</vt:lpstr>
      </vt:variant>
      <vt:variant>
        <vt:i4>33</vt:i4>
      </vt:variant>
    </vt:vector>
  </HeadingPairs>
  <TitlesOfParts>
    <vt:vector size="38" baseType="lpstr">
      <vt:lpstr>ＭＳ Ｐゴシック</vt:lpstr>
      <vt:lpstr>Arial</vt:lpstr>
      <vt:lpstr>Calibri</vt:lpstr>
      <vt:lpstr>4_DanBred Theme</vt:lpstr>
      <vt:lpstr>think-cell Slide</vt:lpstr>
      <vt:lpstr>PowerPoint-præsentation</vt:lpstr>
      <vt:lpstr>1</vt:lpstr>
      <vt:lpstr>Fra data til indeks</vt:lpstr>
      <vt:lpstr>Data er nøgleordet  - Massive antal fænotypiske registreringer hvert år, sikrer præcision og ikke mindst høj selektionsintensitet  </vt:lpstr>
      <vt:lpstr>Performance test  - Dataopsamling  </vt:lpstr>
      <vt:lpstr>Data er nøgleordet  - Massive antal fænotypiske registreringer hvert år, sikrer præcision og ikke mindst høj selektionsintensitet  </vt:lpstr>
      <vt:lpstr>Kuldstørrelse og pattegriseoverlevelse </vt:lpstr>
      <vt:lpstr>Kuldtilvækst </vt:lpstr>
      <vt:lpstr>Patte- og smågrise tilvækst  - Daglig tilvækst 0-30 kg </vt:lpstr>
      <vt:lpstr>Slagtegrisetilvækst  - daglig tilvækst 30-100 kg </vt:lpstr>
      <vt:lpstr>Kødprocent </vt:lpstr>
      <vt:lpstr>Styrke </vt:lpstr>
      <vt:lpstr>Foderudnyttelse </vt:lpstr>
      <vt:lpstr>Slagtesvind </vt:lpstr>
      <vt:lpstr>Hvilke krav stiller avlsafdelingen til besætningernes data?</vt:lpstr>
      <vt:lpstr>Hvad må I ikke gøre i stalden?</vt:lpstr>
      <vt:lpstr>Genomisk selektion? </vt:lpstr>
      <vt:lpstr>Genomisk information</vt:lpstr>
      <vt:lpstr>Traditionelt slægtskab </vt:lpstr>
      <vt:lpstr>Genomisk slægtskab – eksempel </vt:lpstr>
      <vt:lpstr>Slægtskab</vt:lpstr>
      <vt:lpstr>Fra data til indeks</vt:lpstr>
      <vt:lpstr>Kvalitetskontrol – eksempler</vt:lpstr>
      <vt:lpstr>Fra data til indeks</vt:lpstr>
      <vt:lpstr>Indekskørsel </vt:lpstr>
      <vt:lpstr>2</vt:lpstr>
      <vt:lpstr>Hvad er DanBred avlsindeks? </vt:lpstr>
      <vt:lpstr>Indeks består af subindeks? </vt:lpstr>
      <vt:lpstr>Økonomiske vægte </vt:lpstr>
      <vt:lpstr>Indeksberegning</vt:lpstr>
      <vt:lpstr>Selektionsindeks  – udvælg de bedste kandidater </vt:lpstr>
      <vt:lpstr>Så kan vi lave avlsfremgang  = bundlinje for producenterne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Sigrid Beth Rasmussen</dc:creator>
  <cp:lastModifiedBy>Max Jørgensen</cp:lastModifiedBy>
  <cp:revision>5</cp:revision>
  <cp:lastPrinted>2020-05-25T07:44:49Z</cp:lastPrinted>
  <dcterms:created xsi:type="dcterms:W3CDTF">2025-03-04T12:37:02Z</dcterms:created>
  <dcterms:modified xsi:type="dcterms:W3CDTF">2025-07-31T10:07:46Z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0x010100ACCA9997E8F53147803F58CEF0EB5501</vt:lpwstr>
  </property>
  <property fmtid="{D5CDD505-2E9C-101B-9397-08002B2CF9AE}" pid="3" name="Order">
    <vt:lpwstr>240300.000000000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