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1"/>
    <p:sldMasterId id="2147483752" r:id="rId2"/>
    <p:sldMasterId id="2147483801" r:id="rId3"/>
    <p:sldMasterId id="2147483837" r:id="rId4"/>
    <p:sldMasterId id="2147483968" r:id="rId5"/>
  </p:sldMasterIdLst>
  <p:notesMasterIdLst>
    <p:notesMasterId r:id="rId24"/>
  </p:notesMasterIdLst>
  <p:handoutMasterIdLst>
    <p:handoutMasterId r:id="rId25"/>
  </p:handoutMasterIdLst>
  <p:sldIdLst>
    <p:sldId id="2142533698" r:id="rId6"/>
    <p:sldId id="2142533699" r:id="rId7"/>
    <p:sldId id="257" r:id="rId8"/>
    <p:sldId id="2142533688" r:id="rId9"/>
    <p:sldId id="2142533556" r:id="rId10"/>
    <p:sldId id="2142533557" r:id="rId11"/>
    <p:sldId id="1069" r:id="rId12"/>
    <p:sldId id="2142533558" r:id="rId13"/>
    <p:sldId id="2142533559" r:id="rId14"/>
    <p:sldId id="2142533560" r:id="rId15"/>
    <p:sldId id="2142533672" r:id="rId16"/>
    <p:sldId id="856" r:id="rId17"/>
    <p:sldId id="850" r:id="rId18"/>
    <p:sldId id="1234" r:id="rId19"/>
    <p:sldId id="1235" r:id="rId20"/>
    <p:sldId id="1232" r:id="rId21"/>
    <p:sldId id="270" r:id="rId22"/>
    <p:sldId id="7027" r:id="rId23"/>
  </p:sldIdLst>
  <p:sldSz cx="12190413" cy="6858000"/>
  <p:notesSz cx="7104063" cy="10234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
          <p15:clr>
            <a:srgbClr val="A4A3A4"/>
          </p15:clr>
        </p15:guide>
        <p15:guide id="2" orient="horz" pos="979">
          <p15:clr>
            <a:srgbClr val="A4A3A4"/>
          </p15:clr>
        </p15:guide>
        <p15:guide id="3" orient="horz" pos="3996">
          <p15:clr>
            <a:srgbClr val="A4A3A4"/>
          </p15:clr>
        </p15:guide>
        <p15:guide id="4" orient="horz" pos="870">
          <p15:clr>
            <a:srgbClr val="A4A3A4"/>
          </p15:clr>
        </p15:guide>
        <p15:guide id="5" orient="horz" pos="3589">
          <p15:clr>
            <a:srgbClr val="A4A3A4"/>
          </p15:clr>
        </p15:guide>
        <p15:guide id="6" pos="4969">
          <p15:clr>
            <a:srgbClr val="A4A3A4"/>
          </p15:clr>
        </p15:guide>
        <p15:guide id="7" pos="349">
          <p15:clr>
            <a:srgbClr val="A4A3A4"/>
          </p15:clr>
        </p15:guide>
        <p15:guide id="8" pos="1440">
          <p15:clr>
            <a:srgbClr val="A4A3A4"/>
          </p15:clr>
        </p15:guide>
        <p15:guide id="9" pos="1538">
          <p15:clr>
            <a:srgbClr val="A4A3A4"/>
          </p15:clr>
        </p15:guide>
        <p15:guide id="10" pos="2616">
          <p15:clr>
            <a:srgbClr val="A4A3A4"/>
          </p15:clr>
        </p15:guide>
        <p15:guide id="11" pos="2712">
          <p15:clr>
            <a:srgbClr val="A4A3A4"/>
          </p15:clr>
        </p15:guide>
        <p15:guide id="12" pos="3798">
          <p15:clr>
            <a:srgbClr val="A4A3A4"/>
          </p15:clr>
        </p15:guide>
        <p15:guide id="13" pos="3888">
          <p15:clr>
            <a:srgbClr val="A4A3A4"/>
          </p15:clr>
        </p15:guide>
        <p15:guide id="14" pos="5058">
          <p15:clr>
            <a:srgbClr val="A4A3A4"/>
          </p15:clr>
        </p15:guide>
        <p15:guide id="15" pos="6162">
          <p15:clr>
            <a:srgbClr val="A4A3A4"/>
          </p15:clr>
        </p15:guide>
        <p15:guide id="16" pos="6246">
          <p15:clr>
            <a:srgbClr val="A4A3A4"/>
          </p15:clr>
        </p15:guide>
        <p15:guide id="17" pos="7333">
          <p15:clr>
            <a:srgbClr val="A4A3A4"/>
          </p15:clr>
        </p15:guide>
        <p15:guide id="18">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DEB200-45DC-4A22-EF31-8EDFDC553CD6}" name="Karin Smedegaard" initials="KS" userId="S::kasm@seges.dk::85bc12ba-e200-4815-a613-fdc1bde4deac" providerId="AD"/>
  <p188:author id="{D39E7F31-766B-556A-F3E6-867F3440307E}" name="Helle Pelant Lahrmann" initials="HPL" userId="S::hla@seges.dk::7b1af524-a8a2-440f-9a9a-66c5c9366921" providerId="AD"/>
  <p188:author id="{CBACF140-F02E-3857-9081-4C93015BE870}" name="Anna Marie Thierry" initials="AMT" userId="S::amth@seges.dk::27e8da36-94b9-4df0-b2ab-a0ed6b7e3023" providerId="AD"/>
  <p188:author id="{B1D85E56-8356-41D0-50C1-4ECC350FB223}" name="Cecilie Skov Nielsen" initials="CSN" userId="S::cesn@seges.dk::f108c1e0-3177-4444-9d28-a2947295e7b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s Roust Thysen" initials="HRT" lastIdx="1" clrIdx="0">
    <p:extLst>
      <p:ext uri="{19B8F6BF-5375-455C-9EA6-DF929625EA0E}">
        <p15:presenceInfo xmlns:p15="http://schemas.microsoft.com/office/powerpoint/2012/main" userId="S::hrt@seges.dk::9de350e8-5242-49ac-9d6d-bc5a93ae43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77B"/>
    <a:srgbClr val="959D8F"/>
    <a:srgbClr val="474946"/>
    <a:srgbClr val="0C511E"/>
    <a:srgbClr val="FBC27F"/>
    <a:srgbClr val="F08F65"/>
    <a:srgbClr val="CB8980"/>
    <a:srgbClr val="7CCCE4"/>
    <a:srgbClr val="677494"/>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3796" autoAdjust="0"/>
  </p:normalViewPr>
  <p:slideViewPr>
    <p:cSldViewPr snapToGrid="0" snapToObjects="1" showGuides="1">
      <p:cViewPr varScale="1">
        <p:scale>
          <a:sx n="96" d="100"/>
          <a:sy n="96" d="100"/>
        </p:scale>
        <p:origin x="978" y="90"/>
      </p:cViewPr>
      <p:guideLst>
        <p:guide orient="horz" pos="276"/>
        <p:guide orient="horz" pos="979"/>
        <p:guide orient="horz" pos="3996"/>
        <p:guide orient="horz" pos="870"/>
        <p:guide orient="horz" pos="3589"/>
        <p:guide pos="4969"/>
        <p:guide pos="349"/>
        <p:guide pos="1440"/>
        <p:guide pos="1538"/>
        <p:guide pos="2616"/>
        <p:guide pos="2712"/>
        <p:guide pos="3798"/>
        <p:guide pos="3888"/>
        <p:guide pos="5058"/>
        <p:guide pos="6162"/>
        <p:guide pos="6246"/>
        <p:guide pos="7333"/>
        <p:guide/>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85" d="100"/>
          <a:sy n="85" d="100"/>
        </p:scale>
        <p:origin x="2539" y="48"/>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427" cy="511731"/>
          </a:xfrm>
          <a:prstGeom prst="rect">
            <a:avLst/>
          </a:prstGeom>
        </p:spPr>
        <p:txBody>
          <a:bodyPr vert="horz" lIns="94796" tIns="47398" rIns="94796" bIns="47398" rtlCol="0"/>
          <a:lstStyle>
            <a:lvl1pPr algn="l">
              <a:defRPr sz="1200"/>
            </a:lvl1pPr>
          </a:lstStyle>
          <a:p>
            <a:endParaRPr lang="en-GB"/>
          </a:p>
        </p:txBody>
      </p:sp>
      <p:sp>
        <p:nvSpPr>
          <p:cNvPr id="3" name="Date Placeholder 2"/>
          <p:cNvSpPr>
            <a:spLocks noGrp="1"/>
          </p:cNvSpPr>
          <p:nvPr>
            <p:ph type="dt" sz="quarter" idx="1"/>
          </p:nvPr>
        </p:nvSpPr>
        <p:spPr>
          <a:xfrm>
            <a:off x="4023994" y="0"/>
            <a:ext cx="3078427" cy="511731"/>
          </a:xfrm>
          <a:prstGeom prst="rect">
            <a:avLst/>
          </a:prstGeom>
        </p:spPr>
        <p:txBody>
          <a:bodyPr vert="horz" lIns="94796" tIns="47398" rIns="94796" bIns="47398" rtlCol="0"/>
          <a:lstStyle>
            <a:lvl1pPr algn="r">
              <a:defRPr sz="1200"/>
            </a:lvl1pPr>
          </a:lstStyle>
          <a:p>
            <a:fld id="{1D0A636B-339A-4D26-BD9F-0743507A8BA5}" type="datetimeFigureOut">
              <a:rPr lang="en-GB" smtClean="0"/>
              <a:t>17/11/2022</a:t>
            </a:fld>
            <a:endParaRPr lang="en-GB"/>
          </a:p>
        </p:txBody>
      </p:sp>
      <p:sp>
        <p:nvSpPr>
          <p:cNvPr id="4" name="Footer Placeholder 3"/>
          <p:cNvSpPr>
            <a:spLocks noGrp="1"/>
          </p:cNvSpPr>
          <p:nvPr>
            <p:ph type="ftr" sz="quarter" idx="2"/>
          </p:nvPr>
        </p:nvSpPr>
        <p:spPr>
          <a:xfrm>
            <a:off x="2" y="9721106"/>
            <a:ext cx="3078427" cy="511731"/>
          </a:xfrm>
          <a:prstGeom prst="rect">
            <a:avLst/>
          </a:prstGeom>
        </p:spPr>
        <p:txBody>
          <a:bodyPr vert="horz" lIns="94796" tIns="47398" rIns="94796" bIns="47398" rtlCol="0" anchor="b"/>
          <a:lstStyle>
            <a:lvl1pPr algn="l">
              <a:defRPr sz="1200"/>
            </a:lvl1pPr>
          </a:lstStyle>
          <a:p>
            <a:endParaRPr lang="en-GB"/>
          </a:p>
        </p:txBody>
      </p:sp>
      <p:sp>
        <p:nvSpPr>
          <p:cNvPr id="5" name="Slide Number Placeholder 4"/>
          <p:cNvSpPr>
            <a:spLocks noGrp="1"/>
          </p:cNvSpPr>
          <p:nvPr>
            <p:ph type="sldNum" sz="quarter" idx="3"/>
          </p:nvPr>
        </p:nvSpPr>
        <p:spPr>
          <a:xfrm>
            <a:off x="4023994" y="9721106"/>
            <a:ext cx="3078427" cy="511731"/>
          </a:xfrm>
          <a:prstGeom prst="rect">
            <a:avLst/>
          </a:prstGeom>
        </p:spPr>
        <p:txBody>
          <a:bodyPr vert="horz" lIns="94796" tIns="47398" rIns="94796" bIns="47398" rtlCol="0" anchor="b"/>
          <a:lstStyle>
            <a:lvl1pPr algn="r">
              <a:defRPr sz="1200"/>
            </a:lvl1pPr>
          </a:lstStyle>
          <a:p>
            <a:fld id="{60D4793D-0B98-4CFE-808E-33B35F5DF59D}" type="slidenum">
              <a:rPr lang="en-GB" smtClean="0"/>
              <a:t>‹nr.›</a:t>
            </a:fld>
            <a:endParaRPr lang="en-GB"/>
          </a:p>
        </p:txBody>
      </p:sp>
    </p:spTree>
    <p:extLst>
      <p:ext uri="{BB962C8B-B14F-4D97-AF65-F5344CB8AC3E}">
        <p14:creationId xmlns:p14="http://schemas.microsoft.com/office/powerpoint/2010/main" val="17456690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427" cy="511731"/>
          </a:xfrm>
          <a:prstGeom prst="rect">
            <a:avLst/>
          </a:prstGeom>
        </p:spPr>
        <p:txBody>
          <a:bodyPr vert="horz" lIns="94796" tIns="47398" rIns="94796" bIns="47398" rtlCol="0"/>
          <a:lstStyle>
            <a:lvl1pPr algn="l">
              <a:defRPr sz="1200"/>
            </a:lvl1pPr>
          </a:lstStyle>
          <a:p>
            <a:endParaRPr lang="en-GB"/>
          </a:p>
        </p:txBody>
      </p:sp>
      <p:sp>
        <p:nvSpPr>
          <p:cNvPr id="3" name="Date Placeholder 2"/>
          <p:cNvSpPr>
            <a:spLocks noGrp="1"/>
          </p:cNvSpPr>
          <p:nvPr>
            <p:ph type="dt" idx="1"/>
          </p:nvPr>
        </p:nvSpPr>
        <p:spPr>
          <a:xfrm>
            <a:off x="4023994" y="0"/>
            <a:ext cx="3078427" cy="511731"/>
          </a:xfrm>
          <a:prstGeom prst="rect">
            <a:avLst/>
          </a:prstGeom>
        </p:spPr>
        <p:txBody>
          <a:bodyPr vert="horz" lIns="94796" tIns="47398" rIns="94796" bIns="47398" rtlCol="0"/>
          <a:lstStyle>
            <a:lvl1pPr algn="r">
              <a:defRPr sz="1200"/>
            </a:lvl1pPr>
          </a:lstStyle>
          <a:p>
            <a:fld id="{6C909004-5A13-4E89-9C6B-5A51303EFF0C}" type="datetimeFigureOut">
              <a:rPr lang="en-GB" smtClean="0"/>
              <a:t>17/11/2022</a:t>
            </a:fld>
            <a:endParaRPr lang="en-GB"/>
          </a:p>
        </p:txBody>
      </p:sp>
      <p:sp>
        <p:nvSpPr>
          <p:cNvPr id="4" name="Slide Image Placeholder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4796" tIns="47398" rIns="94796" bIns="47398" rtlCol="0" anchor="ctr"/>
          <a:lstStyle/>
          <a:p>
            <a:endParaRPr lang="en-GB"/>
          </a:p>
        </p:txBody>
      </p:sp>
      <p:sp>
        <p:nvSpPr>
          <p:cNvPr id="5" name="Notes Placeholder 4"/>
          <p:cNvSpPr>
            <a:spLocks noGrp="1"/>
          </p:cNvSpPr>
          <p:nvPr>
            <p:ph type="body" sz="quarter" idx="3"/>
          </p:nvPr>
        </p:nvSpPr>
        <p:spPr>
          <a:xfrm>
            <a:off x="710407" y="4861443"/>
            <a:ext cx="5683250" cy="4605576"/>
          </a:xfrm>
          <a:prstGeom prst="rect">
            <a:avLst/>
          </a:prstGeom>
        </p:spPr>
        <p:txBody>
          <a:bodyPr vert="horz" lIns="94796" tIns="47398" rIns="94796" bIns="473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06"/>
            <a:ext cx="3078427" cy="511731"/>
          </a:xfrm>
          <a:prstGeom prst="rect">
            <a:avLst/>
          </a:prstGeom>
        </p:spPr>
        <p:txBody>
          <a:bodyPr vert="horz" lIns="94796" tIns="47398" rIns="94796" bIns="47398" rtlCol="0" anchor="b"/>
          <a:lstStyle>
            <a:lvl1pPr algn="l">
              <a:defRPr sz="1200"/>
            </a:lvl1pPr>
          </a:lstStyle>
          <a:p>
            <a:endParaRPr lang="en-GB"/>
          </a:p>
        </p:txBody>
      </p:sp>
      <p:sp>
        <p:nvSpPr>
          <p:cNvPr id="7" name="Slide Number Placeholder 6"/>
          <p:cNvSpPr>
            <a:spLocks noGrp="1"/>
          </p:cNvSpPr>
          <p:nvPr>
            <p:ph type="sldNum" sz="quarter" idx="5"/>
          </p:nvPr>
        </p:nvSpPr>
        <p:spPr>
          <a:xfrm>
            <a:off x="4023994" y="9721106"/>
            <a:ext cx="3078427" cy="511731"/>
          </a:xfrm>
          <a:prstGeom prst="rect">
            <a:avLst/>
          </a:prstGeom>
        </p:spPr>
        <p:txBody>
          <a:bodyPr vert="horz" lIns="94796" tIns="47398" rIns="94796" bIns="47398" rtlCol="0" anchor="b"/>
          <a:lstStyle>
            <a:lvl1pPr algn="r">
              <a:defRPr sz="1200"/>
            </a:lvl1pPr>
          </a:lstStyle>
          <a:p>
            <a:fld id="{2C851D94-5711-4DB0-8CD6-B7C0F68C992F}" type="slidenum">
              <a:rPr lang="en-GB" smtClean="0"/>
              <a:t>‹nr.›</a:t>
            </a:fld>
            <a:endParaRPr lang="en-GB"/>
          </a:p>
        </p:txBody>
      </p:sp>
    </p:spTree>
    <p:extLst>
      <p:ext uri="{BB962C8B-B14F-4D97-AF65-F5344CB8AC3E}">
        <p14:creationId xmlns:p14="http://schemas.microsoft.com/office/powerpoint/2010/main" val="33865453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searchgate.net/figure/The-Carbon-Cycle-Source-Alamy-2020-The-Carbon-Cycle-8_fig2_34318575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experimentarium.dk/klima/kulstofkredsloebe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Calibri" panose="020F0502020204030204" pitchFamily="34" charset="0"/>
              </a:rPr>
              <a:t>Bæredygtighed kan ses som den overordnede paraply for meget af det, vi snakker om. </a:t>
            </a:r>
          </a:p>
          <a:p>
            <a:endParaRPr lang="da-DK" dirty="0">
              <a:latin typeface="Calibri" panose="020F0502020204030204" pitchFamily="34" charset="0"/>
            </a:endParaRPr>
          </a:p>
          <a:p>
            <a:pPr defTabSz="947958">
              <a:defRPr/>
            </a:pPr>
            <a:r>
              <a:rPr lang="da-DK" dirty="0"/>
              <a:t>Visionen er bæredygtighed - missionen er en bæredygtig udvikling.</a:t>
            </a:r>
          </a:p>
          <a:p>
            <a:endParaRPr lang="da-DK" dirty="0">
              <a:latin typeface="Calibri" panose="020F0502020204030204" pitchFamily="34" charset="0"/>
            </a:endParaRPr>
          </a:p>
          <a:p>
            <a:r>
              <a:rPr lang="da-DK" dirty="0">
                <a:latin typeface="Calibri" panose="020F0502020204030204" pitchFamily="34" charset="0"/>
              </a:rPr>
              <a:t>ESG er en ramme at tale bæredygtighed indenfor – meget anvendt af den finansielle verden. ESG er et risikostyringsværktøj. ESG er en ramme, som mest konkret er defineret i EU’s taksonomi eller udkastet til en europæisk standard for bæredygtighed (ESRS). </a:t>
            </a:r>
            <a:endParaRPr lang="en-US" dirty="0">
              <a:solidFill>
                <a:srgbClr val="333333"/>
              </a:solidFill>
              <a:latin typeface="McKinsey Sans"/>
            </a:endParaRPr>
          </a:p>
          <a:p>
            <a:endParaRPr lang="da-DK" dirty="0">
              <a:latin typeface="Calibri" panose="020F0502020204030204" pitchFamily="34" charset="0"/>
            </a:endParaRPr>
          </a:p>
          <a:p>
            <a:r>
              <a:rPr lang="da-DK" dirty="0">
                <a:latin typeface="Calibri" panose="020F0502020204030204" pitchFamily="34" charset="0"/>
              </a:rPr>
              <a:t>E: Hvordan påvirker min produktion miljøet, naturen, klimaet? Hvordan sikrer jeg, at denne påvirkning minimeres mest muligt?</a:t>
            </a:r>
          </a:p>
          <a:p>
            <a:r>
              <a:rPr lang="da-DK" dirty="0">
                <a:latin typeface="Calibri" panose="020F0502020204030204" pitchFamily="34" charset="0"/>
              </a:rPr>
              <a:t> </a:t>
            </a:r>
          </a:p>
          <a:p>
            <a:r>
              <a:rPr lang="da-DK" dirty="0">
                <a:latin typeface="Calibri" panose="020F0502020204030204" pitchFamily="34" charset="0"/>
              </a:rPr>
              <a:t>S: Tager virksomheden et socialt ansvar? Hvilket ry og omdømme har virksomheden? Er der styr på arbejdsforholdene og dyrevelfærden? Virksomheder har et ansvar for deres medarbejdere og deres dyr.  </a:t>
            </a:r>
          </a:p>
          <a:p>
            <a:endParaRPr lang="da-DK" dirty="0">
              <a:latin typeface="Calibri" panose="020F0502020204030204" pitchFamily="34" charset="0"/>
            </a:endParaRPr>
          </a:p>
          <a:p>
            <a:r>
              <a:rPr lang="da-DK" dirty="0">
                <a:latin typeface="Calibri" panose="020F0502020204030204" pitchFamily="34" charset="0"/>
              </a:rPr>
              <a:t>G: Er der implementeret systemer, som sikrer, at virksomheden overholder de krav og forventninger, som den mødes af fra myndigheder, samarbejdspartnere og lokal samfund? Er der en strategi for min virksomhed? </a:t>
            </a:r>
            <a:r>
              <a:rPr lang="da-DK" dirty="0">
                <a:highlight>
                  <a:srgbClr val="FFFF00"/>
                </a:highlight>
                <a:latin typeface="Calibri" panose="020F0502020204030204" pitchFamily="34" charset="0"/>
              </a:rPr>
              <a:t>Aktiv selskabsledelse er afgørende</a:t>
            </a:r>
            <a:r>
              <a:rPr lang="da-DK" dirty="0">
                <a:latin typeface="Calibri" panose="020F0502020204030204" pitchFamily="34" charset="0"/>
              </a:rPr>
              <a:t> for en virksomheds langsigtede udvikling og således til gavn for virksomhedens </a:t>
            </a:r>
            <a:r>
              <a:rPr lang="da-DK" dirty="0">
                <a:highlight>
                  <a:srgbClr val="FFFF00"/>
                </a:highlight>
                <a:latin typeface="Calibri" panose="020F0502020204030204" pitchFamily="34" charset="0"/>
              </a:rPr>
              <a:t>medarbejdere og for samfundet som helhed</a:t>
            </a:r>
            <a:endParaRPr lang="da-DK" dirty="0">
              <a:latin typeface="Calibri" panose="020F0502020204030204" pitchFamily="34" charset="0"/>
            </a:endParaRPr>
          </a:p>
          <a:p>
            <a:endParaRPr lang="en-US" dirty="0">
              <a:solidFill>
                <a:srgbClr val="333333"/>
              </a:solidFill>
              <a:latin typeface="McKinsey Sans"/>
            </a:endParaRPr>
          </a:p>
          <a:p>
            <a:r>
              <a:rPr lang="en-US" dirty="0">
                <a:solidFill>
                  <a:srgbClr val="333333"/>
                </a:solidFill>
                <a:latin typeface="McKinsey Sans"/>
              </a:rPr>
              <a:t>“The </a:t>
            </a:r>
            <a:r>
              <a:rPr lang="en-US" i="1" dirty="0">
                <a:solidFill>
                  <a:srgbClr val="333333"/>
                </a:solidFill>
                <a:latin typeface="McKinsey Sans"/>
              </a:rPr>
              <a:t>E</a:t>
            </a:r>
            <a:r>
              <a:rPr lang="en-US" dirty="0">
                <a:solidFill>
                  <a:srgbClr val="333333"/>
                </a:solidFill>
                <a:latin typeface="McKinsey Sans"/>
              </a:rPr>
              <a:t> in ESG, </a:t>
            </a:r>
            <a:r>
              <a:rPr lang="en-US" i="1" dirty="0">
                <a:solidFill>
                  <a:srgbClr val="333333"/>
                </a:solidFill>
                <a:latin typeface="McKinsey Sans"/>
              </a:rPr>
              <a:t>environmental criteria</a:t>
            </a:r>
            <a:r>
              <a:rPr lang="en-US" dirty="0">
                <a:solidFill>
                  <a:srgbClr val="333333"/>
                </a:solidFill>
                <a:latin typeface="McKinsey Sans"/>
              </a:rPr>
              <a:t>, includes the energy your company takes in and the waste it discharges, the resources it needs, and the consequences for living beings as a result. Not least, </a:t>
            </a:r>
            <a:r>
              <a:rPr lang="en-US" i="1" dirty="0">
                <a:solidFill>
                  <a:srgbClr val="333333"/>
                </a:solidFill>
                <a:latin typeface="McKinsey Sans"/>
              </a:rPr>
              <a:t>E</a:t>
            </a:r>
            <a:r>
              <a:rPr lang="en-US" dirty="0">
                <a:solidFill>
                  <a:srgbClr val="333333"/>
                </a:solidFill>
                <a:latin typeface="McKinsey Sans"/>
              </a:rPr>
              <a:t> encompasses carbon emissions and climate change. Every company uses energy and resources; every company affects, and is affected by, the environment.”</a:t>
            </a:r>
          </a:p>
          <a:p>
            <a:endParaRPr lang="en-US" i="1" dirty="0">
              <a:solidFill>
                <a:srgbClr val="333333"/>
              </a:solidFill>
              <a:latin typeface="McKinsey Sans"/>
            </a:endParaRPr>
          </a:p>
          <a:p>
            <a:r>
              <a:rPr lang="en-US" i="1" dirty="0">
                <a:solidFill>
                  <a:srgbClr val="333333"/>
                </a:solidFill>
                <a:latin typeface="McKinsey Sans"/>
              </a:rPr>
              <a:t>“S</a:t>
            </a:r>
            <a:r>
              <a:rPr lang="en-US" dirty="0">
                <a:solidFill>
                  <a:srgbClr val="333333"/>
                </a:solidFill>
                <a:latin typeface="McKinsey Sans"/>
              </a:rPr>
              <a:t>, </a:t>
            </a:r>
            <a:r>
              <a:rPr lang="en-US" i="1" dirty="0">
                <a:solidFill>
                  <a:srgbClr val="333333"/>
                </a:solidFill>
                <a:latin typeface="McKinsey Sans"/>
              </a:rPr>
              <a:t>social criteria</a:t>
            </a:r>
            <a:r>
              <a:rPr lang="en-US" dirty="0">
                <a:solidFill>
                  <a:srgbClr val="333333"/>
                </a:solidFill>
                <a:latin typeface="McKinsey Sans"/>
              </a:rPr>
              <a:t>, addresses the relationships your company has and the reputation it fosters with people and institutions in the communities where you do business. </a:t>
            </a:r>
            <a:r>
              <a:rPr lang="en-US" i="1" dirty="0">
                <a:solidFill>
                  <a:srgbClr val="333333"/>
                </a:solidFill>
                <a:latin typeface="McKinsey Sans"/>
              </a:rPr>
              <a:t>S</a:t>
            </a:r>
            <a:r>
              <a:rPr lang="en-US" dirty="0">
                <a:solidFill>
                  <a:srgbClr val="333333"/>
                </a:solidFill>
                <a:latin typeface="McKinsey Sans"/>
              </a:rPr>
              <a:t> includes labor relations and diversity and inclusion. Every company operates within a broader, diverse society.”</a:t>
            </a:r>
          </a:p>
          <a:p>
            <a:endParaRPr lang="en-US" i="1" dirty="0">
              <a:solidFill>
                <a:srgbClr val="333333"/>
              </a:solidFill>
              <a:latin typeface="McKinsey Sans"/>
            </a:endParaRPr>
          </a:p>
          <a:p>
            <a:r>
              <a:rPr lang="en-US" i="1" dirty="0">
                <a:solidFill>
                  <a:srgbClr val="333333"/>
                </a:solidFill>
                <a:latin typeface="McKinsey Sans"/>
              </a:rPr>
              <a:t>“G</a:t>
            </a:r>
            <a:r>
              <a:rPr lang="en-US" dirty="0">
                <a:solidFill>
                  <a:srgbClr val="333333"/>
                </a:solidFill>
                <a:latin typeface="McKinsey Sans"/>
              </a:rPr>
              <a:t>, </a:t>
            </a:r>
            <a:r>
              <a:rPr lang="en-US" i="1" dirty="0">
                <a:solidFill>
                  <a:srgbClr val="333333"/>
                </a:solidFill>
                <a:latin typeface="McKinsey Sans"/>
              </a:rPr>
              <a:t>governance</a:t>
            </a:r>
            <a:r>
              <a:rPr lang="en-US" dirty="0">
                <a:solidFill>
                  <a:srgbClr val="333333"/>
                </a:solidFill>
                <a:latin typeface="McKinsey Sans"/>
              </a:rPr>
              <a:t>, is the internal system of practices, controls, and procedures your company adopts in order to govern itself, make effective decisions, comply with the law, and meet the needs of external stakeholders. Every company, which is itself a legal creation, requires governance.” McKinsey and Company </a:t>
            </a:r>
          </a:p>
          <a:p>
            <a:endParaRPr lang="en-US" dirty="0">
              <a:solidFill>
                <a:srgbClr val="333333"/>
              </a:solidFill>
              <a:latin typeface="McKinsey Sans"/>
            </a:endParaRPr>
          </a:p>
          <a:p>
            <a:r>
              <a:rPr lang="en-US" dirty="0">
                <a:solidFill>
                  <a:srgbClr val="333333"/>
                </a:solidFill>
                <a:latin typeface="McKinsey Sans"/>
              </a:rPr>
              <a:t>Links: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333333"/>
                </a:solidFill>
                <a:latin typeface="McKinsey Sans"/>
              </a:rPr>
              <a:t>LandbrugsInfo</a:t>
            </a:r>
            <a:r>
              <a:rPr lang="en-US" dirty="0">
                <a:solidFill>
                  <a:srgbClr val="333333"/>
                </a:solidFill>
                <a:latin typeface="McKinsey Sans"/>
              </a:rPr>
              <a:t>: </a:t>
            </a:r>
            <a:r>
              <a:rPr lang="da-DK" sz="1800" dirty="0">
                <a:effectLst/>
                <a:latin typeface="Arial" panose="020B0604020202020204" pitchFamily="34" charset="0"/>
                <a:ea typeface="Times New Roman" panose="02020603050405020304" pitchFamily="18" charset="0"/>
                <a:cs typeface="Times New Roman" panose="02020603050405020304" pitchFamily="18" charset="0"/>
              </a:rPr>
              <a:t>https://www.landbrugsinfo.dk/public/3/a/d/strategi_esg</a:t>
            </a:r>
          </a:p>
          <a:p>
            <a:r>
              <a:rPr lang="da-DK" dirty="0"/>
              <a:t>Børsen Bæredygtig webinarer: https://borsen.dk/nyheder/baeredygtig/masterclass</a:t>
            </a:r>
          </a:p>
          <a:p>
            <a:r>
              <a:rPr lang="en-US" dirty="0" err="1">
                <a:solidFill>
                  <a:srgbClr val="333333"/>
                </a:solidFill>
                <a:latin typeface="McKinsey Sans"/>
              </a:rPr>
              <a:t>Erhvervsstyrelsen</a:t>
            </a:r>
            <a:r>
              <a:rPr lang="en-US" dirty="0">
                <a:solidFill>
                  <a:srgbClr val="333333"/>
                </a:solidFill>
                <a:latin typeface="McKinsey Sans"/>
              </a:rPr>
              <a:t>: </a:t>
            </a:r>
            <a:r>
              <a:rPr lang="da-DK" dirty="0"/>
              <a:t>https://erhvervsstyrelsen.dk/vejledning-vejledning-om-esg-taksonomi</a:t>
            </a:r>
            <a:endParaRPr lang="en-US" dirty="0">
              <a:solidFill>
                <a:srgbClr val="333333"/>
              </a:solidFill>
              <a:latin typeface="McKinsey Sans"/>
            </a:endParaRPr>
          </a:p>
          <a:p>
            <a:endParaRPr lang="da-DK" dirty="0"/>
          </a:p>
        </p:txBody>
      </p:sp>
      <p:sp>
        <p:nvSpPr>
          <p:cNvPr id="4" name="Pladsholder til slidenummer 3"/>
          <p:cNvSpPr>
            <a:spLocks noGrp="1"/>
          </p:cNvSpPr>
          <p:nvPr>
            <p:ph type="sldNum" sz="quarter" idx="5"/>
          </p:nvPr>
        </p:nvSpPr>
        <p:spPr/>
        <p:txBody>
          <a:bodyPr/>
          <a:lstStyle/>
          <a:p>
            <a:pPr defTabSz="947958">
              <a:defRPr/>
            </a:pPr>
            <a:fld id="{2C851D94-5711-4DB0-8CD6-B7C0F68C992F}" type="slidenum">
              <a:rPr lang="en-GB">
                <a:solidFill>
                  <a:prstClr val="black"/>
                </a:solidFill>
                <a:latin typeface="Calibri"/>
              </a:rPr>
              <a:pPr defTabSz="947958">
                <a:defRPr/>
              </a:pPr>
              <a:t>2</a:t>
            </a:fld>
            <a:endParaRPr lang="en-GB">
              <a:solidFill>
                <a:prstClr val="black"/>
              </a:solidFill>
              <a:latin typeface="Calibri"/>
            </a:endParaRPr>
          </a:p>
        </p:txBody>
      </p:sp>
    </p:spTree>
    <p:extLst>
      <p:ext uri="{BB962C8B-B14F-4D97-AF65-F5344CB8AC3E}">
        <p14:creationId xmlns:p14="http://schemas.microsoft.com/office/powerpoint/2010/main" val="2993289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Kuldioxid er en luftart, der findes naturligt i atmosfæren, og kulstoffet i CO</a:t>
            </a:r>
            <a:r>
              <a:rPr lang="da-DK" baseline="-25000" dirty="0"/>
              <a:t>2</a:t>
            </a:r>
            <a:r>
              <a:rPr lang="da-DK" dirty="0"/>
              <a:t> indgår som en del af kulstofkredsløbet.</a:t>
            </a:r>
          </a:p>
          <a:p>
            <a:endParaRPr lang="da-DK" dirty="0"/>
          </a:p>
          <a:p>
            <a:r>
              <a:rPr lang="da-DK" dirty="0"/>
              <a:t>Planterne optager CO</a:t>
            </a:r>
            <a:r>
              <a:rPr lang="da-DK" baseline="-25000" dirty="0"/>
              <a:t>2</a:t>
            </a:r>
            <a:r>
              <a:rPr lang="da-DK" dirty="0"/>
              <a:t> i forbindelse med fotosyntese, og frigives ved respiration og nedbrydning.</a:t>
            </a:r>
          </a:p>
          <a:p>
            <a:pPr defTabSz="947958">
              <a:defRPr/>
            </a:pPr>
            <a:r>
              <a:rPr lang="da-DK" sz="1900" dirty="0">
                <a:latin typeface="Arial" panose="020B0604020202020204" pitchFamily="34" charset="0"/>
                <a:ea typeface="Times New Roman" panose="02020603050405020304" pitchFamily="18" charset="0"/>
                <a:cs typeface="Times New Roman" panose="02020603050405020304" pitchFamily="18" charset="0"/>
              </a:rPr>
              <a:t>CO</a:t>
            </a:r>
            <a:r>
              <a:rPr lang="da-DK" sz="1900" baseline="-25000" dirty="0">
                <a:latin typeface="Arial" panose="020B0604020202020204" pitchFamily="34" charset="0"/>
                <a:ea typeface="Times New Roman" panose="02020603050405020304" pitchFamily="18" charset="0"/>
                <a:cs typeface="Times New Roman" panose="02020603050405020304" pitchFamily="18" charset="0"/>
              </a:rPr>
              <a:t>2</a:t>
            </a:r>
            <a:r>
              <a:rPr lang="da-DK" sz="1900" dirty="0">
                <a:latin typeface="Arial" panose="020B0604020202020204" pitchFamily="34" charset="0"/>
                <a:ea typeface="Times New Roman" panose="02020603050405020304" pitchFamily="18" charset="0"/>
                <a:cs typeface="Times New Roman" panose="02020603050405020304" pitchFamily="18" charset="0"/>
              </a:rPr>
              <a:t> optaget i afgrøderne medregnes ikke, ligesom dyrene ikke belastes af det CO</a:t>
            </a:r>
            <a:r>
              <a:rPr lang="da-DK" sz="1900" baseline="-25000" dirty="0">
                <a:latin typeface="Arial" panose="020B0604020202020204" pitchFamily="34" charset="0"/>
                <a:ea typeface="Times New Roman" panose="02020603050405020304" pitchFamily="18" charset="0"/>
                <a:cs typeface="Times New Roman" panose="02020603050405020304" pitchFamily="18" charset="0"/>
              </a:rPr>
              <a:t>2</a:t>
            </a:r>
            <a:r>
              <a:rPr lang="da-DK" sz="1900" dirty="0">
                <a:latin typeface="Arial" panose="020B0604020202020204" pitchFamily="34" charset="0"/>
                <a:ea typeface="Times New Roman" panose="02020603050405020304" pitchFamily="18" charset="0"/>
                <a:cs typeface="Times New Roman" panose="02020603050405020304" pitchFamily="18" charset="0"/>
              </a:rPr>
              <a:t>, der udledes, når de spiser afgrøderne. Det er kun blivende lagring af CO</a:t>
            </a:r>
            <a:r>
              <a:rPr lang="da-DK" sz="1900" baseline="-25000" dirty="0">
                <a:latin typeface="Arial" panose="020B0604020202020204" pitchFamily="34" charset="0"/>
                <a:ea typeface="Times New Roman" panose="02020603050405020304" pitchFamily="18" charset="0"/>
                <a:cs typeface="Times New Roman" panose="02020603050405020304" pitchFamily="18" charset="0"/>
              </a:rPr>
              <a:t>2</a:t>
            </a:r>
            <a:r>
              <a:rPr lang="da-DK" sz="1900" dirty="0">
                <a:latin typeface="Arial" panose="020B0604020202020204" pitchFamily="34" charset="0"/>
                <a:ea typeface="Times New Roman" panose="02020603050405020304" pitchFamily="18" charset="0"/>
                <a:cs typeface="Times New Roman" panose="02020603050405020304" pitchFamily="18" charset="0"/>
              </a:rPr>
              <a:t>, der indgår i klimaregnskabet. Afgrødernes binding af CO</a:t>
            </a:r>
            <a:r>
              <a:rPr lang="da-DK" sz="1900" baseline="-25000" dirty="0">
                <a:latin typeface="Arial" panose="020B0604020202020204" pitchFamily="34" charset="0"/>
                <a:ea typeface="Times New Roman" panose="02020603050405020304" pitchFamily="18" charset="0"/>
                <a:cs typeface="Times New Roman" panose="02020603050405020304" pitchFamily="18" charset="0"/>
              </a:rPr>
              <a:t>2</a:t>
            </a:r>
            <a:r>
              <a:rPr lang="da-DK" sz="1900" dirty="0">
                <a:latin typeface="Arial" panose="020B0604020202020204" pitchFamily="34" charset="0"/>
                <a:ea typeface="Times New Roman" panose="02020603050405020304" pitchFamily="18" charset="0"/>
                <a:cs typeface="Times New Roman" panose="02020603050405020304" pitchFamily="18" charset="0"/>
              </a:rPr>
              <a:t> er kortvarig ca. ½-1 år. Når dyr eller mennesker spiser afgrøderne, frigives størstedelen af det bundne kulstof i planterne som CO</a:t>
            </a:r>
            <a:r>
              <a:rPr lang="da-DK" sz="1900" baseline="-25000" dirty="0">
                <a:latin typeface="Arial" panose="020B0604020202020204" pitchFamily="34" charset="0"/>
                <a:ea typeface="Times New Roman" panose="02020603050405020304" pitchFamily="18" charset="0"/>
                <a:cs typeface="Times New Roman" panose="02020603050405020304" pitchFamily="18" charset="0"/>
              </a:rPr>
              <a:t>2</a:t>
            </a:r>
            <a:r>
              <a:rPr lang="da-DK" sz="1900" dirty="0">
                <a:latin typeface="Arial" panose="020B0604020202020204" pitchFamily="34" charset="0"/>
                <a:ea typeface="Times New Roman" panose="02020603050405020304" pitchFamily="18" charset="0"/>
                <a:cs typeface="Times New Roman" panose="02020603050405020304" pitchFamily="18" charset="0"/>
              </a:rPr>
              <a:t>. Den del af kulstof fra planterne, der indgår i kød eller mælk, bliver omsat til CO</a:t>
            </a:r>
            <a:r>
              <a:rPr lang="da-DK" sz="1900" baseline="-25000" dirty="0">
                <a:latin typeface="Arial" panose="020B0604020202020204" pitchFamily="34" charset="0"/>
                <a:ea typeface="Times New Roman" panose="02020603050405020304" pitchFamily="18" charset="0"/>
                <a:cs typeface="Times New Roman" panose="02020603050405020304" pitchFamily="18" charset="0"/>
              </a:rPr>
              <a:t>2</a:t>
            </a:r>
            <a:r>
              <a:rPr lang="da-DK" sz="1900" dirty="0">
                <a:latin typeface="Arial" panose="020B0604020202020204" pitchFamily="34" charset="0"/>
                <a:ea typeface="Times New Roman" panose="02020603050405020304" pitchFamily="18" charset="0"/>
                <a:cs typeface="Times New Roman" panose="02020603050405020304" pitchFamily="18" charset="0"/>
              </a:rPr>
              <a:t>, når de spises af mennesker eller dør.</a:t>
            </a:r>
          </a:p>
          <a:p>
            <a:pPr defTabSz="947958">
              <a:defRPr/>
            </a:pPr>
            <a:r>
              <a:rPr lang="da-DK" sz="1900" dirty="0">
                <a:latin typeface="Arial" panose="020B0604020202020204" pitchFamily="34" charset="0"/>
                <a:ea typeface="Times New Roman" panose="02020603050405020304" pitchFamily="18" charset="0"/>
                <a:cs typeface="Times New Roman" panose="02020603050405020304" pitchFamily="18" charset="0"/>
              </a:rPr>
              <a:t>Undtagelsen er det kulstof, der indbygges i jorden fra efterafgrøder, halm, planterester m.m. Det indregnes i klimaregnskabet som kulstoflagring (du kan finde posten i dit klimaregnskab under ‘</a:t>
            </a:r>
            <a:r>
              <a:rPr lang="da-DK" sz="1900" dirty="0" err="1">
                <a:latin typeface="Arial" panose="020B0604020202020204" pitchFamily="34" charset="0"/>
                <a:ea typeface="Times New Roman" panose="02020603050405020304" pitchFamily="18" charset="0"/>
                <a:cs typeface="Times New Roman" panose="02020603050405020304" pitchFamily="18" charset="0"/>
              </a:rPr>
              <a:t>kulstofblancen</a:t>
            </a:r>
            <a:r>
              <a:rPr lang="da-DK" sz="1900" dirty="0">
                <a:latin typeface="Arial" panose="020B0604020202020204" pitchFamily="34" charset="0"/>
                <a:ea typeface="Times New Roman" panose="02020603050405020304" pitchFamily="18" charset="0"/>
                <a:cs typeface="Times New Roman" panose="02020603050405020304" pitchFamily="18" charset="0"/>
              </a:rPr>
              <a:t>’).</a:t>
            </a:r>
          </a:p>
          <a:p>
            <a:pPr defTabSz="947958">
              <a:defRPr/>
            </a:pPr>
            <a:endParaRPr lang="da-DK" sz="1900" dirty="0">
              <a:latin typeface="Arial" panose="020B0604020202020204" pitchFamily="34" charset="0"/>
              <a:ea typeface="Times New Roman" panose="02020603050405020304" pitchFamily="18" charset="0"/>
              <a:cs typeface="Times New Roman" panose="02020603050405020304" pitchFamily="18" charset="0"/>
            </a:endParaRPr>
          </a:p>
          <a:p>
            <a:r>
              <a:rPr lang="da-DK" dirty="0"/>
              <a:t>Men landbrugsaktiviteter medfører også en CO</a:t>
            </a:r>
            <a:r>
              <a:rPr lang="da-DK" baseline="-25000" dirty="0"/>
              <a:t>2</a:t>
            </a:r>
            <a:r>
              <a:rPr lang="da-DK" dirty="0"/>
              <a:t>-udledning, der øger koncentrationen i atmosfæren. Denne udledning kommer primært fra:</a:t>
            </a:r>
          </a:p>
          <a:p>
            <a:pPr marL="177742" indent="-177742">
              <a:buFontTx/>
              <a:buChar char="-"/>
            </a:pPr>
            <a:r>
              <a:rPr lang="da-DK" dirty="0"/>
              <a:t>Afbrænding af fossil energi </a:t>
            </a:r>
          </a:p>
          <a:p>
            <a:pPr marL="177742" indent="-177742">
              <a:buFontTx/>
              <a:buChar char="-"/>
            </a:pPr>
            <a:r>
              <a:rPr lang="da-DK" dirty="0"/>
              <a:t>Afbrænding af kulstof fra drænede kulstofrige jorde og jorde generelt.</a:t>
            </a:r>
          </a:p>
          <a:p>
            <a:pPr marL="177742" indent="-177742">
              <a:buFontTx/>
              <a:buChar char="-"/>
            </a:pPr>
            <a:endParaRPr lang="da-DK" dirty="0"/>
          </a:p>
          <a:p>
            <a:r>
              <a:rPr lang="da-DK" dirty="0"/>
              <a:t>Drivhusgassen CO</a:t>
            </a:r>
            <a:r>
              <a:rPr lang="da-DK" baseline="-25000" dirty="0"/>
              <a:t>2</a:t>
            </a:r>
            <a:r>
              <a:rPr lang="da-DK" dirty="0"/>
              <a:t> bliver i atmosfæren i mange tusinde år</a:t>
            </a:r>
          </a:p>
          <a:p>
            <a:endParaRPr lang="da-DK" dirty="0"/>
          </a:p>
          <a:p>
            <a:r>
              <a:rPr lang="da-DK" dirty="0"/>
              <a:t>Link: Se S.1.3 </a:t>
            </a:r>
          </a:p>
          <a:p>
            <a:r>
              <a:rPr lang="da-DK" dirty="0"/>
              <a:t>https://dce2.au.dk/pub/SR437.pdf</a:t>
            </a:r>
          </a:p>
        </p:txBody>
      </p:sp>
      <p:sp>
        <p:nvSpPr>
          <p:cNvPr id="4" name="Pladsholder til slidenummer 3"/>
          <p:cNvSpPr>
            <a:spLocks noGrp="1"/>
          </p:cNvSpPr>
          <p:nvPr>
            <p:ph type="sldNum" sz="quarter" idx="5"/>
          </p:nvPr>
        </p:nvSpPr>
        <p:spPr/>
        <p:txBody>
          <a:bodyPr/>
          <a:lstStyle/>
          <a:p>
            <a:pPr defTabSz="947958">
              <a:defRPr/>
            </a:pPr>
            <a:fld id="{2C851D94-5711-4DB0-8CD6-B7C0F68C992F}" type="slidenum">
              <a:rPr lang="en-GB">
                <a:solidFill>
                  <a:prstClr val="black"/>
                </a:solidFill>
                <a:latin typeface="Calibri"/>
              </a:rPr>
              <a:pPr defTabSz="947958">
                <a:defRPr/>
              </a:pPr>
              <a:t>11</a:t>
            </a:fld>
            <a:endParaRPr lang="en-GB">
              <a:solidFill>
                <a:prstClr val="black"/>
              </a:solidFill>
              <a:latin typeface="Calibri"/>
            </a:endParaRPr>
          </a:p>
        </p:txBody>
      </p:sp>
    </p:spTree>
    <p:extLst>
      <p:ext uri="{BB962C8B-B14F-4D97-AF65-F5344CB8AC3E}">
        <p14:creationId xmlns:p14="http://schemas.microsoft.com/office/powerpoint/2010/main" val="2615075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kulstofholdige, naturlige økosystemer som f.eks. højmoser og ådale er der blevet akkumuleret CO</a:t>
            </a:r>
            <a:r>
              <a:rPr lang="da-DK" baseline="-25000" dirty="0"/>
              <a:t>2</a:t>
            </a:r>
            <a:r>
              <a:rPr lang="da-DK" dirty="0"/>
              <a:t> i jorden i form at plantemateriale. Det sker, fordi områderne har et naturligt højt vandspejl, og det hæmmer nedbrydningen af planteresterne. Det betyder, at der over de sidste mange år, for nogle områder siden sidste istid for ca. 10.000 år siden, er blevet akkumuleret en masse kulstof i jorden. Samtidig er der blevet frigivet lidt metan på grund af den langsomme, iltfrie nedbrydning,  men det er meget lidt sammenlignet med det CO</a:t>
            </a:r>
            <a:r>
              <a:rPr lang="da-DK" baseline="-25000" dirty="0"/>
              <a:t>2</a:t>
            </a:r>
            <a:r>
              <a:rPr lang="da-DK" dirty="0"/>
              <a:t>, der er blevet optaget.</a:t>
            </a:r>
          </a:p>
          <a:p>
            <a:endParaRPr lang="da-DK" dirty="0"/>
          </a:p>
          <a:p>
            <a:r>
              <a:rPr lang="da-DK" dirty="0"/>
              <a:t>Link:</a:t>
            </a:r>
          </a:p>
          <a:p>
            <a:r>
              <a:rPr lang="da-DK" dirty="0"/>
              <a:t>https://www.landbrugsinfo.dk/basis/6/9/c/natur_biodiversitet_udtagning_af_dranede_kulstofrige_jorde_som_klimavirkemiddel</a:t>
            </a:r>
          </a:p>
          <a:p>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12</a:t>
            </a:fld>
            <a:endParaRPr lang="en-GB"/>
          </a:p>
        </p:txBody>
      </p:sp>
    </p:spTree>
    <p:extLst>
      <p:ext uri="{BB962C8B-B14F-4D97-AF65-F5344CB8AC3E}">
        <p14:creationId xmlns:p14="http://schemas.microsoft.com/office/powerpoint/2010/main" val="247849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kulstofrige jorde drænes, kommer der ilt ned til det ophobede kulstof. Det gør, at det bliver omsat og frigivet som CO</a:t>
            </a:r>
            <a:r>
              <a:rPr lang="da-DK" baseline="-25000" dirty="0"/>
              <a:t>2</a:t>
            </a:r>
            <a:r>
              <a:rPr lang="da-DK" dirty="0"/>
              <a:t>. Det gør også, at </a:t>
            </a:r>
            <a:r>
              <a:rPr lang="da-DK" dirty="0" err="1"/>
              <a:t>metanudledningen</a:t>
            </a:r>
            <a:r>
              <a:rPr lang="da-DK" dirty="0"/>
              <a:t> stopper, men selvom </a:t>
            </a:r>
            <a:r>
              <a:rPr lang="da-DK" dirty="0" err="1"/>
              <a:t>metanemissionerne</a:t>
            </a:r>
            <a:r>
              <a:rPr lang="da-DK" dirty="0"/>
              <a:t> omregnes til CO</a:t>
            </a:r>
            <a:r>
              <a:rPr lang="da-DK" baseline="-25000" dirty="0"/>
              <a:t>2</a:t>
            </a:r>
            <a:r>
              <a:rPr lang="da-DK" dirty="0"/>
              <a:t>-ækvivaleter, er det stadig skidt for klimaet, fordi CO</a:t>
            </a:r>
            <a:r>
              <a:rPr lang="da-DK" baseline="-25000" dirty="0"/>
              <a:t>2</a:t>
            </a:r>
            <a:r>
              <a:rPr lang="da-DK" dirty="0"/>
              <a:t> fra nedbrydningen langt overskrider den undgåede </a:t>
            </a:r>
            <a:r>
              <a:rPr lang="da-DK" dirty="0" err="1"/>
              <a:t>metanemission</a:t>
            </a:r>
            <a:r>
              <a:rPr lang="da-DK" dirty="0"/>
              <a:t>.</a:t>
            </a:r>
          </a:p>
          <a:p>
            <a:endParaRPr lang="da-DK" dirty="0"/>
          </a:p>
          <a:p>
            <a:endParaRPr lang="da-DK" dirty="0"/>
          </a:p>
          <a:p>
            <a:r>
              <a:rPr lang="da-DK" dirty="0"/>
              <a:t>Link:</a:t>
            </a:r>
          </a:p>
          <a:p>
            <a:r>
              <a:rPr lang="da-DK" dirty="0"/>
              <a:t>https://www.landbrugsinfo.dk/basis/6/9/c/natur_biodiversitet_udtagning_af_dranede_kulstofrige_jorde_som_klimavirkemiddel</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13</a:t>
            </a:fld>
            <a:endParaRPr lang="en-GB"/>
          </a:p>
        </p:txBody>
      </p:sp>
    </p:spTree>
    <p:extLst>
      <p:ext uri="{BB962C8B-B14F-4D97-AF65-F5344CB8AC3E}">
        <p14:creationId xmlns:p14="http://schemas.microsoft.com/office/powerpoint/2010/main" val="2175953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Metan fra landbruget kommer hovedsageligt fra:</a:t>
            </a:r>
          </a:p>
          <a:p>
            <a:pPr marL="651721" lvl="1" indent="-177742">
              <a:buFontTx/>
              <a:buChar char="-"/>
            </a:pPr>
            <a:r>
              <a:rPr lang="da-DK" dirty="0"/>
              <a:t>Køernes fordøjelse (drøvtyggere), hvor metan dannes i vommen</a:t>
            </a:r>
          </a:p>
          <a:p>
            <a:pPr marL="651721" lvl="1" indent="-177742">
              <a:buFontTx/>
              <a:buChar char="-"/>
            </a:pPr>
            <a:r>
              <a:rPr lang="da-DK" dirty="0"/>
              <a:t>Gødningen. Dels mens gødningen er i stalden, og dels mens den lagres i gylletanken. </a:t>
            </a:r>
          </a:p>
          <a:p>
            <a:endParaRPr lang="da-DK" dirty="0"/>
          </a:p>
          <a:p>
            <a:r>
              <a:rPr lang="da-DK" dirty="0"/>
              <a:t>Metan dannes ved </a:t>
            </a:r>
            <a:r>
              <a:rPr lang="da-DK" dirty="0" err="1"/>
              <a:t>iltfri</a:t>
            </a:r>
            <a:r>
              <a:rPr lang="da-DK" dirty="0"/>
              <a:t> mikrobiel omsætning af organisk stof i gødningen og af mikroorganismer i koens vom.</a:t>
            </a:r>
          </a:p>
          <a:p>
            <a:endParaRPr lang="da-DK" dirty="0"/>
          </a:p>
          <a:p>
            <a:r>
              <a:rPr lang="da-DK" dirty="0"/>
              <a:t>Metan udledes i øvrigt fra:</a:t>
            </a:r>
          </a:p>
          <a:p>
            <a:pPr lvl="1"/>
            <a:r>
              <a:rPr lang="da-DK" dirty="0"/>
              <a:t>Kul, olie og gasproduktion (naturgas består hovedsageligt af metan)</a:t>
            </a:r>
          </a:p>
          <a:p>
            <a:pPr lvl="1"/>
            <a:r>
              <a:rPr lang="da-DK" dirty="0" err="1"/>
              <a:t>Iltfri</a:t>
            </a:r>
            <a:r>
              <a:rPr lang="da-DK" dirty="0"/>
              <a:t> omsætning af organisk materiale, moser, tundraer m.m. </a:t>
            </a:r>
          </a:p>
          <a:p>
            <a:pPr lvl="1"/>
            <a:endParaRPr lang="da-DK" dirty="0"/>
          </a:p>
          <a:p>
            <a:r>
              <a:rPr lang="da-DK" dirty="0"/>
              <a:t>Metan udgør godt 1/3 af landbrugets samlede drivhusgasbidrag.</a:t>
            </a:r>
          </a:p>
          <a:p>
            <a:endParaRPr lang="da-DK" dirty="0"/>
          </a:p>
          <a:p>
            <a:r>
              <a:rPr lang="da-DK" dirty="0" err="1"/>
              <a:t>Bovaer</a:t>
            </a:r>
            <a:r>
              <a:rPr lang="da-DK" dirty="0"/>
              <a:t> kan reducere metan fra koens fordøjelse.</a:t>
            </a:r>
          </a:p>
          <a:p>
            <a:endParaRPr lang="da-DK" dirty="0"/>
          </a:p>
          <a:p>
            <a:pPr defTabSz="947958">
              <a:defRPr/>
            </a:pPr>
            <a:r>
              <a:rPr lang="da-DK" dirty="0"/>
              <a:t>Link: Se S.1.3 </a:t>
            </a:r>
          </a:p>
          <a:p>
            <a:pPr defTabSz="947958">
              <a:defRPr/>
            </a:pPr>
            <a:r>
              <a:rPr lang="da-DK" dirty="0"/>
              <a:t>https://dce2.au.dk/pub/SR437.pdf</a:t>
            </a:r>
          </a:p>
        </p:txBody>
      </p:sp>
      <p:sp>
        <p:nvSpPr>
          <p:cNvPr id="4" name="Pladsholder til slidenummer 3"/>
          <p:cNvSpPr>
            <a:spLocks noGrp="1"/>
          </p:cNvSpPr>
          <p:nvPr>
            <p:ph type="sldNum" sz="quarter" idx="5"/>
          </p:nvPr>
        </p:nvSpPr>
        <p:spPr/>
        <p:txBody>
          <a:bodyPr/>
          <a:lstStyle/>
          <a:p>
            <a:pPr defTabSz="947958">
              <a:defRPr/>
            </a:pPr>
            <a:fld id="{2C851D94-5711-4DB0-8CD6-B7C0F68C992F}" type="slidenum">
              <a:rPr lang="en-GB">
                <a:solidFill>
                  <a:prstClr val="black"/>
                </a:solidFill>
                <a:latin typeface="Calibri"/>
              </a:rPr>
              <a:pPr defTabSz="947958">
                <a:defRPr/>
              </a:pPr>
              <a:t>14</a:t>
            </a:fld>
            <a:endParaRPr lang="en-GB">
              <a:solidFill>
                <a:prstClr val="black"/>
              </a:solidFill>
              <a:latin typeface="Calibri"/>
            </a:endParaRPr>
          </a:p>
        </p:txBody>
      </p:sp>
    </p:spTree>
    <p:extLst>
      <p:ext uri="{BB962C8B-B14F-4D97-AF65-F5344CB8AC3E}">
        <p14:creationId xmlns:p14="http://schemas.microsoft.com/office/powerpoint/2010/main" val="4027007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Lattergas kommer hovedsageligt fra:</a:t>
            </a:r>
          </a:p>
          <a:p>
            <a:pPr marL="177742" indent="-177742">
              <a:buFont typeface="Arial" panose="020B0604020202020204" pitchFamily="34" charset="0"/>
              <a:buChar char="•"/>
            </a:pPr>
            <a:r>
              <a:rPr lang="da-DK" dirty="0"/>
              <a:t>Kvælstofgødning på markerne</a:t>
            </a:r>
          </a:p>
          <a:p>
            <a:pPr marL="177742" indent="-177742">
              <a:buFont typeface="Arial" panose="020B0604020202020204" pitchFamily="34" charset="0"/>
              <a:buChar char="•"/>
            </a:pPr>
            <a:r>
              <a:rPr lang="da-DK" dirty="0"/>
              <a:t>Omsætning af planterester, udvaskning og </a:t>
            </a:r>
            <a:r>
              <a:rPr lang="da-DK" dirty="0" err="1"/>
              <a:t>mineralisering</a:t>
            </a:r>
            <a:r>
              <a:rPr lang="da-DK" dirty="0"/>
              <a:t>.</a:t>
            </a:r>
          </a:p>
          <a:p>
            <a:endParaRPr lang="da-DK" dirty="0"/>
          </a:p>
          <a:p>
            <a:r>
              <a:rPr lang="da-DK" dirty="0"/>
              <a:t>Lattergas dannes af bakterier ved mikrobiel omsætning af kvælstof.</a:t>
            </a:r>
          </a:p>
          <a:p>
            <a:r>
              <a:rPr lang="da-DK" dirty="0"/>
              <a:t>Dannelsen af lattergas kan reduceres ved brug af </a:t>
            </a:r>
            <a:r>
              <a:rPr lang="da-DK" dirty="0" err="1"/>
              <a:t>nitrifikationshæmmere</a:t>
            </a:r>
            <a:r>
              <a:rPr lang="da-DK" dirty="0"/>
              <a:t> tilsat gødningen. Lattergas udgør knap 1/3 af landbrugets drivhusgasbidrag.</a:t>
            </a:r>
          </a:p>
          <a:p>
            <a:endParaRPr lang="da-DK" dirty="0"/>
          </a:p>
          <a:p>
            <a:pPr defTabSz="947958">
              <a:defRPr/>
            </a:pPr>
            <a:r>
              <a:rPr lang="da-DK" dirty="0"/>
              <a:t>Link: Se S.1.3 </a:t>
            </a:r>
          </a:p>
          <a:p>
            <a:pPr defTabSz="947958">
              <a:defRPr/>
            </a:pPr>
            <a:r>
              <a:rPr lang="da-DK" dirty="0"/>
              <a:t>https://dce2.au.dk/pub/SR437.pdf</a:t>
            </a:r>
          </a:p>
        </p:txBody>
      </p:sp>
      <p:sp>
        <p:nvSpPr>
          <p:cNvPr id="4" name="Pladsholder til slidenummer 3"/>
          <p:cNvSpPr>
            <a:spLocks noGrp="1"/>
          </p:cNvSpPr>
          <p:nvPr>
            <p:ph type="sldNum" sz="quarter" idx="5"/>
          </p:nvPr>
        </p:nvSpPr>
        <p:spPr/>
        <p:txBody>
          <a:bodyPr/>
          <a:lstStyle/>
          <a:p>
            <a:pPr defTabSz="947958">
              <a:defRPr/>
            </a:pPr>
            <a:fld id="{2C851D94-5711-4DB0-8CD6-B7C0F68C992F}" type="slidenum">
              <a:rPr lang="en-GB">
                <a:solidFill>
                  <a:prstClr val="black"/>
                </a:solidFill>
                <a:latin typeface="Calibri"/>
              </a:rPr>
              <a:pPr defTabSz="947958">
                <a:defRPr/>
              </a:pPr>
              <a:t>15</a:t>
            </a:fld>
            <a:endParaRPr lang="en-GB">
              <a:solidFill>
                <a:prstClr val="black"/>
              </a:solidFill>
              <a:latin typeface="Calibri"/>
            </a:endParaRPr>
          </a:p>
        </p:txBody>
      </p:sp>
    </p:spTree>
    <p:extLst>
      <p:ext uri="{BB962C8B-B14F-4D97-AF65-F5344CB8AC3E}">
        <p14:creationId xmlns:p14="http://schemas.microsoft.com/office/powerpoint/2010/main" val="2703350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333333"/>
                </a:solidFill>
                <a:effectLst/>
                <a:latin typeface="Arial" panose="020B0604020202020204" pitchFamily="34" charset="0"/>
              </a:rPr>
              <a:t>Man opgør ofte klimaaftryk i, hvor mange CO2-ækvivalenter der udledes. Det gør man for at have en fælles måleenhed for klimagassernes drivhuseffekt over 100 år. Der er nemlig stor forskel på effekten af de tre primære klimagasser CO</a:t>
            </a:r>
            <a:r>
              <a:rPr lang="da-DK" b="0" i="0" baseline="-25000" dirty="0">
                <a:solidFill>
                  <a:srgbClr val="333333"/>
                </a:solidFill>
                <a:effectLst/>
                <a:latin typeface="Arial" panose="020B0604020202020204" pitchFamily="34" charset="0"/>
              </a:rPr>
              <a:t>2</a:t>
            </a:r>
            <a:r>
              <a:rPr lang="da-DK" b="0" i="0" dirty="0">
                <a:solidFill>
                  <a:srgbClr val="333333"/>
                </a:solidFill>
                <a:effectLst/>
                <a:latin typeface="Arial" panose="020B0604020202020204" pitchFamily="34" charset="0"/>
              </a:rPr>
              <a:t>, metan og lattergas. </a:t>
            </a:r>
          </a:p>
          <a:p>
            <a:pPr algn="l"/>
            <a:endParaRPr lang="da-DK" b="0" i="0" dirty="0">
              <a:solidFill>
                <a:srgbClr val="333333"/>
              </a:solidFill>
              <a:effectLst/>
              <a:latin typeface="Arial" panose="020B0604020202020204" pitchFamily="34" charset="0"/>
            </a:endParaRPr>
          </a:p>
          <a:p>
            <a:pPr algn="l"/>
            <a:r>
              <a:rPr lang="da-DK" sz="1900" dirty="0">
                <a:latin typeface="Arial" panose="020B0604020202020204" pitchFamily="34" charset="0"/>
                <a:ea typeface="Times New Roman" panose="02020603050405020304" pitchFamily="18" charset="0"/>
                <a:cs typeface="Times New Roman" panose="02020603050405020304" pitchFamily="18" charset="0"/>
              </a:rPr>
              <a:t>1 kg CO</a:t>
            </a:r>
            <a:r>
              <a:rPr lang="da-DK" sz="1900" baseline="-25000" dirty="0">
                <a:latin typeface="Arial" panose="020B0604020202020204" pitchFamily="34" charset="0"/>
                <a:ea typeface="Times New Roman" panose="02020603050405020304" pitchFamily="18" charset="0"/>
                <a:cs typeface="Times New Roman" panose="02020603050405020304" pitchFamily="18" charset="0"/>
              </a:rPr>
              <a:t>2</a:t>
            </a:r>
            <a:r>
              <a:rPr lang="da-DK" sz="1900" dirty="0">
                <a:latin typeface="Arial" panose="020B0604020202020204" pitchFamily="34" charset="0"/>
                <a:ea typeface="Times New Roman" panose="02020603050405020304" pitchFamily="18" charset="0"/>
                <a:cs typeface="Times New Roman" panose="02020603050405020304" pitchFamily="18" charset="0"/>
              </a:rPr>
              <a:t> svarer til 1 kg CO</a:t>
            </a:r>
            <a:r>
              <a:rPr lang="da-DK" sz="1900" baseline="-25000" dirty="0">
                <a:latin typeface="Arial" panose="020B0604020202020204" pitchFamily="34" charset="0"/>
                <a:ea typeface="Times New Roman" panose="02020603050405020304" pitchFamily="18" charset="0"/>
                <a:cs typeface="Times New Roman" panose="02020603050405020304" pitchFamily="18" charset="0"/>
              </a:rPr>
              <a:t>2-e</a:t>
            </a:r>
            <a:r>
              <a:rPr lang="da-DK" sz="1900" dirty="0">
                <a:latin typeface="Arial" panose="020B0604020202020204" pitchFamily="34" charset="0"/>
                <a:ea typeface="Times New Roman" panose="02020603050405020304" pitchFamily="18" charset="0"/>
                <a:cs typeface="Times New Roman" panose="02020603050405020304" pitchFamily="18" charset="0"/>
              </a:rPr>
              <a:t>. Metan er en kraftigere drivhusgas end CO</a:t>
            </a:r>
            <a:r>
              <a:rPr lang="da-DK" sz="1900" baseline="-25000" dirty="0">
                <a:latin typeface="Arial" panose="020B0604020202020204" pitchFamily="34" charset="0"/>
                <a:ea typeface="Times New Roman" panose="02020603050405020304" pitchFamily="18" charset="0"/>
                <a:cs typeface="Times New Roman" panose="02020603050405020304" pitchFamily="18" charset="0"/>
              </a:rPr>
              <a:t>2</a:t>
            </a:r>
            <a:r>
              <a:rPr lang="da-DK" sz="1900" dirty="0">
                <a:latin typeface="Arial" panose="020B0604020202020204" pitchFamily="34" charset="0"/>
                <a:ea typeface="Times New Roman" panose="02020603050405020304" pitchFamily="18" charset="0"/>
                <a:cs typeface="Times New Roman" panose="02020603050405020304" pitchFamily="18" charset="0"/>
              </a:rPr>
              <a:t>, og 1 kg metan regnes som 28 kg CO</a:t>
            </a:r>
            <a:r>
              <a:rPr lang="da-DK" sz="1900" baseline="-25000" dirty="0">
                <a:latin typeface="Arial" panose="020B0604020202020204" pitchFamily="34" charset="0"/>
                <a:ea typeface="Times New Roman" panose="02020603050405020304" pitchFamily="18" charset="0"/>
                <a:cs typeface="Times New Roman" panose="02020603050405020304" pitchFamily="18" charset="0"/>
              </a:rPr>
              <a:t>2-e</a:t>
            </a:r>
            <a:r>
              <a:rPr lang="da-DK" sz="1900" dirty="0">
                <a:latin typeface="Arial" panose="020B0604020202020204" pitchFamily="34" charset="0"/>
                <a:ea typeface="Times New Roman" panose="02020603050405020304" pitchFamily="18" charset="0"/>
                <a:cs typeface="Times New Roman" panose="02020603050405020304" pitchFamily="18" charset="0"/>
              </a:rPr>
              <a:t>. Lattergas er den kraftigste drivhusgas, og 1 kg lattergas regnes som 265 kg CO</a:t>
            </a:r>
            <a:r>
              <a:rPr lang="da-DK" sz="1900" baseline="-25000" dirty="0">
                <a:latin typeface="Arial" panose="020B0604020202020204" pitchFamily="34" charset="0"/>
                <a:ea typeface="Times New Roman" panose="02020603050405020304" pitchFamily="18" charset="0"/>
                <a:cs typeface="Times New Roman" panose="02020603050405020304" pitchFamily="18" charset="0"/>
              </a:rPr>
              <a:t>2-e</a:t>
            </a:r>
            <a:r>
              <a:rPr lang="da-DK" sz="1900" dirty="0">
                <a:latin typeface="Arial" panose="020B0604020202020204" pitchFamily="34" charset="0"/>
                <a:ea typeface="Times New Roman" panose="02020603050405020304" pitchFamily="18" charset="0"/>
                <a:cs typeface="Times New Roman" panose="02020603050405020304" pitchFamily="18" charset="0"/>
              </a:rPr>
              <a:t>. </a:t>
            </a:r>
            <a:r>
              <a:rPr lang="da-DK" b="0" i="0" dirty="0">
                <a:solidFill>
                  <a:srgbClr val="333333"/>
                </a:solidFill>
                <a:effectLst/>
                <a:latin typeface="Arial" panose="020B0604020202020204" pitchFamily="34" charset="0"/>
              </a:rPr>
              <a:t>Så hvad er CO</a:t>
            </a:r>
            <a:r>
              <a:rPr lang="da-DK" b="0" i="0" baseline="-25000" dirty="0">
                <a:solidFill>
                  <a:srgbClr val="333333"/>
                </a:solidFill>
                <a:effectLst/>
                <a:latin typeface="Arial" panose="020B0604020202020204" pitchFamily="34" charset="0"/>
              </a:rPr>
              <a:t>2</a:t>
            </a:r>
            <a:r>
              <a:rPr lang="da-DK" b="0" i="0" dirty="0">
                <a:solidFill>
                  <a:srgbClr val="333333"/>
                </a:solidFill>
                <a:effectLst/>
                <a:latin typeface="Arial" panose="020B0604020202020204" pitchFamily="34" charset="0"/>
              </a:rPr>
              <a:t>-ækvivalenter? </a:t>
            </a:r>
          </a:p>
          <a:p>
            <a:pPr algn="l"/>
            <a:r>
              <a:rPr lang="da-DK" b="0" i="0" dirty="0">
                <a:solidFill>
                  <a:srgbClr val="333333"/>
                </a:solidFill>
                <a:effectLst/>
                <a:latin typeface="Arial" panose="020B0604020202020204" pitchFamily="34" charset="0"/>
              </a:rPr>
              <a:t>For at kunne forstå og sammenligne klimaeffekter omregnes alle klimagasser til, hvad effekten ville svare til i CO</a:t>
            </a:r>
            <a:r>
              <a:rPr lang="da-DK" b="0" i="0" baseline="-25000" dirty="0">
                <a:solidFill>
                  <a:srgbClr val="333333"/>
                </a:solidFill>
                <a:effectLst/>
                <a:latin typeface="Arial" panose="020B0604020202020204" pitchFamily="34" charset="0"/>
              </a:rPr>
              <a:t>2</a:t>
            </a:r>
            <a:r>
              <a:rPr lang="da-DK" b="0" i="0" dirty="0">
                <a:solidFill>
                  <a:srgbClr val="333333"/>
                </a:solidFill>
                <a:effectLst/>
                <a:latin typeface="Arial" panose="020B0604020202020204" pitchFamily="34" charset="0"/>
              </a:rPr>
              <a:t>–ækvivalenter, og dermed samme drivhuseffekt som CO</a:t>
            </a:r>
            <a:r>
              <a:rPr lang="da-DK" b="0" i="0" baseline="-25000" dirty="0">
                <a:solidFill>
                  <a:srgbClr val="333333"/>
                </a:solidFill>
                <a:effectLst/>
                <a:latin typeface="Arial" panose="020B0604020202020204" pitchFamily="34" charset="0"/>
              </a:rPr>
              <a:t>2</a:t>
            </a:r>
            <a:r>
              <a:rPr lang="da-DK" b="0" i="0" dirty="0">
                <a:solidFill>
                  <a:srgbClr val="333333"/>
                </a:solidFill>
                <a:effectLst/>
                <a:latin typeface="Arial" panose="020B0604020202020204" pitchFamily="34" charset="0"/>
              </a:rPr>
              <a:t>.  </a:t>
            </a:r>
          </a:p>
          <a:p>
            <a:endParaRPr lang="da-DK" dirty="0"/>
          </a:p>
          <a:p>
            <a:r>
              <a:rPr lang="da-DK" dirty="0"/>
              <a:t>GWP</a:t>
            </a:r>
            <a:r>
              <a:rPr lang="da-DK" baseline="-25000" dirty="0"/>
              <a:t>100</a:t>
            </a:r>
            <a:r>
              <a:rPr lang="da-DK" dirty="0"/>
              <a:t> = Opvarmningen udjævnes/regnes over 100 år.</a:t>
            </a:r>
          </a:p>
          <a:p>
            <a:endParaRPr lang="da-DK" dirty="0"/>
          </a:p>
          <a:p>
            <a:r>
              <a:rPr lang="da-DK" dirty="0"/>
              <a:t>Omregningsfaktoren justeres af og til. Dermed kan man også møde omregningsfaktorer på hhv. 25 og 298 for metan og lattergas.</a:t>
            </a:r>
          </a:p>
          <a:p>
            <a:endParaRPr lang="da-DK" dirty="0"/>
          </a:p>
          <a:p>
            <a:r>
              <a:rPr lang="da-DK" dirty="0"/>
              <a:t>Link:</a:t>
            </a:r>
          </a:p>
          <a:p>
            <a:r>
              <a:rPr lang="da-DK" dirty="0"/>
              <a:t>https://www.landbrugsinfo.dk/basis/8/4/0/godskning_udledning_drivhusgasser_dansk_landbrug</a:t>
            </a:r>
          </a:p>
          <a:p>
            <a:endParaRPr lang="da-DK" dirty="0"/>
          </a:p>
          <a:p>
            <a:pPr defTabSz="947958">
              <a:defRPr/>
            </a:pPr>
            <a:r>
              <a:rPr lang="da-DK" dirty="0"/>
              <a:t>Link: Se S.1.3 og S.3:</a:t>
            </a:r>
          </a:p>
          <a:p>
            <a:pPr defTabSz="947958">
              <a:defRPr/>
            </a:pPr>
            <a:r>
              <a:rPr lang="da-DK" dirty="0"/>
              <a:t>https://dce2.au.dk/pub/SR437.pdf</a:t>
            </a:r>
          </a:p>
          <a:p>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16</a:t>
            </a:fld>
            <a:endParaRPr lang="en-GB"/>
          </a:p>
        </p:txBody>
      </p:sp>
    </p:spTree>
    <p:extLst>
      <p:ext uri="{BB962C8B-B14F-4D97-AF65-F5344CB8AC3E}">
        <p14:creationId xmlns:p14="http://schemas.microsoft.com/office/powerpoint/2010/main" val="2654446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Helt overordnet kan man sige, at klima kan opgøres efter to forskellige metoder:</a:t>
            </a:r>
          </a:p>
          <a:p>
            <a:endParaRPr lang="da-DK" dirty="0">
              <a:solidFill>
                <a:srgbClr val="FF0000"/>
              </a:solidFill>
            </a:endParaRPr>
          </a:p>
          <a:p>
            <a:r>
              <a:rPr lang="da-DK" b="1" dirty="0">
                <a:solidFill>
                  <a:srgbClr val="FF0000"/>
                </a:solidFill>
              </a:rPr>
              <a:t>Den territoriale opgørelse:</a:t>
            </a:r>
          </a:p>
          <a:p>
            <a:r>
              <a:rPr lang="da-DK" dirty="0">
                <a:solidFill>
                  <a:srgbClr val="FF0000"/>
                </a:solidFill>
              </a:rPr>
              <a:t>Opgør man drivhusemissionerne efter den territoriale opgørelsesmetode, så medregnes de emissioner, der opstår indenfor det geografiske område, som man undersøger. Det kan være Danmarks grænser, kommunegrænser eller en landbrugsvirksomhed. I </a:t>
            </a:r>
            <a:r>
              <a:rPr lang="da-DK" dirty="0" err="1">
                <a:solidFill>
                  <a:srgbClr val="FF0000"/>
                </a:solidFill>
              </a:rPr>
              <a:t>ESGreen</a:t>
            </a:r>
            <a:r>
              <a:rPr lang="da-DK" dirty="0">
                <a:solidFill>
                  <a:srgbClr val="FF0000"/>
                </a:solidFill>
              </a:rPr>
              <a:t> Tool er det landbrugsvirksomheden, der er afgrænsningen. Eksempler på territoriale opgørelser er også Danmarks årlige rapportering til FN, nemlig den danske.</a:t>
            </a:r>
            <a:endParaRPr lang="en-US" dirty="0"/>
          </a:p>
          <a:p>
            <a:endParaRPr lang="en-US" dirty="0"/>
          </a:p>
          <a:p>
            <a:r>
              <a:rPr lang="en-US" dirty="0"/>
              <a:t>Link:</a:t>
            </a:r>
          </a:p>
          <a:p>
            <a:r>
              <a:rPr lang="en-US" dirty="0"/>
              <a:t>https://dce2.au.dk/pub/SR437.pdf</a:t>
            </a:r>
          </a:p>
          <a:p>
            <a:endParaRPr lang="en-US" dirty="0">
              <a:solidFill>
                <a:srgbClr val="FF0000"/>
              </a:solidFill>
            </a:endParaRPr>
          </a:p>
          <a:p>
            <a:r>
              <a:rPr lang="en-US" dirty="0" err="1">
                <a:solidFill>
                  <a:srgbClr val="FF0000"/>
                </a:solidFill>
              </a:rPr>
              <a:t>Kendetegnet</a:t>
            </a:r>
            <a:r>
              <a:rPr lang="en-US" dirty="0">
                <a:solidFill>
                  <a:srgbClr val="FF0000"/>
                </a:solidFill>
              </a:rPr>
              <a:t> for den </a:t>
            </a:r>
            <a:r>
              <a:rPr lang="da-DK" dirty="0">
                <a:solidFill>
                  <a:srgbClr val="FF0000"/>
                </a:solidFill>
              </a:rPr>
              <a:t>territoriale</a:t>
            </a:r>
            <a:r>
              <a:rPr lang="en-US" dirty="0">
                <a:solidFill>
                  <a:srgbClr val="FF0000"/>
                </a:solidFill>
              </a:rPr>
              <a:t> </a:t>
            </a:r>
            <a:r>
              <a:rPr lang="en-US" dirty="0" err="1">
                <a:solidFill>
                  <a:srgbClr val="FF0000"/>
                </a:solidFill>
              </a:rPr>
              <a:t>opgørelse</a:t>
            </a:r>
            <a:r>
              <a:rPr lang="en-US" dirty="0">
                <a:solidFill>
                  <a:srgbClr val="FF0000"/>
                </a:solidFill>
              </a:rPr>
              <a:t> er, at </a:t>
            </a:r>
            <a:r>
              <a:rPr lang="en-US" dirty="0" err="1">
                <a:solidFill>
                  <a:srgbClr val="FF0000"/>
                </a:solidFill>
              </a:rPr>
              <a:t>afgrænsningen</a:t>
            </a:r>
            <a:r>
              <a:rPr lang="en-US" dirty="0">
                <a:solidFill>
                  <a:srgbClr val="FF0000"/>
                </a:solidFill>
              </a:rPr>
              <a:t> er </a:t>
            </a:r>
            <a:r>
              <a:rPr lang="en-US" dirty="0" err="1">
                <a:solidFill>
                  <a:srgbClr val="FF0000"/>
                </a:solidFill>
              </a:rPr>
              <a:t>geografisk</a:t>
            </a:r>
            <a:r>
              <a:rPr lang="en-US" dirty="0">
                <a:solidFill>
                  <a:srgbClr val="FF0000"/>
                </a:solidFill>
              </a:rPr>
              <a:t>. </a:t>
            </a:r>
            <a:r>
              <a:rPr lang="en-US" dirty="0" err="1">
                <a:solidFill>
                  <a:srgbClr val="FF0000"/>
                </a:solidFill>
              </a:rPr>
              <a:t>Når</a:t>
            </a:r>
            <a:r>
              <a:rPr lang="en-US" dirty="0">
                <a:solidFill>
                  <a:srgbClr val="FF0000"/>
                </a:solidFill>
              </a:rPr>
              <a:t> </a:t>
            </a:r>
            <a:r>
              <a:rPr lang="en-US" dirty="0" err="1">
                <a:solidFill>
                  <a:srgbClr val="FF0000"/>
                </a:solidFill>
              </a:rPr>
              <a:t>snakken</a:t>
            </a:r>
            <a:r>
              <a:rPr lang="en-US" dirty="0">
                <a:solidFill>
                  <a:srgbClr val="FF0000"/>
                </a:solidFill>
              </a:rPr>
              <a:t> </a:t>
            </a:r>
            <a:r>
              <a:rPr lang="en-US" dirty="0" err="1">
                <a:solidFill>
                  <a:srgbClr val="FF0000"/>
                </a:solidFill>
              </a:rPr>
              <a:t>nogle</a:t>
            </a:r>
            <a:r>
              <a:rPr lang="en-US" dirty="0">
                <a:solidFill>
                  <a:srgbClr val="FF0000"/>
                </a:solidFill>
              </a:rPr>
              <a:t> </a:t>
            </a:r>
            <a:r>
              <a:rPr lang="en-US" dirty="0" err="1">
                <a:solidFill>
                  <a:srgbClr val="FF0000"/>
                </a:solidFill>
              </a:rPr>
              <a:t>gange</a:t>
            </a:r>
            <a:r>
              <a:rPr lang="en-US" dirty="0">
                <a:solidFill>
                  <a:srgbClr val="FF0000"/>
                </a:solidFill>
              </a:rPr>
              <a:t> </a:t>
            </a:r>
            <a:r>
              <a:rPr lang="en-US" dirty="0" err="1">
                <a:solidFill>
                  <a:srgbClr val="FF0000"/>
                </a:solidFill>
              </a:rPr>
              <a:t>falder</a:t>
            </a:r>
            <a:r>
              <a:rPr lang="en-US" dirty="0">
                <a:solidFill>
                  <a:srgbClr val="FF0000"/>
                </a:solidFill>
              </a:rPr>
              <a:t> </a:t>
            </a:r>
            <a:r>
              <a:rPr lang="en-US" dirty="0" err="1">
                <a:solidFill>
                  <a:srgbClr val="FF0000"/>
                </a:solidFill>
              </a:rPr>
              <a:t>på</a:t>
            </a:r>
            <a:r>
              <a:rPr lang="en-US" dirty="0">
                <a:solidFill>
                  <a:srgbClr val="FF0000"/>
                </a:solidFill>
              </a:rPr>
              <a:t> CO</a:t>
            </a:r>
            <a:r>
              <a:rPr lang="en-US" baseline="-25000" dirty="0">
                <a:solidFill>
                  <a:srgbClr val="FF0000"/>
                </a:solidFill>
              </a:rPr>
              <a:t>2</a:t>
            </a:r>
            <a:r>
              <a:rPr lang="en-US" dirty="0">
                <a:solidFill>
                  <a:srgbClr val="FF0000"/>
                </a:solidFill>
              </a:rPr>
              <a:t>-afgifter, er der tale om </a:t>
            </a:r>
            <a:r>
              <a:rPr lang="en-US" dirty="0" err="1">
                <a:solidFill>
                  <a:srgbClr val="FF0000"/>
                </a:solidFill>
              </a:rPr>
              <a:t>afgiftsfastsættelse</a:t>
            </a:r>
            <a:r>
              <a:rPr lang="en-US" dirty="0">
                <a:solidFill>
                  <a:srgbClr val="FF0000"/>
                </a:solidFill>
              </a:rPr>
              <a:t> </a:t>
            </a:r>
            <a:r>
              <a:rPr lang="en-US" dirty="0" err="1">
                <a:solidFill>
                  <a:srgbClr val="FF0000"/>
                </a:solidFill>
              </a:rPr>
              <a:t>på</a:t>
            </a:r>
            <a:r>
              <a:rPr lang="en-US" dirty="0">
                <a:solidFill>
                  <a:srgbClr val="FF0000"/>
                </a:solidFill>
              </a:rPr>
              <a:t> de </a:t>
            </a:r>
            <a:r>
              <a:rPr lang="en-US" dirty="0" err="1">
                <a:solidFill>
                  <a:srgbClr val="FF0000"/>
                </a:solidFill>
              </a:rPr>
              <a:t>emissioner</a:t>
            </a:r>
            <a:r>
              <a:rPr lang="en-US" dirty="0">
                <a:solidFill>
                  <a:srgbClr val="FF0000"/>
                </a:solidFill>
              </a:rPr>
              <a:t>, der ligger </a:t>
            </a:r>
            <a:r>
              <a:rPr lang="en-US" dirty="0" err="1">
                <a:solidFill>
                  <a:srgbClr val="FF0000"/>
                </a:solidFill>
              </a:rPr>
              <a:t>inden</a:t>
            </a:r>
            <a:r>
              <a:rPr lang="en-US" dirty="0">
                <a:solidFill>
                  <a:srgbClr val="FF0000"/>
                </a:solidFill>
              </a:rPr>
              <a:t> for den territorial </a:t>
            </a:r>
            <a:r>
              <a:rPr lang="en-US" dirty="0" err="1">
                <a:solidFill>
                  <a:srgbClr val="FF0000"/>
                </a:solidFill>
              </a:rPr>
              <a:t>opgørelse</a:t>
            </a:r>
            <a:r>
              <a:rPr lang="en-US" dirty="0">
                <a:solidFill>
                  <a:srgbClr val="FF0000"/>
                </a:solidFill>
              </a:rPr>
              <a:t>. </a:t>
            </a:r>
          </a:p>
          <a:p>
            <a:endParaRPr lang="en-US" dirty="0">
              <a:solidFill>
                <a:srgbClr val="FF0000"/>
              </a:solidFill>
            </a:endParaRPr>
          </a:p>
          <a:p>
            <a:r>
              <a:rPr lang="da-DK" dirty="0">
                <a:solidFill>
                  <a:srgbClr val="FF0000"/>
                </a:solidFill>
              </a:rPr>
              <a:t>Den territoriale/nationale opgørelse:</a:t>
            </a:r>
          </a:p>
          <a:p>
            <a:pPr marL="177742" indent="-177742">
              <a:buFontTx/>
              <a:buChar char="-"/>
            </a:pPr>
            <a:r>
              <a:rPr lang="da-DK" dirty="0">
                <a:solidFill>
                  <a:srgbClr val="FF0000"/>
                </a:solidFill>
              </a:rPr>
              <a:t>Klimaaftryk opgøres efter, hvor udledninger geografisk har fundet sted</a:t>
            </a:r>
          </a:p>
          <a:p>
            <a:pPr marL="177742" indent="-177742">
              <a:buFontTx/>
              <a:buChar char="-"/>
            </a:pPr>
            <a:r>
              <a:rPr lang="da-DK" dirty="0">
                <a:solidFill>
                  <a:srgbClr val="FF0000"/>
                </a:solidFill>
              </a:rPr>
              <a:t>Indeholder kun mængden af udledninger og aktiviteter nationalt</a:t>
            </a:r>
          </a:p>
          <a:p>
            <a:pPr marL="177742" indent="-177742">
              <a:buFontTx/>
              <a:buChar char="-"/>
            </a:pPr>
            <a:r>
              <a:rPr lang="da-DK" dirty="0">
                <a:solidFill>
                  <a:srgbClr val="FF0000"/>
                </a:solidFill>
              </a:rPr>
              <a:t>Klimaaftryk opgøres sektoropdelte efter fast regelsæt fra FN</a:t>
            </a:r>
          </a:p>
          <a:p>
            <a:pPr marL="177742" indent="-177742">
              <a:buFontTx/>
              <a:buChar char="-"/>
            </a:pPr>
            <a:r>
              <a:rPr lang="da-DK" dirty="0">
                <a:solidFill>
                  <a:srgbClr val="FF0000"/>
                </a:solidFill>
              </a:rPr>
              <a:t>Virksomheder kan ikke klimakompensere ved at købe klimakreditter.</a:t>
            </a:r>
          </a:p>
          <a:p>
            <a:endParaRPr lang="da-DK" dirty="0">
              <a:solidFill>
                <a:srgbClr val="FF0000"/>
              </a:solidFill>
            </a:endParaRPr>
          </a:p>
          <a:p>
            <a:endParaRPr lang="da-DK" dirty="0">
              <a:solidFill>
                <a:srgbClr val="FF0000"/>
              </a:solidFill>
            </a:endParaRPr>
          </a:p>
          <a:p>
            <a:r>
              <a:rPr lang="da-DK" b="1" dirty="0">
                <a:solidFill>
                  <a:srgbClr val="FF0000"/>
                </a:solidFill>
              </a:rPr>
              <a:t>Produktaftrykket </a:t>
            </a:r>
          </a:p>
          <a:p>
            <a:r>
              <a:rPr lang="da-DK" dirty="0">
                <a:solidFill>
                  <a:srgbClr val="FF0000"/>
                </a:solidFill>
              </a:rPr>
              <a:t>Klimaaftrykket kan også opgøres med produktet som afgræsning. Altså er det produktionen af f.eks. en liter mælk, der er omdrejningspunktet for analysen. Analysen kan foretages efter forskellige metoder afhængig af, hvem der udfører den. Man kan således aldrig sammenligne resultaterne fra forskellige metoder.  En af de mest kendte udbydere af LCA-beregninger og -værktøjer i Danmark er firmaet LCA 2.0, som laver værktøjer til både ARLA og DC.</a:t>
            </a:r>
            <a:endParaRPr lang="da-DK" dirty="0"/>
          </a:p>
          <a:p>
            <a:endParaRPr lang="da-DK" dirty="0">
              <a:solidFill>
                <a:srgbClr val="FF0000"/>
              </a:solidFill>
            </a:endParaRPr>
          </a:p>
          <a:p>
            <a:r>
              <a:rPr lang="da-DK" dirty="0">
                <a:solidFill>
                  <a:srgbClr val="FF0000"/>
                </a:solidFill>
              </a:rPr>
              <a:t>Link: </a:t>
            </a:r>
          </a:p>
          <a:p>
            <a:r>
              <a:rPr lang="da-DK" dirty="0">
                <a:solidFill>
                  <a:srgbClr val="FF0000"/>
                </a:solidFill>
              </a:rPr>
              <a:t>https://lca-net.com/services-and-solutions/</a:t>
            </a:r>
          </a:p>
          <a:p>
            <a:endParaRPr lang="da-DK" dirty="0">
              <a:solidFill>
                <a:srgbClr val="FF0000"/>
              </a:solidFill>
            </a:endParaRPr>
          </a:p>
          <a:p>
            <a:r>
              <a:rPr lang="da-DK" dirty="0">
                <a:solidFill>
                  <a:srgbClr val="FF0000"/>
                </a:solidFill>
              </a:rPr>
              <a:t>I livscyklusanalysen indgår alle de processer, der udleder drivhusgasser ved at producere netop det produkt ved f.eks. at spørge, ”hvilken udledning er produkt X ansvarlig for”. F.eks. et kilo mælk eller et kg korn.</a:t>
            </a:r>
          </a:p>
          <a:p>
            <a:endParaRPr lang="da-DK" dirty="0">
              <a:solidFill>
                <a:srgbClr val="FF0000"/>
              </a:solidFill>
            </a:endParaRPr>
          </a:p>
          <a:p>
            <a:r>
              <a:rPr lang="da-DK" dirty="0"/>
              <a:t>Kendetegnet ved </a:t>
            </a:r>
            <a:r>
              <a:rPr lang="da-DK" dirty="0" err="1"/>
              <a:t>LCA’en</a:t>
            </a:r>
            <a:r>
              <a:rPr lang="da-DK" dirty="0"/>
              <a:t> er, at der medregnes effekter fra alle led i produktionen af det givne produkt. I eksemplet med mælk medregnes både udledningerne på gården og udledningerne i forbindelse med produktionen af den soja, som købes ind til gården. </a:t>
            </a:r>
          </a:p>
          <a:p>
            <a:endParaRPr lang="da-DK" dirty="0"/>
          </a:p>
          <a:p>
            <a:r>
              <a:rPr lang="da-DK" b="1" dirty="0">
                <a:solidFill>
                  <a:srgbClr val="FF0000"/>
                </a:solidFill>
              </a:rPr>
              <a:t>Livscyklusanalyser</a:t>
            </a:r>
          </a:p>
          <a:p>
            <a:pPr marL="177742" indent="-177742">
              <a:buFontTx/>
              <a:buChar char="-"/>
            </a:pPr>
            <a:r>
              <a:rPr lang="da-DK" dirty="0">
                <a:solidFill>
                  <a:srgbClr val="FF0000"/>
                </a:solidFill>
              </a:rPr>
              <a:t>Ser på hele forsyningskæden for at opgøre et produkts klimaaftryk</a:t>
            </a:r>
          </a:p>
          <a:p>
            <a:pPr marL="177742" indent="-177742">
              <a:buFontTx/>
              <a:buChar char="-"/>
            </a:pPr>
            <a:r>
              <a:rPr lang="da-DK" dirty="0">
                <a:solidFill>
                  <a:srgbClr val="FF0000"/>
                </a:solidFill>
              </a:rPr>
              <a:t>Ser på udledninger for et produkt uanset land og sektor</a:t>
            </a:r>
          </a:p>
          <a:p>
            <a:pPr marL="177742" indent="-177742">
              <a:buFontTx/>
              <a:buChar char="-"/>
            </a:pPr>
            <a:r>
              <a:rPr lang="da-DK" dirty="0">
                <a:solidFill>
                  <a:srgbClr val="FF0000"/>
                </a:solidFill>
              </a:rPr>
              <a:t>Der er ikke fastlagte retningslinjer for beregning af klimaaftryk</a:t>
            </a:r>
          </a:p>
          <a:p>
            <a:pPr marL="177742" indent="-177742">
              <a:buFontTx/>
              <a:buChar char="-"/>
            </a:pPr>
            <a:r>
              <a:rPr lang="da-DK" dirty="0">
                <a:solidFill>
                  <a:srgbClr val="FF0000"/>
                </a:solidFill>
              </a:rPr>
              <a:t>Virksomheder kan klimakompensere ved at købe klimakreditter.</a:t>
            </a:r>
          </a:p>
          <a:p>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17</a:t>
            </a:fld>
            <a:endParaRPr lang="en-GB"/>
          </a:p>
        </p:txBody>
      </p:sp>
    </p:spTree>
    <p:extLst>
      <p:ext uri="{BB962C8B-B14F-4D97-AF65-F5344CB8AC3E}">
        <p14:creationId xmlns:p14="http://schemas.microsoft.com/office/powerpoint/2010/main" val="917933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defTabSz="947958">
              <a:defRPr/>
            </a:pPr>
            <a:fld id="{2C851D94-5711-4DB0-8CD6-B7C0F68C992F}" type="slidenum">
              <a:rPr lang="en-GB">
                <a:solidFill>
                  <a:prstClr val="black"/>
                </a:solidFill>
                <a:latin typeface="Calibri"/>
              </a:rPr>
              <a:pPr defTabSz="947958">
                <a:defRPr/>
              </a:pPr>
              <a:t>18</a:t>
            </a:fld>
            <a:endParaRPr lang="en-GB">
              <a:solidFill>
                <a:prstClr val="black"/>
              </a:solidFill>
              <a:latin typeface="Calibri"/>
            </a:endParaRPr>
          </a:p>
        </p:txBody>
      </p:sp>
    </p:spTree>
    <p:extLst>
      <p:ext uri="{BB962C8B-B14F-4D97-AF65-F5344CB8AC3E}">
        <p14:creationId xmlns:p14="http://schemas.microsoft.com/office/powerpoint/2010/main" val="1526169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ESGreen</a:t>
            </a:r>
            <a:r>
              <a:rPr lang="da-DK" dirty="0"/>
              <a:t> Tool leverer en beregnet opgørelse af de emissionerne, som opstår som følge af virksomhedens landbrugsaktiviteter. </a:t>
            </a:r>
          </a:p>
          <a:p>
            <a:endParaRPr lang="da-DK" dirty="0"/>
          </a:p>
          <a:p>
            <a:r>
              <a:rPr lang="da-DK" dirty="0"/>
              <a:t>Det er et stærkt grundlag for at opnå en forståelse for, hvordan klimaudfordringen ser ud for den enkelte landbrugsbedrift og dermed gøre klima konkret.</a:t>
            </a:r>
          </a:p>
          <a:p>
            <a:endParaRPr lang="da-DK" dirty="0"/>
          </a:p>
          <a:p>
            <a:r>
              <a:rPr lang="da-DK" dirty="0"/>
              <a:t>Det er også et stærkt grundlag for at indgå i en dialog om, hvilke potentialer der er på den enkelte bedrift i forhold til at reducere emissionerne. Ved at inddrage viden om virksomhedens økonomiske formåen og anden bedriftsspecifik viden kan denne indsigt danne grundlag for en prioritering af virkemidler og indsats.</a:t>
            </a:r>
          </a:p>
          <a:p>
            <a:endParaRPr lang="da-DK" dirty="0"/>
          </a:p>
          <a:p>
            <a:r>
              <a:rPr lang="da-DK" dirty="0" err="1"/>
              <a:t>ESGreen</a:t>
            </a:r>
            <a:r>
              <a:rPr lang="da-DK" dirty="0"/>
              <a:t> Tool samler klimadata for bedriften, og kan levere et vejledede billeder af effekter af de forskellige virkemidler. </a:t>
            </a:r>
          </a:p>
          <a:p>
            <a:endParaRPr lang="da-DK" dirty="0"/>
          </a:p>
          <a:p>
            <a:r>
              <a:rPr lang="da-DK" dirty="0" err="1"/>
              <a:t>ESGreen</a:t>
            </a:r>
            <a:r>
              <a:rPr lang="da-DK" dirty="0"/>
              <a:t> Tool kan </a:t>
            </a:r>
            <a:r>
              <a:rPr lang="da-DK" b="1" dirty="0"/>
              <a:t>ikke</a:t>
            </a:r>
            <a:r>
              <a:rPr lang="da-DK" dirty="0"/>
              <a:t> bruges som benchmark bedrifter imellem. Ligesom resultatet vil afhænge af antallet af dyr og antallet af ha det givne år. Resultatet fra </a:t>
            </a:r>
            <a:r>
              <a:rPr lang="da-DK" dirty="0" err="1"/>
              <a:t>ESGreen</a:t>
            </a:r>
            <a:r>
              <a:rPr lang="da-DK" dirty="0"/>
              <a:t> Tool må altså ikke forveksles med et produktaftryk, som leveres i f.eks. ARLA klimatjek. </a:t>
            </a:r>
          </a:p>
          <a:p>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3</a:t>
            </a:fld>
            <a:endParaRPr lang="en-GB"/>
          </a:p>
        </p:txBody>
      </p:sp>
    </p:spTree>
    <p:extLst>
      <p:ext uri="{BB962C8B-B14F-4D97-AF65-F5344CB8AC3E}">
        <p14:creationId xmlns:p14="http://schemas.microsoft.com/office/powerpoint/2010/main" val="16523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kan være mange årsager til at arbejde med klima på den enkelte bedrift.</a:t>
            </a:r>
          </a:p>
          <a:p>
            <a:endParaRPr lang="da-DK" dirty="0"/>
          </a:p>
          <a:p>
            <a:r>
              <a:rPr lang="da-DK" dirty="0"/>
              <a:t>Der er mange interessenter og samarbejdspartnere omkring landmanden, som stiller konkrete krav, eller har forventninger om aktiv stillingtagen til klima og bæredygtighedsdagsordenen. </a:t>
            </a:r>
          </a:p>
          <a:p>
            <a:endParaRPr lang="da-DK" dirty="0"/>
          </a:p>
          <a:p>
            <a:r>
              <a:rPr lang="da-DK" dirty="0"/>
              <a:t>EU direktiver om rapportering på ikke finansielle nøgletal kommer til at stille krav til de store danske virksomheder og den finansielle sektor om at afrapportere på bl.a. klima. Endvidere at sikre mindst mulig aftryk fra virksomheden og de produkter, virksomheden producerer, eller de aktiviteter den understøtter. Herigennem kan/vil virksomhederne stille krav til deres leverandører om at reducere produktets klimaaftryk. Derfor stiller investorer også krav til virksomhedernes bæredygtighed. </a:t>
            </a:r>
          </a:p>
          <a:p>
            <a:r>
              <a:rPr lang="da-DK" dirty="0"/>
              <a:t>Link: https://www.seges.dk/innovation-og-udvikling/baeredygtighed/finansiering_baeredygtig_udvikling</a:t>
            </a:r>
          </a:p>
          <a:p>
            <a:endParaRPr lang="da-DK" dirty="0"/>
          </a:p>
          <a:p>
            <a:r>
              <a:rPr lang="da-DK" dirty="0"/>
              <a:t>Der er også forventning i henhold til national lovgivning om, at landbrugets klimaaftryk reduceres. Herigennem stilles specielt krav til, at landbrugets klimaaftryk reduceres med udgangspunkt i den territoriale opgørelsesmetode. Vælgere i Danmark og i EU er i høj grad med til at påvirke lovgivningen. </a:t>
            </a:r>
          </a:p>
          <a:p>
            <a:r>
              <a:rPr lang="da-DK" dirty="0"/>
              <a:t>Link: https://fm.dk/media/25215/aftale-om-groen-omstilling-af-dansk-landbrug.pdf</a:t>
            </a:r>
          </a:p>
          <a:p>
            <a:endParaRPr lang="da-DK" dirty="0"/>
          </a:p>
          <a:p>
            <a:r>
              <a:rPr lang="da-DK" dirty="0"/>
              <a:t>Interessenterne efterspørger ikke altid de samme tal på klima. Fødevarevirksomheder vil ofte gerne vise klimaaftrykket på de produkter, de producerer. En finansiel samarbejdspartner vil ofte gerne have virksomhedens samlede klimaaftryk. Regering og kommuner vil ofte gerne kende klimaaftrykket fra bedriftens lokale aktiviteter.</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4</a:t>
            </a:fld>
            <a:endParaRPr lang="en-GB"/>
          </a:p>
        </p:txBody>
      </p:sp>
    </p:spTree>
    <p:extLst>
      <p:ext uri="{BB962C8B-B14F-4D97-AF65-F5344CB8AC3E}">
        <p14:creationId xmlns:p14="http://schemas.microsoft.com/office/powerpoint/2010/main" val="282511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Solens stråler opvarmer jorden, og jorden afgiver varme igen til atmosfæren. </a:t>
            </a:r>
          </a:p>
          <a:p>
            <a:endParaRPr lang="da-DK" dirty="0"/>
          </a:p>
          <a:p>
            <a:r>
              <a:rPr lang="da-DK" dirty="0"/>
              <a:t>Drivhusgasser, så som CO</a:t>
            </a:r>
            <a:r>
              <a:rPr lang="da-DK" baseline="-25000" dirty="0"/>
              <a:t>2</a:t>
            </a:r>
            <a:r>
              <a:rPr lang="da-DK" dirty="0"/>
              <a:t>, N</a:t>
            </a:r>
            <a:r>
              <a:rPr lang="da-DK" baseline="-25000" dirty="0"/>
              <a:t>2</a:t>
            </a:r>
            <a:r>
              <a:rPr lang="da-DK" dirty="0"/>
              <a:t>O og CH</a:t>
            </a:r>
            <a:r>
              <a:rPr lang="da-DK" baseline="-25000" dirty="0"/>
              <a:t>4</a:t>
            </a:r>
            <a:r>
              <a:rPr lang="da-DK" dirty="0"/>
              <a:t>, mindsker jordens varmeafgivelse til rummet.</a:t>
            </a:r>
          </a:p>
          <a:p>
            <a:endParaRPr lang="da-DK" dirty="0"/>
          </a:p>
          <a:p>
            <a:r>
              <a:rPr lang="da-DK" dirty="0"/>
              <a:t>Jo højere koncentrationen af drivhusgasser er i atmosfæren, jo mindre varme afgives til rummet, og det giver temperaturstigninger/global opvarmning.</a:t>
            </a:r>
          </a:p>
          <a:p>
            <a:endParaRPr lang="da-DK" dirty="0"/>
          </a:p>
          <a:p>
            <a:r>
              <a:rPr lang="da-DK" dirty="0"/>
              <a:t>Populært sagt virker drivhusgasser som en dyne over jorden. Flere drivhusgasser virker som en tykkere dyne, der får jorden til at svede. </a:t>
            </a:r>
          </a:p>
          <a:p>
            <a:endParaRPr lang="da-DK" dirty="0"/>
          </a:p>
          <a:p>
            <a:r>
              <a:rPr lang="da-DK" dirty="0"/>
              <a:t>Links:</a:t>
            </a:r>
          </a:p>
          <a:p>
            <a:r>
              <a:rPr lang="da-DK" dirty="0"/>
              <a:t>https://lf.dk/viden-om/klima/hvad-er-drivhuseffekten</a:t>
            </a:r>
          </a:p>
          <a:p>
            <a:r>
              <a:rPr lang="da-DK" dirty="0"/>
              <a:t>https://www.landbrugsinfo.dk/basis/8/4/0/godskning_udledning_drivhusgasser_dansk_landbrug</a:t>
            </a:r>
          </a:p>
        </p:txBody>
      </p:sp>
      <p:sp>
        <p:nvSpPr>
          <p:cNvPr id="4" name="Pladsholder til slidenummer 3"/>
          <p:cNvSpPr>
            <a:spLocks noGrp="1"/>
          </p:cNvSpPr>
          <p:nvPr>
            <p:ph type="sldNum" sz="quarter" idx="5"/>
          </p:nvPr>
        </p:nvSpPr>
        <p:spPr/>
        <p:txBody>
          <a:bodyPr/>
          <a:lstStyle/>
          <a:p>
            <a:pPr defTabSz="947958">
              <a:defRPr/>
            </a:pPr>
            <a:fld id="{2C851D94-5711-4DB0-8CD6-B7C0F68C992F}" type="slidenum">
              <a:rPr lang="en-GB">
                <a:solidFill>
                  <a:prstClr val="black"/>
                </a:solidFill>
                <a:latin typeface="Calibri"/>
              </a:rPr>
              <a:pPr defTabSz="947958">
                <a:defRPr/>
              </a:pPr>
              <a:t>5</a:t>
            </a:fld>
            <a:endParaRPr lang="en-GB">
              <a:solidFill>
                <a:prstClr val="black"/>
              </a:solidFill>
              <a:latin typeface="Calibri"/>
            </a:endParaRPr>
          </a:p>
        </p:txBody>
      </p:sp>
    </p:spTree>
    <p:extLst>
      <p:ext uri="{BB962C8B-B14F-4D97-AF65-F5344CB8AC3E}">
        <p14:creationId xmlns:p14="http://schemas.microsoft.com/office/powerpoint/2010/main" val="338916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Landbruget har en opgave i at reducere emissionerne fra produktionen med henblik på at nå forpligtelserne i Paris-aftalen og dermed begrænse de ødelæggende konsekvenser af klimaforandringerne. </a:t>
            </a:r>
          </a:p>
          <a:p>
            <a:endParaRPr lang="da-DK" dirty="0"/>
          </a:p>
          <a:p>
            <a:r>
              <a:rPr lang="da-DK" dirty="0"/>
              <a:t>De fem SSP (Shared </a:t>
            </a:r>
            <a:r>
              <a:rPr lang="da-DK" dirty="0" err="1"/>
              <a:t>Socioeconomic</a:t>
            </a:r>
            <a:r>
              <a:rPr lang="da-DK" dirty="0"/>
              <a:t> </a:t>
            </a:r>
            <a:r>
              <a:rPr lang="da-DK" dirty="0" err="1"/>
              <a:t>Pathway</a:t>
            </a:r>
            <a:r>
              <a:rPr lang="da-DK" dirty="0"/>
              <a:t>) scenarier vist her er de fem scenarier, som IPCC anvender i deres sjette </a:t>
            </a:r>
            <a:r>
              <a:rPr lang="da-DK" i="1" dirty="0" err="1"/>
              <a:t>Assesment</a:t>
            </a:r>
            <a:r>
              <a:rPr lang="da-DK" i="1" dirty="0"/>
              <a:t> Report. </a:t>
            </a:r>
            <a:r>
              <a:rPr lang="da-DK" i="0" dirty="0"/>
              <a:t>Det nye ved disse scenarier er, at de inkluderer socioøkonomiske storylines/fortællinger. Tallet før bindestregen i hvert scenarie indikerer det overordnede SSP scenarie, mens tallet efter bindestregen indikerer den opvarmningseffekt (udtrykt i W/kvm i år 2100), som udviklingen i drivhusgasudledning giver anledning til i det overordnede scenarie. Dvs., at man har kombineret et SSP scenarie (f.eks. SSP1) med en modelleret opvarmningseffekt (f.eks. 2.6 W/kvm) for at beskrive, hvordan udviklingen i samfundet og dets drivhusgasudledninger kan se ud.   </a:t>
            </a:r>
            <a:endParaRPr lang="da-DK" dirty="0"/>
          </a:p>
          <a:p>
            <a:endParaRPr lang="da-DK" dirty="0"/>
          </a:p>
          <a:p>
            <a:r>
              <a:rPr lang="da-DK" dirty="0"/>
              <a:t>Links:</a:t>
            </a:r>
          </a:p>
          <a:p>
            <a:r>
              <a:rPr lang="da-DK" dirty="0"/>
              <a:t>https://da.wikipedia.org/wiki/Shared_Socioeconomic_Pathways</a:t>
            </a:r>
          </a:p>
          <a:p>
            <a:r>
              <a:rPr lang="da-DK" dirty="0"/>
              <a:t>https://gmd.copernicus.org/articles/13/3571/2020/</a:t>
            </a:r>
          </a:p>
          <a:p>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6</a:t>
            </a:fld>
            <a:endParaRPr lang="en-GB"/>
          </a:p>
        </p:txBody>
      </p:sp>
    </p:spTree>
    <p:extLst>
      <p:ext uri="{BB962C8B-B14F-4D97-AF65-F5344CB8AC3E}">
        <p14:creationId xmlns:p14="http://schemas.microsoft.com/office/powerpoint/2010/main" val="790090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47958">
              <a:defRPr/>
            </a:pPr>
            <a:r>
              <a:rPr lang="da-DK" dirty="0"/>
              <a:t>Men landbruget rammes også af klimaforandringerne. Effekterne mærkes mange steder allerede, og på sigt kan vi i Danmark forvente højere temperaturer, mere vinternedbør og generelt mere ekstreme vejrhændelser.  </a:t>
            </a:r>
          </a:p>
          <a:p>
            <a:endParaRPr lang="da-DK" dirty="0"/>
          </a:p>
          <a:p>
            <a:r>
              <a:rPr lang="da-DK" dirty="0"/>
              <a:t>Figurerne viser udviklingen i temperatur og havspejlsniveau under de forskellige SSP-scenarier. Den stiplede linje i nederste figur viser </a:t>
            </a:r>
            <a:r>
              <a:rPr lang="da-DK" dirty="0" err="1"/>
              <a:t>worst</a:t>
            </a:r>
            <a:r>
              <a:rPr lang="da-DK" dirty="0"/>
              <a:t> case-scenariet, hvor man går ud fra, at alt, hvad der kan gå galt, går galt. Det er der, som der står, lav sandsynlighed for, men effekten vil være meget stor.</a:t>
            </a:r>
          </a:p>
          <a:p>
            <a:endParaRPr lang="da-DK" dirty="0"/>
          </a:p>
          <a:p>
            <a:r>
              <a:rPr lang="da-DK" dirty="0"/>
              <a:t>Link: </a:t>
            </a:r>
          </a:p>
          <a:p>
            <a:r>
              <a:rPr lang="da-DK" dirty="0"/>
              <a:t>https://www.ipcc.ch/report/ar6/wg1/downloads/report/IPCC_AR6_WGI_SPM.pdf</a:t>
            </a:r>
          </a:p>
        </p:txBody>
      </p:sp>
      <p:sp>
        <p:nvSpPr>
          <p:cNvPr id="4" name="Pladsholder til slidenummer 3"/>
          <p:cNvSpPr>
            <a:spLocks noGrp="1"/>
          </p:cNvSpPr>
          <p:nvPr>
            <p:ph type="sldNum" sz="quarter" idx="5"/>
          </p:nvPr>
        </p:nvSpPr>
        <p:spPr/>
        <p:txBody>
          <a:bodyPr/>
          <a:lstStyle/>
          <a:p>
            <a:fld id="{2C851D94-5711-4DB0-8CD6-B7C0F68C992F}" type="slidenum">
              <a:rPr lang="en-GB" smtClean="0"/>
              <a:t>7</a:t>
            </a:fld>
            <a:endParaRPr lang="en-GB"/>
          </a:p>
        </p:txBody>
      </p:sp>
    </p:spTree>
    <p:extLst>
      <p:ext uri="{BB962C8B-B14F-4D97-AF65-F5344CB8AC3E}">
        <p14:creationId xmlns:p14="http://schemas.microsoft.com/office/powerpoint/2010/main" val="2621771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Link: </a:t>
            </a:r>
          </a:p>
          <a:p>
            <a:r>
              <a:rPr lang="da-DK" dirty="0"/>
              <a:t>https://www.dmi.dk/klima/temaforside-fremtidens-klima/</a:t>
            </a:r>
          </a:p>
          <a:p>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8</a:t>
            </a:fld>
            <a:endParaRPr lang="en-GB"/>
          </a:p>
        </p:txBody>
      </p:sp>
    </p:spTree>
    <p:extLst>
      <p:ext uri="{BB962C8B-B14F-4D97-AF65-F5344CB8AC3E}">
        <p14:creationId xmlns:p14="http://schemas.microsoft.com/office/powerpoint/2010/main" val="2417950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effectLst/>
                <a:latin typeface="Georgia" panose="02040502050405020303" pitchFamily="18" charset="0"/>
              </a:rPr>
              <a:t>Alt liv indeholder kulstof, og derfor er det vigtigt at forstå, hvordan kulstof cirkulerer i det, der kaldes kulstofkredsløbet.</a:t>
            </a:r>
          </a:p>
          <a:p>
            <a:pPr algn="l"/>
            <a:r>
              <a:rPr lang="da-DK" b="0" i="0" dirty="0">
                <a:effectLst/>
                <a:latin typeface="Georgia" panose="02040502050405020303" pitchFamily="18" charset="0"/>
              </a:rPr>
              <a:t>Kulstof er blandt andet bundet i CO</a:t>
            </a:r>
            <a:r>
              <a:rPr lang="da-DK" b="0" i="0" baseline="-25000" dirty="0">
                <a:effectLst/>
                <a:latin typeface="Georgia" panose="02040502050405020303" pitchFamily="18" charset="0"/>
              </a:rPr>
              <a:t>2</a:t>
            </a:r>
            <a:r>
              <a:rPr lang="da-DK" b="0" i="0" dirty="0">
                <a:effectLst/>
                <a:latin typeface="Georgia" panose="02040502050405020303" pitchFamily="18" charset="0"/>
              </a:rPr>
              <a:t> i atmosfæren. Når afgrøder og andre planter laver fotosyntese, binder de en del af atmosfærens kulstof</a:t>
            </a:r>
            <a:r>
              <a:rPr lang="da-DK" b="0" i="0" baseline="0" dirty="0">
                <a:effectLst/>
                <a:latin typeface="Georgia" panose="02040502050405020303" pitchFamily="18" charset="0"/>
              </a:rPr>
              <a:t>.</a:t>
            </a:r>
          </a:p>
          <a:p>
            <a:pPr algn="l"/>
            <a:r>
              <a:rPr lang="da-DK" b="0" i="0" dirty="0">
                <a:effectLst/>
                <a:latin typeface="Georgia" panose="02040502050405020303" pitchFamily="18" charset="0"/>
              </a:rPr>
              <a:t>Det kulstof, som er bundet i afgrøder, udledes igen ved respiration og ved nedbrydning i andre levende organismer, hvor kulstof bliver frigivet til atmosfæren i form af CO</a:t>
            </a:r>
            <a:r>
              <a:rPr lang="da-DK" b="0" i="0" baseline="-25000" dirty="0">
                <a:effectLst/>
                <a:latin typeface="Georgia" panose="02040502050405020303" pitchFamily="18" charset="0"/>
              </a:rPr>
              <a:t>2.</a:t>
            </a:r>
            <a:endParaRPr lang="da-DK" b="0" i="0" dirty="0">
              <a:effectLst/>
              <a:latin typeface="Georgia" panose="02040502050405020303" pitchFamily="18" charset="0"/>
            </a:endParaRPr>
          </a:p>
          <a:p>
            <a:pPr algn="l"/>
            <a:r>
              <a:rPr lang="da-DK" b="0" i="0" dirty="0">
                <a:effectLst/>
                <a:latin typeface="Georgia" panose="02040502050405020303" pitchFamily="18" charset="0"/>
              </a:rPr>
              <a:t>Ovenstående er i perfekt balance.</a:t>
            </a:r>
          </a:p>
          <a:p>
            <a:pPr algn="l"/>
            <a:endParaRPr lang="da-DK" b="0" i="0" dirty="0">
              <a:effectLst/>
              <a:latin typeface="Georgia" panose="02040502050405020303" pitchFamily="18" charset="0"/>
            </a:endParaRPr>
          </a:p>
          <a:p>
            <a:pPr algn="l"/>
            <a:r>
              <a:rPr lang="da-DK" b="0" i="0" dirty="0">
                <a:effectLst/>
                <a:latin typeface="Georgia" panose="02040502050405020303" pitchFamily="18" charset="0"/>
              </a:rPr>
              <a:t>Den pulje af kulstof, som er langvarigt lagret i moser og i undergrunden, bliver ikke nedbrudt af organismer. Det er ved frigivelse af denne pulje, at atmosfærens CO</a:t>
            </a:r>
            <a:r>
              <a:rPr lang="da-DK" b="0" i="0" baseline="-25000" dirty="0">
                <a:effectLst/>
                <a:latin typeface="Georgia" panose="02040502050405020303" pitchFamily="18" charset="0"/>
              </a:rPr>
              <a:t>2-</a:t>
            </a:r>
            <a:r>
              <a:rPr lang="da-DK" b="0" i="0" dirty="0">
                <a:effectLst/>
                <a:latin typeface="Georgia" panose="02040502050405020303" pitchFamily="18" charset="0"/>
              </a:rPr>
              <a:t>indhold stiger til overnaturligt forekommende niveauer.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Links: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u="sng" dirty="0">
                <a:solidFill>
                  <a:srgbClr val="0563C1"/>
                </a:solidFill>
                <a:effectLst/>
                <a:latin typeface="Arial" panose="020B0604020202020204" pitchFamily="34" charset="0"/>
                <a:ea typeface="Calibri" panose="020F0502020204030204" pitchFamily="34" charset="0"/>
                <a:hlinkClick r:id="rId3"/>
              </a:rPr>
              <a:t>https://www.researchgate.net/figure/The-Carbon-Cycle-Source-Alamy-2020-The-Carbon-Cycle-8_fig2_343185753</a:t>
            </a:r>
            <a:endParaRPr lang="da-DK" sz="1800" dirty="0">
              <a:effectLst/>
              <a:latin typeface="Calibri" panose="020F0502020204030204" pitchFamily="34" charset="0"/>
              <a:ea typeface="Calibri" panose="020F0502020204030204" pitchFamily="34" charset="0"/>
            </a:endParaRPr>
          </a:p>
          <a:p>
            <a:r>
              <a:rPr lang="da-DK" sz="1800" u="sng" dirty="0">
                <a:solidFill>
                  <a:srgbClr val="0563C1"/>
                </a:solidFill>
                <a:effectLst/>
                <a:latin typeface="Arial" panose="020B0604020202020204" pitchFamily="34" charset="0"/>
                <a:ea typeface="Calibri" panose="020F0502020204030204" pitchFamily="34" charset="0"/>
                <a:hlinkClick r:id="rId4"/>
              </a:rPr>
              <a:t>https://www.experimentarium.dk/klima/kulstofkredsloebet/</a:t>
            </a:r>
            <a:endParaRPr lang="da-DK" sz="1800" u="sng" dirty="0">
              <a:solidFill>
                <a:srgbClr val="0563C1"/>
              </a:solidFill>
              <a:effectLst/>
              <a:latin typeface="Arial" panose="020B0604020202020204" pitchFamily="34" charset="0"/>
              <a:ea typeface="Calibri" panose="020F0502020204030204" pitchFamily="34" charset="0"/>
            </a:endParaRPr>
          </a:p>
          <a:p>
            <a:endParaRPr lang="da-DK" sz="1800" u="sng" dirty="0">
              <a:solidFill>
                <a:srgbClr val="0563C1"/>
              </a:solidFill>
              <a:effectLst/>
              <a:latin typeface="Arial" panose="020B0604020202020204" pitchFamily="34" charset="0"/>
            </a:endParaRPr>
          </a:p>
        </p:txBody>
      </p:sp>
      <p:sp>
        <p:nvSpPr>
          <p:cNvPr id="4" name="Pladsholder til slidenummer 3"/>
          <p:cNvSpPr>
            <a:spLocks noGrp="1"/>
          </p:cNvSpPr>
          <p:nvPr>
            <p:ph type="sldNum" sz="quarter" idx="5"/>
          </p:nvPr>
        </p:nvSpPr>
        <p:spPr/>
        <p:txBody>
          <a:bodyPr/>
          <a:lstStyle/>
          <a:p>
            <a:pPr defTabSz="947958">
              <a:defRPr/>
            </a:pPr>
            <a:fld id="{2C851D94-5711-4DB0-8CD6-B7C0F68C992F}" type="slidenum">
              <a:rPr lang="en-GB">
                <a:solidFill>
                  <a:prstClr val="black"/>
                </a:solidFill>
                <a:latin typeface="Calibri"/>
              </a:rPr>
              <a:pPr defTabSz="947958">
                <a:defRPr/>
              </a:pPr>
              <a:t>9</a:t>
            </a:fld>
            <a:endParaRPr lang="en-GB">
              <a:solidFill>
                <a:prstClr val="black"/>
              </a:solidFill>
              <a:latin typeface="Calibri"/>
            </a:endParaRPr>
          </a:p>
        </p:txBody>
      </p:sp>
    </p:spTree>
    <p:extLst>
      <p:ext uri="{BB962C8B-B14F-4D97-AF65-F5344CB8AC3E}">
        <p14:creationId xmlns:p14="http://schemas.microsoft.com/office/powerpoint/2010/main" val="4123197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a:t>
            </a:r>
            <a:r>
              <a:rPr lang="da-DK" baseline="-25000" dirty="0"/>
              <a:t>2</a:t>
            </a:r>
            <a:r>
              <a:rPr lang="da-DK" dirty="0"/>
              <a:t>O indeholder ingen kulstof.</a:t>
            </a:r>
          </a:p>
          <a:p>
            <a:r>
              <a:rPr lang="da-DK" dirty="0"/>
              <a:t>Lattergas kommer hovedsageligt fra:</a:t>
            </a:r>
          </a:p>
          <a:p>
            <a:pPr lvl="1"/>
            <a:r>
              <a:rPr lang="da-DK" dirty="0"/>
              <a:t>Kvælstofgødning på markerne</a:t>
            </a:r>
          </a:p>
          <a:p>
            <a:pPr lvl="1"/>
            <a:r>
              <a:rPr lang="da-DK" dirty="0"/>
              <a:t>Omsætning af planterester, hvor kvælstof frigives</a:t>
            </a:r>
          </a:p>
          <a:p>
            <a:r>
              <a:rPr lang="da-DK" dirty="0"/>
              <a:t>Opholder sig i atmosfæren i ca. 114 år.</a:t>
            </a:r>
          </a:p>
          <a:p>
            <a:r>
              <a:rPr lang="da-DK" dirty="0"/>
              <a:t>Lattergas dannes af bakterier ved mikrobiel omsætning af kvælstof. Dannelsen af lattergas kan reduceres ved </a:t>
            </a:r>
            <a:r>
              <a:rPr lang="da-DK" dirty="0" err="1"/>
              <a:t>nitrifikationshæmmere</a:t>
            </a:r>
            <a:r>
              <a:rPr lang="da-DK" dirty="0"/>
              <a:t>. Lattergas udgør knap 1/3 af landbrugets drivhusgasbidrag.</a:t>
            </a:r>
          </a:p>
          <a:p>
            <a:endParaRPr lang="da-DK" dirty="0"/>
          </a:p>
        </p:txBody>
      </p:sp>
      <p:sp>
        <p:nvSpPr>
          <p:cNvPr id="4" name="Pladsholder til slidenummer 3"/>
          <p:cNvSpPr>
            <a:spLocks noGrp="1"/>
          </p:cNvSpPr>
          <p:nvPr>
            <p:ph type="sldNum" sz="quarter" idx="5"/>
          </p:nvPr>
        </p:nvSpPr>
        <p:spPr/>
        <p:txBody>
          <a:bodyPr/>
          <a:lstStyle/>
          <a:p>
            <a:pPr defTabSz="947958">
              <a:defRPr/>
            </a:pPr>
            <a:fld id="{2C851D94-5711-4DB0-8CD6-B7C0F68C992F}" type="slidenum">
              <a:rPr lang="en-GB">
                <a:solidFill>
                  <a:prstClr val="black"/>
                </a:solidFill>
                <a:latin typeface="Calibri"/>
              </a:rPr>
              <a:pPr defTabSz="947958">
                <a:defRPr/>
              </a:pPr>
              <a:t>10</a:t>
            </a:fld>
            <a:endParaRPr lang="en-GB">
              <a:solidFill>
                <a:prstClr val="black"/>
              </a:solidFill>
              <a:latin typeface="Calibri"/>
            </a:endParaRPr>
          </a:p>
        </p:txBody>
      </p:sp>
    </p:spTree>
    <p:extLst>
      <p:ext uri="{BB962C8B-B14F-4D97-AF65-F5344CB8AC3E}">
        <p14:creationId xmlns:p14="http://schemas.microsoft.com/office/powerpoint/2010/main" val="4055612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3.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3.xml"/><Relationship Id="rId5" Type="http://schemas.openxmlformats.org/officeDocument/2006/relationships/image" Target="../media/image47.png"/><Relationship Id="rId4" Type="http://schemas.openxmlformats.org/officeDocument/2006/relationships/image" Target="../media/image5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3.xml"/><Relationship Id="rId4" Type="http://schemas.openxmlformats.org/officeDocument/2006/relationships/image" Target="../media/image4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6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FEB9CCEF-7AB3-41F7-BFC7-34EBBE62B4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46"/>
            <a:ext cx="12190413" cy="6857107"/>
          </a:xfrm>
          <a:prstGeom prst="rect">
            <a:avLst/>
          </a:prstGeom>
        </p:spPr>
      </p:pic>
      <p:sp>
        <p:nvSpPr>
          <p:cNvPr id="20" name="Rektangel 19">
            <a:extLst>
              <a:ext uri="{FF2B5EF4-FFF2-40B4-BE49-F238E27FC236}">
                <a16:creationId xmlns:a16="http://schemas.microsoft.com/office/drawing/2014/main" id="{6CBA84B9-04BB-413B-AE2B-E54A0ECF217B}"/>
              </a:ext>
            </a:extLst>
          </p:cNvPr>
          <p:cNvSpPr/>
          <p:nvPr userDrawn="1"/>
        </p:nvSpPr>
        <p:spPr>
          <a:xfrm>
            <a:off x="921212" y="-36648"/>
            <a:ext cx="6377363" cy="4496354"/>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3" name="Pladsholder til billede 7">
            <a:extLst>
              <a:ext uri="{FF2B5EF4-FFF2-40B4-BE49-F238E27FC236}">
                <a16:creationId xmlns:a16="http://schemas.microsoft.com/office/drawing/2014/main" id="{2D3C8634-6A3D-4285-8FCC-17950D72F5C0}"/>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24" name="Pladsholder til billede 7">
            <a:extLst>
              <a:ext uri="{FF2B5EF4-FFF2-40B4-BE49-F238E27FC236}">
                <a16:creationId xmlns:a16="http://schemas.microsoft.com/office/drawing/2014/main" id="{46E59BC0-05D3-4ED2-A86F-1DEEC3F5D33A}"/>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2" name="Title 1"/>
          <p:cNvSpPr>
            <a:spLocks noGrp="1"/>
          </p:cNvSpPr>
          <p:nvPr>
            <p:ph type="ctrTitle"/>
          </p:nvPr>
        </p:nvSpPr>
        <p:spPr>
          <a:xfrm>
            <a:off x="1223781" y="2144494"/>
            <a:ext cx="5914064" cy="433324"/>
          </a:xfrm>
        </p:spPr>
        <p:txBody>
          <a:bodyPr wrap="square" anchor="b">
            <a:spAutoFit/>
          </a:bodyPr>
          <a:lstStyle>
            <a:lvl1pPr>
              <a:lnSpc>
                <a:spcPct val="88000"/>
              </a:lnSpc>
              <a:defRPr sz="3200">
                <a:solidFill>
                  <a:schemeClr val="bg2"/>
                </a:solidFill>
              </a:defRPr>
            </a:lvl1pPr>
          </a:lstStyle>
          <a:p>
            <a:r>
              <a:rPr lang="da-DK" noProof="0"/>
              <a:t>Klik for at redigere titeltypografien i masteren</a:t>
            </a:r>
            <a:endParaRPr lang="da-DK" noProof="0" dirty="0"/>
          </a:p>
        </p:txBody>
      </p:sp>
      <p:sp>
        <p:nvSpPr>
          <p:cNvPr id="37" name="Text Placeholder 6"/>
          <p:cNvSpPr>
            <a:spLocks noGrp="1"/>
          </p:cNvSpPr>
          <p:nvPr>
            <p:ph type="body" sz="quarter" idx="27" hasCustomPrompt="1"/>
          </p:nvPr>
        </p:nvSpPr>
        <p:spPr>
          <a:xfrm>
            <a:off x="1223781" y="2868123"/>
            <a:ext cx="5914064" cy="416847"/>
          </a:xfrm>
        </p:spPr>
        <p:txBody>
          <a:bodyPr/>
          <a:lstStyle>
            <a:lvl1pPr marL="0" indent="0">
              <a:buNone/>
              <a:defRPr sz="2400" b="0">
                <a:solidFill>
                  <a:schemeClr val="bg2"/>
                </a:solidFill>
              </a:defRPr>
            </a:lvl1pPr>
            <a:lvl2pPr marL="252000" indent="0">
              <a:buNone/>
              <a:defRPr/>
            </a:lvl2pPr>
          </a:lstStyle>
          <a:p>
            <a:pPr lvl="0"/>
            <a:r>
              <a:rPr lang="da-DK" dirty="0"/>
              <a:t>Klik for at tilføje navn</a:t>
            </a:r>
          </a:p>
        </p:txBody>
      </p:sp>
      <p:sp>
        <p:nvSpPr>
          <p:cNvPr id="12" name="Text Placeholder 6">
            <a:extLst>
              <a:ext uri="{FF2B5EF4-FFF2-40B4-BE49-F238E27FC236}">
                <a16:creationId xmlns:a16="http://schemas.microsoft.com/office/drawing/2014/main" id="{1E56204B-D664-46BE-9306-61AD5C5360C2}"/>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2"/>
                </a:solidFill>
                <a:latin typeface="+mn-lt"/>
                <a:ea typeface="+mn-ea"/>
                <a:cs typeface="+mn-cs"/>
              </a:defRPr>
            </a:lvl1pPr>
            <a:lvl2pPr marL="252000" indent="0">
              <a:buNone/>
              <a:defRPr/>
            </a:lvl2pPr>
          </a:lstStyle>
          <a:p>
            <a:pPr lvl="0"/>
            <a:r>
              <a:rPr lang="da-DK" dirty="0"/>
              <a:t>Klik for at tilføje dato</a:t>
            </a:r>
          </a:p>
        </p:txBody>
      </p:sp>
      <p:sp>
        <p:nvSpPr>
          <p:cNvPr id="18" name="Rektangel 17">
            <a:extLst>
              <a:ext uri="{FF2B5EF4-FFF2-40B4-BE49-F238E27FC236}">
                <a16:creationId xmlns:a16="http://schemas.microsoft.com/office/drawing/2014/main" id="{854CE882-5FD9-4B9F-B15E-5F42C333152A}"/>
              </a:ext>
            </a:extLst>
          </p:cNvPr>
          <p:cNvSpPr/>
          <p:nvPr userDrawn="1"/>
        </p:nvSpPr>
        <p:spPr>
          <a:xfrm>
            <a:off x="10834226" y="5999432"/>
            <a:ext cx="892800" cy="3744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Forside - Fuldt billede og små bokse">
    <p:spTree>
      <p:nvGrpSpPr>
        <p:cNvPr id="1" name=""/>
        <p:cNvGrpSpPr/>
        <p:nvPr/>
      </p:nvGrpSpPr>
      <p:grpSpPr>
        <a:xfrm>
          <a:off x="0" y="0"/>
          <a:ext cx="0" cy="0"/>
          <a:chOff x="0" y="0"/>
          <a:chExt cx="0" cy="0"/>
        </a:xfrm>
      </p:grpSpPr>
      <p:pic>
        <p:nvPicPr>
          <p:cNvPr id="4" name="Billede 3" descr="Et billede, der indeholder pattedyr, svin, gnaver&#10;&#10;Automatisk genereret beskrivelse">
            <a:extLst>
              <a:ext uri="{FF2B5EF4-FFF2-40B4-BE49-F238E27FC236}">
                <a16:creationId xmlns:a16="http://schemas.microsoft.com/office/drawing/2014/main" id="{56994175-C07F-454E-BCD9-DC6D9271E6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5804"/>
          <a:stretch/>
        </p:blipFill>
        <p:spPr>
          <a:xfrm>
            <a:off x="-1" y="0"/>
            <a:ext cx="12190413" cy="6858000"/>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23" name="Pladsholder til billede 7">
            <a:extLst>
              <a:ext uri="{FF2B5EF4-FFF2-40B4-BE49-F238E27FC236}">
                <a16:creationId xmlns:a16="http://schemas.microsoft.com/office/drawing/2014/main" id="{2D3C8634-6A3D-4285-8FCC-17950D72F5C0}"/>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24" name="Pladsholder til billede 7">
            <a:extLst>
              <a:ext uri="{FF2B5EF4-FFF2-40B4-BE49-F238E27FC236}">
                <a16:creationId xmlns:a16="http://schemas.microsoft.com/office/drawing/2014/main" id="{46E59BC0-05D3-4ED2-A86F-1DEEC3F5D33A}"/>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14" name="Title 1">
            <a:extLst>
              <a:ext uri="{FF2B5EF4-FFF2-40B4-BE49-F238E27FC236}">
                <a16:creationId xmlns:a16="http://schemas.microsoft.com/office/drawing/2014/main" id="{AD459EE7-6FDA-48BD-B92E-845FACA63582}"/>
              </a:ext>
            </a:extLst>
          </p:cNvPr>
          <p:cNvSpPr>
            <a:spLocks noGrp="1"/>
          </p:cNvSpPr>
          <p:nvPr>
            <p:ph type="ctrTitle"/>
          </p:nvPr>
        </p:nvSpPr>
        <p:spPr>
          <a:xfrm>
            <a:off x="1223781" y="2144494"/>
            <a:ext cx="5914064" cy="433324"/>
          </a:xfrm>
        </p:spPr>
        <p:txBody>
          <a:bodyPr wrap="square" anchor="b">
            <a:spAutoFit/>
          </a:bodyPr>
          <a:lstStyle>
            <a:lvl1pPr>
              <a:lnSpc>
                <a:spcPct val="88000"/>
              </a:lnSpc>
              <a:defRPr sz="3200">
                <a:solidFill>
                  <a:schemeClr val="accent2"/>
                </a:solidFill>
              </a:defRPr>
            </a:lvl1pPr>
          </a:lstStyle>
          <a:p>
            <a:r>
              <a:rPr lang="da-DK" noProof="0"/>
              <a:t>Klik for at redigere titeltypografien i masteren</a:t>
            </a:r>
            <a:endParaRPr lang="da-DK" noProof="0" dirty="0"/>
          </a:p>
        </p:txBody>
      </p:sp>
      <p:sp>
        <p:nvSpPr>
          <p:cNvPr id="16" name="Text Placeholder 6">
            <a:extLst>
              <a:ext uri="{FF2B5EF4-FFF2-40B4-BE49-F238E27FC236}">
                <a16:creationId xmlns:a16="http://schemas.microsoft.com/office/drawing/2014/main" id="{2F7F2DE6-C0D5-405B-BCA9-1A8169B5FD24}"/>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accent2"/>
                </a:solidFill>
              </a:defRPr>
            </a:lvl1pPr>
            <a:lvl2pPr marL="252000" indent="0">
              <a:buNone/>
              <a:defRPr/>
            </a:lvl2pPr>
          </a:lstStyle>
          <a:p>
            <a:pPr lvl="0"/>
            <a:r>
              <a:rPr lang="da-DK" dirty="0"/>
              <a:t>Klik for at tilføje navn</a:t>
            </a:r>
          </a:p>
        </p:txBody>
      </p:sp>
      <p:sp>
        <p:nvSpPr>
          <p:cNvPr id="17" name="Text Placeholder 6">
            <a:extLst>
              <a:ext uri="{FF2B5EF4-FFF2-40B4-BE49-F238E27FC236}">
                <a16:creationId xmlns:a16="http://schemas.microsoft.com/office/drawing/2014/main" id="{29DAEA83-FF29-432A-B910-1DD7DE59A690}"/>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accent2"/>
                </a:solidFill>
                <a:latin typeface="+mn-lt"/>
                <a:ea typeface="+mn-ea"/>
                <a:cs typeface="+mn-cs"/>
              </a:defRPr>
            </a:lvl1pPr>
            <a:lvl2pPr marL="252000" indent="0">
              <a:buNone/>
              <a:defRPr/>
            </a:lvl2pPr>
          </a:lstStyle>
          <a:p>
            <a:pPr lvl="0"/>
            <a:r>
              <a:rPr lang="da-DK" dirty="0"/>
              <a:t>Klik for at tilføje dato</a:t>
            </a:r>
          </a:p>
        </p:txBody>
      </p:sp>
      <p:sp>
        <p:nvSpPr>
          <p:cNvPr id="18" name="Rektangel 17">
            <a:extLst>
              <a:ext uri="{FF2B5EF4-FFF2-40B4-BE49-F238E27FC236}">
                <a16:creationId xmlns:a16="http://schemas.microsoft.com/office/drawing/2014/main" id="{690C7A62-4FA1-4CDD-9F77-D62CE596A62E}"/>
              </a:ext>
            </a:extLst>
          </p:cNvPr>
          <p:cNvSpPr/>
          <p:nvPr userDrawn="1"/>
        </p:nvSpPr>
        <p:spPr>
          <a:xfrm>
            <a:off x="10834226" y="5999432"/>
            <a:ext cx="892800" cy="3744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2823650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Forside - Fuldt billede og små bokse">
    <p:spTree>
      <p:nvGrpSpPr>
        <p:cNvPr id="1" name=""/>
        <p:cNvGrpSpPr/>
        <p:nvPr/>
      </p:nvGrpSpPr>
      <p:grpSpPr>
        <a:xfrm>
          <a:off x="0" y="0"/>
          <a:ext cx="0" cy="0"/>
          <a:chOff x="0" y="0"/>
          <a:chExt cx="0" cy="0"/>
        </a:xfrm>
      </p:grpSpPr>
      <p:pic>
        <p:nvPicPr>
          <p:cNvPr id="4" name="Billede 3" descr="Et billede, der indeholder ko, kvæg, pattedyr, hvid&#10;&#10;Automatisk genereret beskrivelse">
            <a:extLst>
              <a:ext uri="{FF2B5EF4-FFF2-40B4-BE49-F238E27FC236}">
                <a16:creationId xmlns:a16="http://schemas.microsoft.com/office/drawing/2014/main" id="{CAC61E14-1DA9-480B-B20A-3457A3F7718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5716"/>
          <a:stretch/>
        </p:blipFill>
        <p:spPr>
          <a:xfrm>
            <a:off x="0" y="0"/>
            <a:ext cx="12190413" cy="6858000"/>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23" name="Pladsholder til billede 7">
            <a:extLst>
              <a:ext uri="{FF2B5EF4-FFF2-40B4-BE49-F238E27FC236}">
                <a16:creationId xmlns:a16="http://schemas.microsoft.com/office/drawing/2014/main" id="{2D3C8634-6A3D-4285-8FCC-17950D72F5C0}"/>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24" name="Pladsholder til billede 7">
            <a:extLst>
              <a:ext uri="{FF2B5EF4-FFF2-40B4-BE49-F238E27FC236}">
                <a16:creationId xmlns:a16="http://schemas.microsoft.com/office/drawing/2014/main" id="{46E59BC0-05D3-4ED2-A86F-1DEEC3F5D33A}"/>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14" name="Title 1">
            <a:extLst>
              <a:ext uri="{FF2B5EF4-FFF2-40B4-BE49-F238E27FC236}">
                <a16:creationId xmlns:a16="http://schemas.microsoft.com/office/drawing/2014/main" id="{45C00161-39CE-425B-BBF1-A04CDFCA65B8}"/>
              </a:ext>
            </a:extLst>
          </p:cNvPr>
          <p:cNvSpPr>
            <a:spLocks noGrp="1"/>
          </p:cNvSpPr>
          <p:nvPr>
            <p:ph type="ctrTitle"/>
          </p:nvPr>
        </p:nvSpPr>
        <p:spPr>
          <a:xfrm>
            <a:off x="1223781" y="2144494"/>
            <a:ext cx="5914064" cy="433324"/>
          </a:xfrm>
        </p:spPr>
        <p:txBody>
          <a:bodyPr wrap="square" anchor="b">
            <a:spAutoFit/>
          </a:bodyPr>
          <a:lstStyle>
            <a:lvl1pPr>
              <a:lnSpc>
                <a:spcPct val="88000"/>
              </a:lnSpc>
              <a:defRPr sz="3200">
                <a:solidFill>
                  <a:schemeClr val="bg2"/>
                </a:solidFill>
              </a:defRPr>
            </a:lvl1pPr>
          </a:lstStyle>
          <a:p>
            <a:r>
              <a:rPr lang="da-DK" noProof="0"/>
              <a:t>Klik for at redigere titeltypografien i masteren</a:t>
            </a:r>
            <a:endParaRPr lang="da-DK" noProof="0" dirty="0"/>
          </a:p>
        </p:txBody>
      </p:sp>
      <p:sp>
        <p:nvSpPr>
          <p:cNvPr id="16" name="Text Placeholder 6">
            <a:extLst>
              <a:ext uri="{FF2B5EF4-FFF2-40B4-BE49-F238E27FC236}">
                <a16:creationId xmlns:a16="http://schemas.microsoft.com/office/drawing/2014/main" id="{1BB885F5-4AD8-4EB9-8743-FDB25A90E710}"/>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2"/>
                </a:solidFill>
              </a:defRPr>
            </a:lvl1pPr>
            <a:lvl2pPr marL="252000" indent="0">
              <a:buNone/>
              <a:defRPr/>
            </a:lvl2pPr>
          </a:lstStyle>
          <a:p>
            <a:pPr lvl="0"/>
            <a:r>
              <a:rPr lang="da-DK" dirty="0"/>
              <a:t>Klik for at tilføje navn</a:t>
            </a:r>
          </a:p>
        </p:txBody>
      </p:sp>
      <p:sp>
        <p:nvSpPr>
          <p:cNvPr id="17" name="Text Placeholder 6">
            <a:extLst>
              <a:ext uri="{FF2B5EF4-FFF2-40B4-BE49-F238E27FC236}">
                <a16:creationId xmlns:a16="http://schemas.microsoft.com/office/drawing/2014/main" id="{2E443B1B-03E7-41CE-8608-665D7F289664}"/>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2"/>
                </a:solidFill>
                <a:latin typeface="+mn-lt"/>
                <a:ea typeface="+mn-ea"/>
                <a:cs typeface="+mn-cs"/>
              </a:defRPr>
            </a:lvl1pPr>
            <a:lvl2pPr marL="252000" indent="0">
              <a:buNone/>
              <a:defRPr/>
            </a:lvl2pPr>
          </a:lstStyle>
          <a:p>
            <a:pPr lvl="0"/>
            <a:r>
              <a:rPr lang="da-DK" dirty="0"/>
              <a:t>Klik for at tilføje dato</a:t>
            </a:r>
          </a:p>
        </p:txBody>
      </p:sp>
      <p:sp>
        <p:nvSpPr>
          <p:cNvPr id="18" name="Rektangel 17">
            <a:extLst>
              <a:ext uri="{FF2B5EF4-FFF2-40B4-BE49-F238E27FC236}">
                <a16:creationId xmlns:a16="http://schemas.microsoft.com/office/drawing/2014/main" id="{77F5946F-C8CE-4C7F-985F-898A3E2A3E1D}"/>
              </a:ext>
            </a:extLst>
          </p:cNvPr>
          <p:cNvSpPr/>
          <p:nvPr userDrawn="1"/>
        </p:nvSpPr>
        <p:spPr>
          <a:xfrm>
            <a:off x="10834226" y="5999432"/>
            <a:ext cx="892800" cy="3744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388705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rside - Solid grøn farve samt baggrundbillede - tekst - Hvidt logo">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A8131F5D-0F49-45AA-9C86-6BEAFC033E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46"/>
            <a:ext cx="12190413" cy="6857107"/>
          </a:xfrm>
          <a:prstGeom prst="rect">
            <a:avLst/>
          </a:prstGeom>
        </p:spPr>
      </p:pic>
      <p:sp>
        <p:nvSpPr>
          <p:cNvPr id="8" name="Rektangel 7">
            <a:extLst>
              <a:ext uri="{FF2B5EF4-FFF2-40B4-BE49-F238E27FC236}">
                <a16:creationId xmlns:a16="http://schemas.microsoft.com/office/drawing/2014/main" id="{A13C3F9C-E768-4B43-A473-7B2B3548C118}"/>
              </a:ext>
            </a:extLst>
          </p:cNvPr>
          <p:cNvSpPr/>
          <p:nvPr userDrawn="1"/>
        </p:nvSpPr>
        <p:spPr>
          <a:xfrm>
            <a:off x="168675" y="125042"/>
            <a:ext cx="11880000" cy="6542843"/>
          </a:xfrm>
          <a:prstGeom prst="rect">
            <a:avLst/>
          </a:prstGeom>
          <a:solidFill>
            <a:srgbClr val="71AF8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0" name="Title 1">
            <a:extLst>
              <a:ext uri="{FF2B5EF4-FFF2-40B4-BE49-F238E27FC236}">
                <a16:creationId xmlns:a16="http://schemas.microsoft.com/office/drawing/2014/main" id="{F035665D-40FF-4C8F-A164-622585614FC5}"/>
              </a:ext>
            </a:extLst>
          </p:cNvPr>
          <p:cNvSpPr>
            <a:spLocks noGrp="1"/>
          </p:cNvSpPr>
          <p:nvPr>
            <p:ph type="ctrTitle" hasCustomPrompt="1"/>
          </p:nvPr>
        </p:nvSpPr>
        <p:spPr>
          <a:xfrm>
            <a:off x="3045836" y="2770030"/>
            <a:ext cx="8435922" cy="433324"/>
          </a:xfrm>
        </p:spPr>
        <p:txBody>
          <a:bodyPr wrap="square" anchor="b">
            <a:spAutoFit/>
          </a:bodyPr>
          <a:lstStyle>
            <a:lvl1pPr>
              <a:lnSpc>
                <a:spcPct val="88000"/>
              </a:lnSpc>
              <a:defRPr lang="da-DK" sz="3200" b="1" kern="1200" noProof="0" dirty="0">
                <a:solidFill>
                  <a:schemeClr val="bg1"/>
                </a:solidFill>
                <a:latin typeface="+mn-lt"/>
                <a:ea typeface="+mn-ea"/>
                <a:cs typeface="+mn-cs"/>
              </a:defRPr>
            </a:lvl1pPr>
          </a:lstStyle>
          <a:p>
            <a:r>
              <a:rPr lang="da-DK" noProof="0" dirty="0"/>
              <a:t>KLIK FOR AT TILFØJE TITEL PÅ OPLÆG</a:t>
            </a:r>
          </a:p>
        </p:txBody>
      </p:sp>
      <p:sp>
        <p:nvSpPr>
          <p:cNvPr id="11" name="Text Placeholder 6">
            <a:extLst>
              <a:ext uri="{FF2B5EF4-FFF2-40B4-BE49-F238E27FC236}">
                <a16:creationId xmlns:a16="http://schemas.microsoft.com/office/drawing/2014/main" id="{3917192D-52B3-447D-95AD-B8EC062384A9}"/>
              </a:ext>
            </a:extLst>
          </p:cNvPr>
          <p:cNvSpPr>
            <a:spLocks noGrp="1"/>
          </p:cNvSpPr>
          <p:nvPr>
            <p:ph type="body" sz="quarter" idx="27" hasCustomPrompt="1"/>
          </p:nvPr>
        </p:nvSpPr>
        <p:spPr>
          <a:xfrm>
            <a:off x="3045836" y="3237858"/>
            <a:ext cx="7351712" cy="527211"/>
          </a:xfrm>
        </p:spPr>
        <p:txBody>
          <a:bodyPr/>
          <a:lstStyle>
            <a:lvl1pPr marL="0" indent="0">
              <a:buNone/>
              <a:defRPr lang="da-DK" sz="3200" kern="1200" dirty="0">
                <a:solidFill>
                  <a:schemeClr val="bg1"/>
                </a:solidFill>
                <a:latin typeface="+mn-lt"/>
                <a:ea typeface="+mn-ea"/>
                <a:cs typeface="+mn-cs"/>
              </a:defRPr>
            </a:lvl1pPr>
            <a:lvl2pPr marL="252000" indent="0">
              <a:buNone/>
              <a:defRPr/>
            </a:lvl2pPr>
          </a:lstStyle>
          <a:p>
            <a:pPr lvl="0"/>
            <a:r>
              <a:rPr lang="da-DK" dirty="0"/>
              <a:t>Klik for at tilføje navn</a:t>
            </a:r>
          </a:p>
        </p:txBody>
      </p:sp>
      <p:sp>
        <p:nvSpPr>
          <p:cNvPr id="12" name="Text Placeholder 6">
            <a:extLst>
              <a:ext uri="{FF2B5EF4-FFF2-40B4-BE49-F238E27FC236}">
                <a16:creationId xmlns:a16="http://schemas.microsoft.com/office/drawing/2014/main" id="{39197730-2C90-40F3-A881-077E8DD1C991}"/>
              </a:ext>
            </a:extLst>
          </p:cNvPr>
          <p:cNvSpPr>
            <a:spLocks noGrp="1"/>
          </p:cNvSpPr>
          <p:nvPr>
            <p:ph type="body" sz="quarter" idx="28" hasCustomPrompt="1"/>
          </p:nvPr>
        </p:nvSpPr>
        <p:spPr>
          <a:xfrm>
            <a:off x="3045836" y="3804054"/>
            <a:ext cx="4477255" cy="375820"/>
          </a:xfrm>
        </p:spPr>
        <p:txBody>
          <a:bodyPr/>
          <a:lstStyle>
            <a:lvl1pPr marL="0" indent="0">
              <a:buNone/>
              <a:defRPr lang="da-DK" sz="2000" b="1" kern="1200" dirty="0">
                <a:solidFill>
                  <a:schemeClr val="tx2"/>
                </a:solidFill>
                <a:latin typeface="+mn-lt"/>
                <a:ea typeface="+mn-ea"/>
                <a:cs typeface="+mn-cs"/>
              </a:defRPr>
            </a:lvl1pPr>
            <a:lvl2pPr marL="252000" indent="0">
              <a:buNone/>
              <a:defRPr/>
            </a:lvl2pPr>
          </a:lstStyle>
          <a:p>
            <a:pPr lvl="0"/>
            <a:r>
              <a:rPr lang="da-DK" dirty="0"/>
              <a:t>Klik for at tilføje dato</a:t>
            </a:r>
          </a:p>
        </p:txBody>
      </p:sp>
      <p:sp>
        <p:nvSpPr>
          <p:cNvPr id="13" name="Pladsholder til billede 7">
            <a:extLst>
              <a:ext uri="{FF2B5EF4-FFF2-40B4-BE49-F238E27FC236}">
                <a16:creationId xmlns:a16="http://schemas.microsoft.com/office/drawing/2014/main" id="{D36832DA-C516-42AE-AF0C-6253CE7AC23D}"/>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14" name="Pladsholder til billede 7">
            <a:extLst>
              <a:ext uri="{FF2B5EF4-FFF2-40B4-BE49-F238E27FC236}">
                <a16:creationId xmlns:a16="http://schemas.microsoft.com/office/drawing/2014/main" id="{FFFBB3BC-849F-4139-8B0E-B0457208E4C7}"/>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pic>
        <p:nvPicPr>
          <p:cNvPr id="15" name="Billede 14">
            <a:extLst>
              <a:ext uri="{FF2B5EF4-FFF2-40B4-BE49-F238E27FC236}">
                <a16:creationId xmlns:a16="http://schemas.microsoft.com/office/drawing/2014/main" id="{FC6B6C9D-4094-41A4-B37D-3008C755D41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29925" y="5999946"/>
            <a:ext cx="893762" cy="37388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orside - Solid grøn farve - tekst - Hvidt logo">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rgbClr val="71AF8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ctrTitle" hasCustomPrompt="1"/>
          </p:nvPr>
        </p:nvSpPr>
        <p:spPr>
          <a:xfrm>
            <a:off x="3045836" y="2758978"/>
            <a:ext cx="8435922" cy="433324"/>
          </a:xfrm>
        </p:spPr>
        <p:txBody>
          <a:bodyPr wrap="square" anchor="b">
            <a:spAutoFit/>
          </a:bodyPr>
          <a:lstStyle>
            <a:lvl1pPr>
              <a:lnSpc>
                <a:spcPct val="88000"/>
              </a:lnSpc>
              <a:defRPr lang="da-DK" sz="3200" b="1" kern="1200" noProof="0" dirty="0">
                <a:solidFill>
                  <a:schemeClr val="bg1"/>
                </a:solidFill>
                <a:latin typeface="+mn-lt"/>
                <a:ea typeface="+mn-ea"/>
                <a:cs typeface="+mn-cs"/>
              </a:defRPr>
            </a:lvl1pPr>
          </a:lstStyle>
          <a:p>
            <a:r>
              <a:rPr lang="da-DK" noProof="0" dirty="0"/>
              <a:t>KLIK FOR AT TILFØJE TITEL PÅ OPLÆG</a:t>
            </a:r>
          </a:p>
        </p:txBody>
      </p:sp>
      <p:sp>
        <p:nvSpPr>
          <p:cNvPr id="37" name="Text Placeholder 6"/>
          <p:cNvSpPr>
            <a:spLocks noGrp="1"/>
          </p:cNvSpPr>
          <p:nvPr>
            <p:ph type="body" sz="quarter" idx="27" hasCustomPrompt="1"/>
          </p:nvPr>
        </p:nvSpPr>
        <p:spPr>
          <a:xfrm>
            <a:off x="3045836" y="3237858"/>
            <a:ext cx="7351712" cy="527211"/>
          </a:xfrm>
        </p:spPr>
        <p:txBody>
          <a:bodyPr/>
          <a:lstStyle>
            <a:lvl1pPr marL="0" indent="0">
              <a:buNone/>
              <a:defRPr lang="da-DK" sz="3200" kern="1200" dirty="0">
                <a:solidFill>
                  <a:schemeClr val="bg1"/>
                </a:solidFill>
                <a:latin typeface="+mn-lt"/>
                <a:ea typeface="+mn-ea"/>
                <a:cs typeface="+mn-cs"/>
              </a:defRPr>
            </a:lvl1pPr>
            <a:lvl2pPr marL="252000" indent="0">
              <a:buNone/>
              <a:defRPr/>
            </a:lvl2pPr>
          </a:lstStyle>
          <a:p>
            <a:pPr lvl="0"/>
            <a:r>
              <a:rPr lang="da-DK" dirty="0"/>
              <a:t>Klik for at tilføje navn</a:t>
            </a:r>
          </a:p>
        </p:txBody>
      </p:sp>
      <p:sp>
        <p:nvSpPr>
          <p:cNvPr id="13" name="Text Placeholder 6">
            <a:extLst>
              <a:ext uri="{FF2B5EF4-FFF2-40B4-BE49-F238E27FC236}">
                <a16:creationId xmlns:a16="http://schemas.microsoft.com/office/drawing/2014/main" id="{F6EF2070-ADDA-40DF-9983-343CEA397D00}"/>
              </a:ext>
            </a:extLst>
          </p:cNvPr>
          <p:cNvSpPr>
            <a:spLocks noGrp="1"/>
          </p:cNvSpPr>
          <p:nvPr>
            <p:ph type="body" sz="quarter" idx="28" hasCustomPrompt="1"/>
          </p:nvPr>
        </p:nvSpPr>
        <p:spPr>
          <a:xfrm>
            <a:off x="3045836" y="3804054"/>
            <a:ext cx="4477255" cy="375820"/>
          </a:xfrm>
        </p:spPr>
        <p:txBody>
          <a:bodyPr/>
          <a:lstStyle>
            <a:lvl1pPr marL="0" indent="0">
              <a:buNone/>
              <a:defRPr lang="da-DK" sz="2000" b="1" kern="1200" dirty="0">
                <a:solidFill>
                  <a:schemeClr val="tx2"/>
                </a:solidFill>
                <a:latin typeface="+mn-lt"/>
                <a:ea typeface="+mn-ea"/>
                <a:cs typeface="+mn-cs"/>
              </a:defRPr>
            </a:lvl1pPr>
            <a:lvl2pPr marL="252000" indent="0">
              <a:buNone/>
              <a:defRPr/>
            </a:lvl2pPr>
          </a:lstStyle>
          <a:p>
            <a:pPr lvl="0"/>
            <a:r>
              <a:rPr lang="da-DK" dirty="0"/>
              <a:t>Klik for at tilføje dato</a:t>
            </a:r>
          </a:p>
        </p:txBody>
      </p:sp>
      <p:sp>
        <p:nvSpPr>
          <p:cNvPr id="7" name="Pladsholder til billede 7">
            <a:extLst>
              <a:ext uri="{FF2B5EF4-FFF2-40B4-BE49-F238E27FC236}">
                <a16:creationId xmlns:a16="http://schemas.microsoft.com/office/drawing/2014/main" id="{7A8B1FD9-D599-4F13-9FDC-F372219E5229}"/>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8" name="Pladsholder til billede 7">
            <a:extLst>
              <a:ext uri="{FF2B5EF4-FFF2-40B4-BE49-F238E27FC236}">
                <a16:creationId xmlns:a16="http://schemas.microsoft.com/office/drawing/2014/main" id="{A3FA53E7-63DA-4E94-92F7-EC13B8B90751}"/>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9925" y="5999946"/>
            <a:ext cx="893762" cy="37388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17-11-2022</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9" name="Content Placeholder 6"/>
          <p:cNvSpPr>
            <a:spLocks noGrp="1"/>
          </p:cNvSpPr>
          <p:nvPr>
            <p:ph sz="quarter" idx="24" hasCustomPrompt="1"/>
          </p:nvPr>
        </p:nvSpPr>
        <p:spPr>
          <a:xfrm>
            <a:off x="542925" y="1549399"/>
            <a:ext cx="4600575"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3" name="Content Placeholder 6">
            <a:extLst>
              <a:ext uri="{FF2B5EF4-FFF2-40B4-BE49-F238E27FC236}">
                <a16:creationId xmlns:a16="http://schemas.microsoft.com/office/drawing/2014/main" id="{6FF8B5DA-E637-4B42-9C89-91D29CC7D95C}"/>
              </a:ext>
            </a:extLst>
          </p:cNvPr>
          <p:cNvSpPr>
            <a:spLocks noGrp="1"/>
          </p:cNvSpPr>
          <p:nvPr>
            <p:ph sz="quarter" idx="27" hasCustomPrompt="1"/>
          </p:nvPr>
        </p:nvSpPr>
        <p:spPr>
          <a:xfrm>
            <a:off x="5327646" y="1549398"/>
            <a:ext cx="4600575"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17-11-2022</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sp>
        <p:nvSpPr>
          <p:cNvPr id="28" name="Picture Placeholder 7">
            <a:extLst>
              <a:ext uri="{FF2B5EF4-FFF2-40B4-BE49-F238E27FC236}">
                <a16:creationId xmlns:a16="http://schemas.microsoft.com/office/drawing/2014/main" id="{B1FCB700-9F45-4E87-9AD5-ACD22546BC0E}"/>
              </a:ext>
            </a:extLst>
          </p:cNvPr>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6" name="Content Placeholder 6">
            <a:extLst>
              <a:ext uri="{FF2B5EF4-FFF2-40B4-BE49-F238E27FC236}">
                <a16:creationId xmlns:a16="http://schemas.microsoft.com/office/drawing/2014/main" id="{5398BC95-60A2-4CE3-9B09-AA75E501B734}"/>
              </a:ext>
            </a:extLst>
          </p:cNvPr>
          <p:cNvSpPr>
            <a:spLocks noGrp="1"/>
          </p:cNvSpPr>
          <p:nvPr>
            <p:ph sz="quarter" idx="29" hasCustomPrompt="1"/>
          </p:nvPr>
        </p:nvSpPr>
        <p:spPr>
          <a:xfrm>
            <a:off x="542925" y="1549399"/>
            <a:ext cx="7296257"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 name="Date Placeholder 1"/>
          <p:cNvSpPr>
            <a:spLocks noGrp="1"/>
          </p:cNvSpPr>
          <p:nvPr>
            <p:ph type="dt" sz="half" idx="26"/>
          </p:nvPr>
        </p:nvSpPr>
        <p:spPr/>
        <p:txBody>
          <a:bodyPr/>
          <a:lstStyle/>
          <a:p>
            <a:fld id="{22BFC3C4-8975-AE4F-91B9-596060FB9B74}" type="datetime1">
              <a:rPr lang="da-DK" smtClean="0"/>
              <a:t>17-11-2022</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sp>
        <p:nvSpPr>
          <p:cNvPr id="28" name="Picture Placeholder 7">
            <a:extLst>
              <a:ext uri="{FF2B5EF4-FFF2-40B4-BE49-F238E27FC236}">
                <a16:creationId xmlns:a16="http://schemas.microsoft.com/office/drawing/2014/main" id="{A491278A-BA3F-4CE9-9525-A14D37941CAB}"/>
              </a:ext>
            </a:extLst>
          </p:cNvPr>
          <p:cNvSpPr>
            <a:spLocks noGrp="1"/>
          </p:cNvSpPr>
          <p:nvPr>
            <p:ph type="pic" sz="quarter" idx="14" hasCustomPrompt="1"/>
          </p:nvPr>
        </p:nvSpPr>
        <p:spPr>
          <a:xfrm>
            <a:off x="547843" y="1549397"/>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7" name="Content Placeholder 6">
            <a:extLst>
              <a:ext uri="{FF2B5EF4-FFF2-40B4-BE49-F238E27FC236}">
                <a16:creationId xmlns:a16="http://schemas.microsoft.com/office/drawing/2014/main" id="{7FF69D0E-5070-4381-A70B-3D1509BBCA31}"/>
              </a:ext>
            </a:extLst>
          </p:cNvPr>
          <p:cNvSpPr>
            <a:spLocks noGrp="1"/>
          </p:cNvSpPr>
          <p:nvPr>
            <p:ph sz="quarter" idx="29" hasCustomPrompt="1"/>
          </p:nvPr>
        </p:nvSpPr>
        <p:spPr>
          <a:xfrm>
            <a:off x="4466080" y="1549398"/>
            <a:ext cx="7296257"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17-11-2022</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0D5B630E-43CE-844A-940E-F43487ACEA3D}" type="datetime1">
              <a:rPr lang="da-DK" smtClean="0"/>
              <a:t>17-11-2022</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11104642" cy="4148139"/>
          </a:xfrm>
        </p:spPr>
        <p:txBody>
          <a:bodyPr/>
          <a:lstStyle>
            <a:lvl1pPr>
              <a:spcAft>
                <a:spcPts val="600"/>
              </a:spcAft>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pPr marL="0" marR="0" lvl="0" indent="0" algn="r" defTabSz="914400" rtl="0" eaLnBrk="1" fontAlgn="auto" latinLnBrk="0" hangingPunct="1">
              <a:lnSpc>
                <a:spcPct val="92000"/>
              </a:lnSpc>
              <a:spcBef>
                <a:spcPts val="0"/>
              </a:spcBef>
              <a:spcAft>
                <a:spcPts val="0"/>
              </a:spcAft>
              <a:buClrTx/>
              <a:buSzTx/>
              <a:buFontTx/>
              <a:buNone/>
              <a:tabLst/>
              <a:defRPr/>
            </a:pPr>
            <a:fld id="{0D5B630E-43CE-844A-940E-F43487ACEA3D}" type="datetime1">
              <a:rPr kumimoji="0" lang="da-DK" sz="900" b="0" i="0" u="none" strike="noStrike" kern="1200" cap="none" spc="0" normalizeH="0" baseline="0" noProof="0" smtClean="0">
                <a:ln>
                  <a:noFill/>
                </a:ln>
                <a:solidFill>
                  <a:srgbClr val="CECCBB"/>
                </a:solidFill>
                <a:effectLst/>
                <a:uLnTx/>
                <a:uFillTx/>
                <a:latin typeface="Arial"/>
                <a:ea typeface="+mn-ea"/>
                <a:cs typeface="+mn-cs"/>
              </a:rPr>
              <a:pPr marL="0" marR="0" lvl="0" indent="0" algn="r" defTabSz="914400" rtl="0" eaLnBrk="1" fontAlgn="auto" latinLnBrk="0" hangingPunct="1">
                <a:lnSpc>
                  <a:spcPct val="92000"/>
                </a:lnSpc>
                <a:spcBef>
                  <a:spcPts val="0"/>
                </a:spcBef>
                <a:spcAft>
                  <a:spcPts val="0"/>
                </a:spcAft>
                <a:buClrTx/>
                <a:buSzTx/>
                <a:buFontTx/>
                <a:buNone/>
                <a:tabLst/>
                <a:defRPr/>
              </a:pPr>
              <a:t>17-11-2022</a:t>
            </a:fld>
            <a:endParaRPr kumimoji="0" lang="da-DK" sz="900" b="0" i="0" u="none" strike="noStrike" kern="1200" cap="none" spc="0" normalizeH="0" baseline="0" noProof="0">
              <a:ln>
                <a:noFill/>
              </a:ln>
              <a:solidFill>
                <a:srgbClr val="CECCBB"/>
              </a:solidFill>
              <a:effectLst/>
              <a:uLnTx/>
              <a:uFillTx/>
              <a:latin typeface="Arial"/>
              <a:ea typeface="+mn-ea"/>
              <a:cs typeface="+mn-cs"/>
            </a:endParaRPr>
          </a:p>
        </p:txBody>
      </p:sp>
      <p:sp>
        <p:nvSpPr>
          <p:cNvPr id="5" name="Slide Number Placeholder 4"/>
          <p:cNvSpPr>
            <a:spLocks noGrp="1"/>
          </p:cNvSpPr>
          <p:nvPr>
            <p:ph type="sldNum" sz="quarter" idx="20"/>
          </p:nvPr>
        </p:nvSpPr>
        <p:spPr/>
        <p:txBody>
          <a:bodyPr/>
          <a:lstStyle/>
          <a:p>
            <a:pPr marL="0" marR="0" lvl="0" indent="0" algn="r" defTabSz="914400" rtl="0" eaLnBrk="1" fontAlgn="auto" latinLnBrk="0" hangingPunct="1">
              <a:lnSpc>
                <a:spcPct val="92000"/>
              </a:lnSpc>
              <a:spcBef>
                <a:spcPts val="0"/>
              </a:spcBef>
              <a:spcAft>
                <a:spcPts val="0"/>
              </a:spcAft>
              <a:buClrTx/>
              <a:buSzTx/>
              <a:buFontTx/>
              <a:buNone/>
              <a:tabLst/>
              <a:defRPr/>
            </a:pPr>
            <a:fld id="{4F2B6656-7882-4CEF-9850-9EB873E823C4}" type="slidenum">
              <a:rPr kumimoji="0" lang="da-DK" sz="900" b="0" i="0" u="none" strike="noStrike" kern="1200" cap="none" spc="0" normalizeH="0" baseline="0" noProof="0" smtClean="0">
                <a:ln>
                  <a:noFill/>
                </a:ln>
                <a:solidFill>
                  <a:srgbClr val="CECCBB"/>
                </a:solidFill>
                <a:effectLst/>
                <a:uLnTx/>
                <a:uFillTx/>
                <a:latin typeface="Arial"/>
                <a:ea typeface="+mn-ea"/>
                <a:cs typeface="+mn-cs"/>
              </a:rPr>
              <a:pPr marL="0" marR="0" lvl="0" indent="0" algn="r" defTabSz="914400" rtl="0" eaLnBrk="1" fontAlgn="auto" latinLnBrk="0" hangingPunct="1">
                <a:lnSpc>
                  <a:spcPct val="92000"/>
                </a:lnSpc>
                <a:spcBef>
                  <a:spcPts val="0"/>
                </a:spcBef>
                <a:spcAft>
                  <a:spcPts val="0"/>
                </a:spcAft>
                <a:buClrTx/>
                <a:buSzTx/>
                <a:buFontTx/>
                <a:buNone/>
                <a:tabLst/>
                <a:defRPr/>
              </a:pPr>
              <a:t>‹nr.›</a:t>
            </a:fld>
            <a:endParaRPr kumimoji="0" lang="da-DK" sz="900" b="0" i="0" u="none" strike="noStrike" kern="1200" cap="none" spc="0" normalizeH="0" baseline="0" noProof="0">
              <a:ln>
                <a:noFill/>
              </a:ln>
              <a:solidFill>
                <a:srgbClr val="CECCBB"/>
              </a:solidFill>
              <a:effectLst/>
              <a:uLnTx/>
              <a:uFillTx/>
              <a:latin typeface="Arial"/>
              <a:ea typeface="+mn-ea"/>
              <a:cs typeface="+mn-cs"/>
            </a:endParaRPr>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extLst>
      <p:ext uri="{BB962C8B-B14F-4D97-AF65-F5344CB8AC3E}">
        <p14:creationId xmlns:p14="http://schemas.microsoft.com/office/powerpoint/2010/main" val="2487175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rside A">
    <p:spTree>
      <p:nvGrpSpPr>
        <p:cNvPr id="1" name=""/>
        <p:cNvGrpSpPr/>
        <p:nvPr/>
      </p:nvGrpSpPr>
      <p:grpSpPr>
        <a:xfrm>
          <a:off x="0" y="0"/>
          <a:ext cx="0" cy="0"/>
          <a:chOff x="0" y="0"/>
          <a:chExt cx="0" cy="0"/>
        </a:xfrm>
      </p:grpSpPr>
      <p:sp>
        <p:nvSpPr>
          <p:cNvPr id="11" name="Rektangel 10"/>
          <p:cNvSpPr/>
          <p:nvPr userDrawn="1"/>
        </p:nvSpPr>
        <p:spPr>
          <a:xfrm>
            <a:off x="2483677" y="0"/>
            <a:ext cx="3610330" cy="3610800"/>
          </a:xfrm>
          <a:prstGeom prst="rect">
            <a:avLst/>
          </a:prstGeom>
          <a:solidFill>
            <a:srgbClr val="0F1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a:p>
        </p:txBody>
      </p:sp>
      <p:sp>
        <p:nvSpPr>
          <p:cNvPr id="9" name="Rektangel 8"/>
          <p:cNvSpPr/>
          <p:nvPr userDrawn="1"/>
        </p:nvSpPr>
        <p:spPr>
          <a:xfrm>
            <a:off x="1763771" y="2890800"/>
            <a:ext cx="1439812" cy="1440002"/>
          </a:xfrm>
          <a:prstGeom prst="rect">
            <a:avLst/>
          </a:prstGeom>
          <a:solidFill>
            <a:srgbClr val="070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a:p>
        </p:txBody>
      </p:sp>
      <p:sp>
        <p:nvSpPr>
          <p:cNvPr id="2" name="PresentationTitle"/>
          <p:cNvSpPr>
            <a:spLocks noGrp="1"/>
          </p:cNvSpPr>
          <p:nvPr>
            <p:ph type="ctrTitle" hasCustomPrompt="1"/>
          </p:nvPr>
        </p:nvSpPr>
        <p:spPr>
          <a:xfrm>
            <a:off x="2479545" y="7685"/>
            <a:ext cx="3613930" cy="1283512"/>
          </a:xfrm>
          <a:noFill/>
        </p:spPr>
        <p:txBody>
          <a:bodyPr lIns="241200" tIns="241200" rIns="241200" bIns="0" anchor="b"/>
          <a:lstStyle>
            <a:lvl1pPr algn="l">
              <a:defRPr sz="2400" baseline="0">
                <a:solidFill>
                  <a:schemeClr val="bg1"/>
                </a:solidFill>
              </a:defRPr>
            </a:lvl1pPr>
          </a:lstStyle>
          <a:p>
            <a:r>
              <a:rPr lang="da-DK" dirty="0"/>
              <a:t>Klik og tilføj titel i maks. 3 linjer</a:t>
            </a:r>
          </a:p>
        </p:txBody>
      </p:sp>
      <p:sp>
        <p:nvSpPr>
          <p:cNvPr id="3" name="Subtitle 2"/>
          <p:cNvSpPr>
            <a:spLocks noGrp="1"/>
          </p:cNvSpPr>
          <p:nvPr>
            <p:ph type="subTitle" idx="1" hasCustomPrompt="1"/>
          </p:nvPr>
        </p:nvSpPr>
        <p:spPr>
          <a:xfrm>
            <a:off x="2735076" y="1451575"/>
            <a:ext cx="3102869" cy="1273697"/>
          </a:xfrm>
        </p:spPr>
        <p:txBody>
          <a:bodyPr>
            <a:normAutofit/>
          </a:bodyPr>
          <a:lstStyle>
            <a:lvl1pPr marL="0" indent="0" algn="l">
              <a:spcBef>
                <a:spcPts val="0"/>
              </a:spcBef>
              <a:buFont typeface="Arial" panose="020B0604020202020204" pitchFamily="34" charset="0"/>
              <a:buChar char="​"/>
              <a:defRPr sz="1600" baseline="0">
                <a:solidFill>
                  <a:schemeClr val="bg1"/>
                </a:solidFill>
              </a:defRPr>
            </a:lvl1pPr>
            <a:lvl2pPr marL="0" indent="0" algn="l">
              <a:spcBef>
                <a:spcPts val="0"/>
              </a:spcBef>
              <a:buClrTx/>
              <a:buFont typeface="Arial" panose="020B0604020202020204" pitchFamily="34" charset="0"/>
              <a:buChar char="​"/>
              <a:defRPr sz="1400">
                <a:solidFill>
                  <a:schemeClr val="bg1"/>
                </a:solidFill>
              </a:defRPr>
            </a:lvl2pPr>
            <a:lvl3pPr marL="0" indent="0" algn="l">
              <a:spcBef>
                <a:spcPts val="0"/>
              </a:spcBef>
              <a:buClrTx/>
              <a:buFont typeface="Arial" panose="020B0604020202020204" pitchFamily="34" charset="0"/>
              <a:buChar char="​"/>
              <a:defRPr sz="1400">
                <a:solidFill>
                  <a:schemeClr val="bg1"/>
                </a:solidFill>
              </a:defRPr>
            </a:lvl3pPr>
            <a:lvl4pPr marL="0" indent="0" algn="l">
              <a:spcBef>
                <a:spcPts val="0"/>
              </a:spcBef>
              <a:buClrTx/>
              <a:buFont typeface="Arial" panose="020B0604020202020204" pitchFamily="34" charset="0"/>
              <a:buChar char="​"/>
              <a:defRPr sz="1400">
                <a:solidFill>
                  <a:schemeClr val="bg1"/>
                </a:solidFill>
              </a:defRPr>
            </a:lvl4pPr>
            <a:lvl5pPr marL="0" indent="0" algn="l">
              <a:spcBef>
                <a:spcPts val="0"/>
              </a:spcBef>
              <a:buClrTx/>
              <a:buFont typeface="Arial" panose="020B0604020202020204" pitchFamily="34" charset="0"/>
              <a:buChar char="​"/>
              <a:defRPr sz="1400">
                <a:solidFill>
                  <a:schemeClr val="bg1"/>
                </a:solidFill>
              </a:defRPr>
            </a:lvl5pPr>
            <a:lvl6pPr marL="0" indent="0" algn="l">
              <a:spcBef>
                <a:spcPts val="0"/>
              </a:spcBef>
              <a:buClrTx/>
              <a:buFont typeface="Arial" panose="020B0604020202020204" pitchFamily="34" charset="0"/>
              <a:buChar char="​"/>
              <a:defRPr sz="1400">
                <a:solidFill>
                  <a:schemeClr val="bg1"/>
                </a:solidFill>
              </a:defRPr>
            </a:lvl6pPr>
            <a:lvl7pPr marL="0" indent="0" algn="l">
              <a:spcBef>
                <a:spcPts val="0"/>
              </a:spcBef>
              <a:buClrTx/>
              <a:buFont typeface="Arial" panose="020B0604020202020204" pitchFamily="34" charset="0"/>
              <a:buChar char="​"/>
              <a:defRPr sz="1400">
                <a:solidFill>
                  <a:schemeClr val="bg1"/>
                </a:solidFill>
              </a:defRPr>
            </a:lvl7pPr>
            <a:lvl8pPr marL="0" indent="0" algn="l">
              <a:spcBef>
                <a:spcPts val="0"/>
              </a:spcBef>
              <a:buClrTx/>
              <a:buFont typeface="Arial" panose="020B0604020202020204" pitchFamily="34" charset="0"/>
              <a:buChar char="​"/>
              <a:defRPr sz="1400">
                <a:solidFill>
                  <a:schemeClr val="bg1"/>
                </a:solidFill>
              </a:defRPr>
            </a:lvl8pPr>
            <a:lvl9pPr marL="0" indent="0" algn="l">
              <a:spcBef>
                <a:spcPts val="0"/>
              </a:spcBef>
              <a:buClrTx/>
              <a:buFont typeface="Arial" panose="020B0604020202020204" pitchFamily="34" charset="0"/>
              <a:buChar char="​"/>
              <a:defRPr sz="1400">
                <a:solidFill>
                  <a:schemeClr val="bg1"/>
                </a:solidFill>
              </a:defRPr>
            </a:lvl9pPr>
          </a:lstStyle>
          <a:p>
            <a:r>
              <a:rPr lang="da-DK" dirty="0"/>
              <a:t>Klik og tilføj undertekst i maksimum 5 linjer</a:t>
            </a:r>
          </a:p>
        </p:txBody>
      </p:sp>
      <p:sp>
        <p:nvSpPr>
          <p:cNvPr id="12" name="Lokation"/>
          <p:cNvSpPr>
            <a:spLocks noGrp="1"/>
          </p:cNvSpPr>
          <p:nvPr>
            <p:ph type="body" sz="quarter" idx="14" hasCustomPrompt="1"/>
          </p:nvPr>
        </p:nvSpPr>
        <p:spPr>
          <a:xfrm>
            <a:off x="1763770" y="3685488"/>
            <a:ext cx="1439813" cy="643055"/>
          </a:xfrm>
          <a:noFill/>
        </p:spPr>
        <p:txBody>
          <a:bodyPr lIns="241200" tIns="0" rIns="241200" bIns="241200"/>
          <a:lstStyle>
            <a:lvl1pPr marL="0" indent="0" algn="ctr">
              <a:spcBef>
                <a:spcPts val="0"/>
              </a:spcBef>
              <a:buFont typeface="Arial" panose="020B0604020202020204" pitchFamily="34" charset="0"/>
              <a:buChar char="​"/>
              <a:defRPr sz="1000" baseline="0">
                <a:solidFill>
                  <a:schemeClr val="bg1"/>
                </a:solidFill>
              </a:defRPr>
            </a:lvl1pPr>
            <a:lvl2pPr marL="0" indent="0" algn="ctr">
              <a:spcBef>
                <a:spcPts val="0"/>
              </a:spcBef>
              <a:buFont typeface="Arial" panose="020B0604020202020204" pitchFamily="34" charset="0"/>
              <a:buNone/>
              <a:defRPr sz="1000">
                <a:solidFill>
                  <a:schemeClr val="bg1"/>
                </a:solidFill>
              </a:defRPr>
            </a:lvl2pPr>
            <a:lvl3pPr marL="0" indent="0" algn="ctr">
              <a:spcBef>
                <a:spcPts val="0"/>
              </a:spcBef>
              <a:buFont typeface="Arial" panose="020B0604020202020204" pitchFamily="34" charset="0"/>
              <a:buChar char="​"/>
              <a:defRPr sz="1000">
                <a:solidFill>
                  <a:schemeClr val="bg1"/>
                </a:solidFill>
              </a:defRPr>
            </a:lvl3pPr>
            <a:lvl4pPr marL="0" indent="0" algn="ctr">
              <a:spcBef>
                <a:spcPts val="0"/>
              </a:spcBef>
              <a:buFont typeface="Arial" panose="020B0604020202020204" pitchFamily="34" charset="0"/>
              <a:buChar char="​"/>
              <a:defRPr sz="1000">
                <a:solidFill>
                  <a:schemeClr val="bg1"/>
                </a:solidFill>
              </a:defRPr>
            </a:lvl4pPr>
            <a:lvl5pPr marL="0" indent="0" algn="ctr">
              <a:spcBef>
                <a:spcPts val="0"/>
              </a:spcBef>
              <a:buFont typeface="Arial" panose="020B0604020202020204" pitchFamily="34" charset="0"/>
              <a:buChar char="​"/>
              <a:defRPr sz="1000">
                <a:solidFill>
                  <a:schemeClr val="bg1"/>
                </a:solidFill>
              </a:defRPr>
            </a:lvl5pPr>
            <a:lvl6pPr marL="0" indent="0" algn="ctr">
              <a:spcBef>
                <a:spcPts val="0"/>
              </a:spcBef>
              <a:buFont typeface="Arial" panose="020B0604020202020204" pitchFamily="34" charset="0"/>
              <a:buChar char="​"/>
              <a:defRPr>
                <a:solidFill>
                  <a:schemeClr val="bg1"/>
                </a:solidFill>
              </a:defRPr>
            </a:lvl6pPr>
            <a:lvl7pPr marL="0" indent="0" algn="ctr">
              <a:spcBef>
                <a:spcPts val="0"/>
              </a:spcBef>
              <a:buFont typeface="Arial" panose="020B0604020202020204" pitchFamily="34" charset="0"/>
              <a:buChar char="​"/>
              <a:defRPr>
                <a:solidFill>
                  <a:schemeClr val="bg1"/>
                </a:solidFill>
              </a:defRPr>
            </a:lvl7pPr>
            <a:lvl8pPr marL="0" indent="0" algn="ctr">
              <a:spcBef>
                <a:spcPts val="0"/>
              </a:spcBef>
              <a:buFont typeface="Arial" panose="020B0604020202020204" pitchFamily="34" charset="0"/>
              <a:buChar char="​"/>
              <a:defRPr>
                <a:solidFill>
                  <a:schemeClr val="bg1"/>
                </a:solidFill>
              </a:defRPr>
            </a:lvl8pPr>
            <a:lvl9pPr marL="0" indent="0" algn="ctr">
              <a:spcBef>
                <a:spcPts val="0"/>
              </a:spcBef>
              <a:buFont typeface="Arial" panose="020B0604020202020204" pitchFamily="34" charset="0"/>
              <a:buChar char="​"/>
              <a:defRPr>
                <a:solidFill>
                  <a:schemeClr val="bg1"/>
                </a:solidFill>
              </a:defRPr>
            </a:lvl9pPr>
          </a:lstStyle>
          <a:p>
            <a:pPr lvl="0"/>
            <a:r>
              <a:rPr lang="da-DK" dirty="0"/>
              <a:t>Klik og tilføj lokation</a:t>
            </a:r>
          </a:p>
        </p:txBody>
      </p:sp>
      <p:sp>
        <p:nvSpPr>
          <p:cNvPr id="4" name="Date_DateCustomA"/>
          <p:cNvSpPr>
            <a:spLocks noGrp="1"/>
          </p:cNvSpPr>
          <p:nvPr>
            <p:ph type="dt" sz="half" idx="10"/>
          </p:nvPr>
        </p:nvSpPr>
        <p:spPr>
          <a:xfrm>
            <a:off x="1763771" y="3531600"/>
            <a:ext cx="1439812" cy="153888"/>
          </a:xfrm>
        </p:spPr>
        <p:txBody>
          <a:bodyPr lIns="241200" rIns="241200">
            <a:spAutoFit/>
          </a:bodyPr>
          <a:lstStyle>
            <a:lvl1pPr algn="ctr">
              <a:defRPr sz="1000" baseline="0">
                <a:solidFill>
                  <a:schemeClr val="bg1"/>
                </a:solidFill>
              </a:defRPr>
            </a:lvl1pPr>
          </a:lstStyle>
          <a:p>
            <a:endParaRPr lang="da-DK" dirty="0"/>
          </a:p>
        </p:txBody>
      </p:sp>
      <p:sp>
        <p:nvSpPr>
          <p:cNvPr id="10" name="Picture Placeholder 9"/>
          <p:cNvSpPr>
            <a:spLocks noGrp="1"/>
          </p:cNvSpPr>
          <p:nvPr>
            <p:ph type="pic" sz="quarter" idx="13" hasCustomPrompt="1"/>
          </p:nvPr>
        </p:nvSpPr>
        <p:spPr>
          <a:xfrm>
            <a:off x="6094006" y="-2"/>
            <a:ext cx="6095080" cy="6865200"/>
          </a:xfrm>
          <a:blipFill>
            <a:blip r:embed="rId2" cstate="email">
              <a:extLst>
                <a:ext uri="{28A0092B-C50C-407E-A947-70E740481C1C}">
                  <a14:useLocalDpi xmlns:a14="http://schemas.microsoft.com/office/drawing/2010/main"/>
                </a:ext>
              </a:extLst>
            </a:blip>
            <a:stretch>
              <a:fillRect/>
            </a:stretch>
          </a:blipFill>
        </p:spPr>
        <p:txBody>
          <a:bodyPr tIns="0" bIns="108000" anchor="b" anchorCtr="0"/>
          <a:lstStyle>
            <a:lvl1pPr marL="0" indent="0" algn="ctr">
              <a:buNone/>
              <a:defRPr sz="1600">
                <a:solidFill>
                  <a:schemeClr val="tx1"/>
                </a:solidFill>
              </a:defRPr>
            </a:lvl1pPr>
          </a:lstStyle>
          <a:p>
            <a:r>
              <a:rPr lang="da-DK" dirty="0"/>
              <a:t>Klik på denne pladsholder og indsæt billede via Images Library </a:t>
            </a:r>
          </a:p>
        </p:txBody>
      </p:sp>
      <p:sp>
        <p:nvSpPr>
          <p:cNvPr id="13" name="Tekstfelt 12">
            <a:extLst>
              <a:ext uri="{FF2B5EF4-FFF2-40B4-BE49-F238E27FC236}">
                <a16:creationId xmlns:a16="http://schemas.microsoft.com/office/drawing/2014/main" id="{01A24D03-C26F-4DA9-852C-EAC828657489}"/>
              </a:ext>
            </a:extLst>
          </p:cNvPr>
          <p:cNvSpPr txBox="1"/>
          <p:nvPr userDrawn="1"/>
        </p:nvSpPr>
        <p:spPr>
          <a:xfrm>
            <a:off x="12279709" y="0"/>
            <a:ext cx="1779682" cy="959681"/>
          </a:xfrm>
          <a:prstGeom prst="rect">
            <a:avLst/>
          </a:prstGeom>
          <a:noFill/>
        </p:spPr>
        <p:txBody>
          <a:bodyPr wrap="square" lIns="0" tIns="0" rIns="0" bIns="35995" rtlCol="0" anchor="t" anchorCtr="0">
            <a:spAutoFit/>
          </a:bodyPr>
          <a:lstStyle/>
          <a:p>
            <a:r>
              <a:rPr lang="da-DK" sz="1000" b="1" dirty="0">
                <a:solidFill>
                  <a:schemeClr val="bg1">
                    <a:lumMod val="50000"/>
                  </a:schemeClr>
                </a:solidFill>
              </a:rPr>
              <a:t>Indsætte en nyt billede</a:t>
            </a:r>
          </a:p>
          <a:p>
            <a:r>
              <a:rPr lang="da-DK" sz="1000" dirty="0">
                <a:solidFill>
                  <a:schemeClr val="bg1">
                    <a:lumMod val="50000"/>
                  </a:schemeClr>
                </a:solidFill>
              </a:rPr>
              <a:t>Efter du har indsat et billede, skal du slette billedet, hvis du ønsker et nyt sat ind. </a:t>
            </a:r>
            <a:br>
              <a:rPr lang="da-DK" sz="1000" dirty="0">
                <a:solidFill>
                  <a:schemeClr val="bg1">
                    <a:lumMod val="50000"/>
                  </a:schemeClr>
                </a:solidFill>
              </a:rPr>
            </a:br>
            <a:r>
              <a:rPr lang="da-DK" sz="1000" dirty="0">
                <a:solidFill>
                  <a:schemeClr val="bg1">
                    <a:lumMod val="50000"/>
                  </a:schemeClr>
                </a:solidFill>
              </a:rPr>
              <a:t>Nulstille siden og indsætte et nyt billede via image Library. </a:t>
            </a:r>
          </a:p>
        </p:txBody>
      </p:sp>
      <p:pic>
        <p:nvPicPr>
          <p:cNvPr id="14" name="Billede 13">
            <a:extLst>
              <a:ext uri="{FF2B5EF4-FFF2-40B4-BE49-F238E27FC236}">
                <a16:creationId xmlns:a16="http://schemas.microsoft.com/office/drawing/2014/main" id="{BAA50C1E-A0E5-4A0E-925C-BEF46564B6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276156" y="971253"/>
            <a:ext cx="1783234" cy="759744"/>
          </a:xfrm>
          <a:prstGeom prst="rect">
            <a:avLst/>
          </a:prstGeom>
        </p:spPr>
      </p:pic>
      <p:sp>
        <p:nvSpPr>
          <p:cNvPr id="15" name="Sikkerhed">
            <a:extLst>
              <a:ext uri="{FF2B5EF4-FFF2-40B4-BE49-F238E27FC236}">
                <a16:creationId xmlns:a16="http://schemas.microsoft.com/office/drawing/2014/main" id="{EA6793A1-F144-445F-BFB8-4FFA21EC27A9}"/>
              </a:ext>
            </a:extLst>
          </p:cNvPr>
          <p:cNvSpPr>
            <a:spLocks/>
          </p:cNvSpPr>
          <p:nvPr userDrawn="1"/>
        </p:nvSpPr>
        <p:spPr bwMode="auto">
          <a:xfrm>
            <a:off x="268150" y="219968"/>
            <a:ext cx="1619789" cy="249299"/>
          </a:xfrm>
          <a:prstGeom prst="rect">
            <a:avLst/>
          </a:prstGeom>
          <a:noFill/>
          <a:ln>
            <a:noFill/>
          </a:ln>
        </p:spPr>
        <p:txBody>
          <a:bodyPr vert="horz" wrap="none" lIns="0" tIns="0" rIns="0" bIns="0" numCol="1" anchor="t" anchorCtr="0" compatLnSpc="1">
            <a:prstTxWarp prst="textNoShape">
              <a:avLst/>
            </a:prstTxWarp>
            <a:noAutofit/>
          </a:bodyPr>
          <a:lstStyle/>
          <a:p>
            <a:pPr>
              <a:lnSpc>
                <a:spcPct val="90000"/>
              </a:lnSpc>
            </a:pPr>
            <a:endParaRPr lang="da-DK" sz="1800" kern="1100" dirty="0">
              <a:solidFill>
                <a:schemeClr val="bg2"/>
              </a:solidFill>
              <a:latin typeface="+mj-lt"/>
            </a:endParaRPr>
          </a:p>
        </p:txBody>
      </p:sp>
      <p:sp>
        <p:nvSpPr>
          <p:cNvPr id="5" name="FLD_PresentationTitle" hidden="1"/>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40387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orside B">
    <p:spTree>
      <p:nvGrpSpPr>
        <p:cNvPr id="1" name=""/>
        <p:cNvGrpSpPr/>
        <p:nvPr/>
      </p:nvGrpSpPr>
      <p:grpSpPr>
        <a:xfrm>
          <a:off x="0" y="0"/>
          <a:ext cx="0" cy="0"/>
          <a:chOff x="0" y="0"/>
          <a:chExt cx="0" cy="0"/>
        </a:xfrm>
      </p:grpSpPr>
      <p:sp>
        <p:nvSpPr>
          <p:cNvPr id="14" name="Rektangel 13"/>
          <p:cNvSpPr/>
          <p:nvPr userDrawn="1"/>
        </p:nvSpPr>
        <p:spPr>
          <a:xfrm>
            <a:off x="5415357" y="0"/>
            <a:ext cx="3610330" cy="3610800"/>
          </a:xfrm>
          <a:prstGeom prst="rect">
            <a:avLst/>
          </a:prstGeom>
          <a:solidFill>
            <a:srgbClr val="0F1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a:p>
        </p:txBody>
      </p:sp>
      <p:sp>
        <p:nvSpPr>
          <p:cNvPr id="13" name="Rektangel 12"/>
          <p:cNvSpPr/>
          <p:nvPr userDrawn="1"/>
        </p:nvSpPr>
        <p:spPr>
          <a:xfrm>
            <a:off x="8289721" y="2883600"/>
            <a:ext cx="1439812" cy="1440002"/>
          </a:xfrm>
          <a:prstGeom prst="rect">
            <a:avLst/>
          </a:prstGeom>
          <a:solidFill>
            <a:srgbClr val="070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a:p>
        </p:txBody>
      </p:sp>
      <p:sp>
        <p:nvSpPr>
          <p:cNvPr id="10" name="Picture Placeholder 9"/>
          <p:cNvSpPr>
            <a:spLocks noGrp="1"/>
          </p:cNvSpPr>
          <p:nvPr>
            <p:ph type="pic" sz="quarter" idx="13" hasCustomPrompt="1"/>
          </p:nvPr>
        </p:nvSpPr>
        <p:spPr>
          <a:xfrm>
            <a:off x="-1072" y="1458000"/>
            <a:ext cx="5416430" cy="5408212"/>
          </a:xfrm>
          <a:blipFill>
            <a:blip r:embed="rId2" cstate="email">
              <a:extLst>
                <a:ext uri="{28A0092B-C50C-407E-A947-70E740481C1C}">
                  <a14:useLocalDpi xmlns:a14="http://schemas.microsoft.com/office/drawing/2010/main"/>
                </a:ext>
              </a:extLst>
            </a:blip>
            <a:stretch>
              <a:fillRect/>
            </a:stretch>
          </a:blipFill>
        </p:spPr>
        <p:txBody>
          <a:bodyPr tIns="108000" anchor="t" anchorCtr="0"/>
          <a:lstStyle>
            <a:lvl1pPr marL="0" indent="0" algn="ctr">
              <a:buNone/>
              <a:defRPr sz="1400">
                <a:solidFill>
                  <a:schemeClr val="tx1"/>
                </a:solidFill>
              </a:defRPr>
            </a:lvl1pPr>
          </a:lstStyle>
          <a:p>
            <a:r>
              <a:rPr lang="da-DK" dirty="0"/>
              <a:t>Klik på denne pladsholder og indsæt billede via Images Library</a:t>
            </a:r>
          </a:p>
        </p:txBody>
      </p:sp>
      <p:sp>
        <p:nvSpPr>
          <p:cNvPr id="2" name="PresentationTitle"/>
          <p:cNvSpPr>
            <a:spLocks noGrp="1"/>
          </p:cNvSpPr>
          <p:nvPr>
            <p:ph type="ctrTitle" hasCustomPrompt="1"/>
          </p:nvPr>
        </p:nvSpPr>
        <p:spPr>
          <a:xfrm>
            <a:off x="5415357" y="0"/>
            <a:ext cx="3613930" cy="1274764"/>
          </a:xfrm>
          <a:noFill/>
        </p:spPr>
        <p:txBody>
          <a:bodyPr lIns="241200" tIns="241200" rIns="241200" bIns="0" anchor="b"/>
          <a:lstStyle>
            <a:lvl1pPr algn="l">
              <a:defRPr sz="2400" baseline="0">
                <a:solidFill>
                  <a:schemeClr val="bg1"/>
                </a:solidFill>
              </a:defRPr>
            </a:lvl1pPr>
          </a:lstStyle>
          <a:p>
            <a:r>
              <a:rPr lang="da-DK" dirty="0"/>
              <a:t>Klik og tilføj titel i maks. 3 linjer</a:t>
            </a:r>
          </a:p>
        </p:txBody>
      </p:sp>
      <p:sp>
        <p:nvSpPr>
          <p:cNvPr id="3" name="Subtitle 2"/>
          <p:cNvSpPr>
            <a:spLocks noGrp="1"/>
          </p:cNvSpPr>
          <p:nvPr>
            <p:ph type="subTitle" idx="1" hasCustomPrompt="1"/>
          </p:nvPr>
        </p:nvSpPr>
        <p:spPr>
          <a:xfrm>
            <a:off x="5656819" y="1443601"/>
            <a:ext cx="3102869" cy="1280939"/>
          </a:xfrm>
        </p:spPr>
        <p:txBody>
          <a:bodyPr>
            <a:normAutofit/>
          </a:bodyPr>
          <a:lstStyle>
            <a:lvl1pPr marL="0" indent="0" algn="l">
              <a:spcBef>
                <a:spcPts val="0"/>
              </a:spcBef>
              <a:buFont typeface="Arial" panose="020B0604020202020204" pitchFamily="34" charset="0"/>
              <a:buChar char="​"/>
              <a:defRPr sz="1600" baseline="0">
                <a:solidFill>
                  <a:schemeClr val="bg1"/>
                </a:solidFill>
              </a:defRPr>
            </a:lvl1pPr>
            <a:lvl2pPr marL="0" indent="0" algn="l">
              <a:spcBef>
                <a:spcPts val="0"/>
              </a:spcBef>
              <a:buClrTx/>
              <a:buFont typeface="Arial" panose="020B0604020202020204" pitchFamily="34" charset="0"/>
              <a:buChar char="​"/>
              <a:defRPr sz="1400">
                <a:solidFill>
                  <a:schemeClr val="bg1"/>
                </a:solidFill>
              </a:defRPr>
            </a:lvl2pPr>
            <a:lvl3pPr marL="0" indent="0" algn="l">
              <a:spcBef>
                <a:spcPts val="0"/>
              </a:spcBef>
              <a:buClrTx/>
              <a:buFont typeface="Arial" panose="020B0604020202020204" pitchFamily="34" charset="0"/>
              <a:buChar char="​"/>
              <a:defRPr sz="1400">
                <a:solidFill>
                  <a:schemeClr val="bg1"/>
                </a:solidFill>
              </a:defRPr>
            </a:lvl3pPr>
            <a:lvl4pPr marL="0" indent="0" algn="l">
              <a:spcBef>
                <a:spcPts val="0"/>
              </a:spcBef>
              <a:buClrTx/>
              <a:buFont typeface="Arial" panose="020B0604020202020204" pitchFamily="34" charset="0"/>
              <a:buChar char="​"/>
              <a:defRPr sz="1400">
                <a:solidFill>
                  <a:schemeClr val="bg1"/>
                </a:solidFill>
              </a:defRPr>
            </a:lvl4pPr>
            <a:lvl5pPr marL="0" indent="0" algn="l">
              <a:spcBef>
                <a:spcPts val="0"/>
              </a:spcBef>
              <a:buClrTx/>
              <a:buFont typeface="Arial" panose="020B0604020202020204" pitchFamily="34" charset="0"/>
              <a:buChar char="​"/>
              <a:defRPr sz="1400">
                <a:solidFill>
                  <a:schemeClr val="bg1"/>
                </a:solidFill>
              </a:defRPr>
            </a:lvl5pPr>
            <a:lvl6pPr marL="0" indent="0" algn="l">
              <a:spcBef>
                <a:spcPts val="0"/>
              </a:spcBef>
              <a:buClrTx/>
              <a:buFont typeface="Arial" panose="020B0604020202020204" pitchFamily="34" charset="0"/>
              <a:buChar char="​"/>
              <a:defRPr sz="1400">
                <a:solidFill>
                  <a:schemeClr val="bg1"/>
                </a:solidFill>
              </a:defRPr>
            </a:lvl6pPr>
            <a:lvl7pPr marL="0" indent="0" algn="l">
              <a:spcBef>
                <a:spcPts val="0"/>
              </a:spcBef>
              <a:buClrTx/>
              <a:buFont typeface="Arial" panose="020B0604020202020204" pitchFamily="34" charset="0"/>
              <a:buChar char="​"/>
              <a:defRPr sz="1400">
                <a:solidFill>
                  <a:schemeClr val="bg1"/>
                </a:solidFill>
              </a:defRPr>
            </a:lvl7pPr>
            <a:lvl8pPr marL="0" indent="0" algn="l">
              <a:spcBef>
                <a:spcPts val="0"/>
              </a:spcBef>
              <a:buClrTx/>
              <a:buFont typeface="Arial" panose="020B0604020202020204" pitchFamily="34" charset="0"/>
              <a:buChar char="​"/>
              <a:defRPr sz="1400">
                <a:solidFill>
                  <a:schemeClr val="bg1"/>
                </a:solidFill>
              </a:defRPr>
            </a:lvl8pPr>
            <a:lvl9pPr marL="0" indent="0" algn="l">
              <a:spcBef>
                <a:spcPts val="0"/>
              </a:spcBef>
              <a:buClrTx/>
              <a:buFont typeface="Arial" panose="020B0604020202020204" pitchFamily="34" charset="0"/>
              <a:buChar char="​"/>
              <a:defRPr sz="1400">
                <a:solidFill>
                  <a:schemeClr val="bg1"/>
                </a:solidFill>
              </a:defRPr>
            </a:lvl9pPr>
          </a:lstStyle>
          <a:p>
            <a:r>
              <a:rPr lang="da-DK" dirty="0"/>
              <a:t>Klik og tilføj undertekst i maksimum 5 linjer</a:t>
            </a:r>
          </a:p>
        </p:txBody>
      </p:sp>
      <p:sp>
        <p:nvSpPr>
          <p:cNvPr id="12" name="Lokation"/>
          <p:cNvSpPr>
            <a:spLocks noGrp="1"/>
          </p:cNvSpPr>
          <p:nvPr>
            <p:ph type="body" sz="quarter" idx="14" hasCustomPrompt="1"/>
          </p:nvPr>
        </p:nvSpPr>
        <p:spPr>
          <a:xfrm>
            <a:off x="8289721" y="3674876"/>
            <a:ext cx="1439813" cy="644212"/>
          </a:xfrm>
          <a:noFill/>
        </p:spPr>
        <p:txBody>
          <a:bodyPr lIns="241200" tIns="0" rIns="241200" bIns="241200"/>
          <a:lstStyle>
            <a:lvl1pPr marL="0" indent="0" algn="ctr">
              <a:spcBef>
                <a:spcPts val="0"/>
              </a:spcBef>
              <a:buFont typeface="Arial" panose="020B0604020202020204" pitchFamily="34" charset="0"/>
              <a:buChar char="​"/>
              <a:defRPr sz="1000" baseline="0">
                <a:solidFill>
                  <a:schemeClr val="bg1"/>
                </a:solidFill>
              </a:defRPr>
            </a:lvl1pPr>
            <a:lvl2pPr marL="0" indent="0" algn="ctr">
              <a:spcBef>
                <a:spcPts val="0"/>
              </a:spcBef>
              <a:buFont typeface="Arial" panose="020B0604020202020204" pitchFamily="34" charset="0"/>
              <a:buNone/>
              <a:defRPr sz="1000">
                <a:solidFill>
                  <a:schemeClr val="bg1"/>
                </a:solidFill>
              </a:defRPr>
            </a:lvl2pPr>
            <a:lvl3pPr marL="0" indent="0" algn="ctr">
              <a:spcBef>
                <a:spcPts val="0"/>
              </a:spcBef>
              <a:buFont typeface="Arial" panose="020B0604020202020204" pitchFamily="34" charset="0"/>
              <a:buChar char="​"/>
              <a:defRPr sz="1000">
                <a:solidFill>
                  <a:schemeClr val="bg1"/>
                </a:solidFill>
              </a:defRPr>
            </a:lvl3pPr>
            <a:lvl4pPr marL="0" indent="0" algn="ctr">
              <a:spcBef>
                <a:spcPts val="0"/>
              </a:spcBef>
              <a:buFont typeface="Arial" panose="020B0604020202020204" pitchFamily="34" charset="0"/>
              <a:buChar char="​"/>
              <a:defRPr sz="1000">
                <a:solidFill>
                  <a:schemeClr val="bg1"/>
                </a:solidFill>
              </a:defRPr>
            </a:lvl4pPr>
            <a:lvl5pPr marL="0" indent="0" algn="ctr">
              <a:spcBef>
                <a:spcPts val="0"/>
              </a:spcBef>
              <a:buFont typeface="Arial" panose="020B0604020202020204" pitchFamily="34" charset="0"/>
              <a:buChar char="​"/>
              <a:defRPr sz="1000">
                <a:solidFill>
                  <a:schemeClr val="bg1"/>
                </a:solidFill>
              </a:defRPr>
            </a:lvl5pPr>
            <a:lvl6pPr marL="0" indent="0" algn="ctr">
              <a:spcBef>
                <a:spcPts val="0"/>
              </a:spcBef>
              <a:buFont typeface="Arial" panose="020B0604020202020204" pitchFamily="34" charset="0"/>
              <a:buChar char="​"/>
              <a:defRPr>
                <a:solidFill>
                  <a:schemeClr val="bg1"/>
                </a:solidFill>
              </a:defRPr>
            </a:lvl6pPr>
            <a:lvl7pPr marL="0" indent="0" algn="ctr">
              <a:spcBef>
                <a:spcPts val="0"/>
              </a:spcBef>
              <a:buFont typeface="Arial" panose="020B0604020202020204" pitchFamily="34" charset="0"/>
              <a:buChar char="​"/>
              <a:defRPr>
                <a:solidFill>
                  <a:schemeClr val="bg1"/>
                </a:solidFill>
              </a:defRPr>
            </a:lvl7pPr>
            <a:lvl8pPr marL="0" indent="0" algn="ctr">
              <a:spcBef>
                <a:spcPts val="0"/>
              </a:spcBef>
              <a:buFont typeface="Arial" panose="020B0604020202020204" pitchFamily="34" charset="0"/>
              <a:buChar char="​"/>
              <a:defRPr>
                <a:solidFill>
                  <a:schemeClr val="bg1"/>
                </a:solidFill>
              </a:defRPr>
            </a:lvl8pPr>
            <a:lvl9pPr marL="0" indent="0" algn="ctr">
              <a:spcBef>
                <a:spcPts val="0"/>
              </a:spcBef>
              <a:buFont typeface="Arial" panose="020B0604020202020204" pitchFamily="34" charset="0"/>
              <a:buChar char="​"/>
              <a:defRPr>
                <a:solidFill>
                  <a:schemeClr val="bg1"/>
                </a:solidFill>
              </a:defRPr>
            </a:lvl9pPr>
          </a:lstStyle>
          <a:p>
            <a:pPr lvl="0"/>
            <a:r>
              <a:rPr lang="da-DK" dirty="0"/>
              <a:t>Klik og tilføj lokation</a:t>
            </a:r>
          </a:p>
        </p:txBody>
      </p:sp>
      <p:sp>
        <p:nvSpPr>
          <p:cNvPr id="4" name="Date_DateCustomA"/>
          <p:cNvSpPr>
            <a:spLocks noGrp="1"/>
          </p:cNvSpPr>
          <p:nvPr>
            <p:ph type="dt" sz="half" idx="10"/>
          </p:nvPr>
        </p:nvSpPr>
        <p:spPr>
          <a:xfrm>
            <a:off x="8289721" y="3524400"/>
            <a:ext cx="1439812" cy="153888"/>
          </a:xfrm>
        </p:spPr>
        <p:txBody>
          <a:bodyPr lIns="241200" rIns="241200">
            <a:spAutoFit/>
          </a:bodyPr>
          <a:lstStyle>
            <a:lvl1pPr algn="ctr">
              <a:defRPr sz="1000" baseline="0">
                <a:solidFill>
                  <a:schemeClr val="bg1"/>
                </a:solidFill>
              </a:defRPr>
            </a:lvl1pPr>
          </a:lstStyle>
          <a:p>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6" name="Tekstfelt 15">
            <a:extLst>
              <a:ext uri="{FF2B5EF4-FFF2-40B4-BE49-F238E27FC236}">
                <a16:creationId xmlns:a16="http://schemas.microsoft.com/office/drawing/2014/main" id="{9C0F7C1E-E38C-4A64-BC7C-67D706DFC31D}"/>
              </a:ext>
            </a:extLst>
          </p:cNvPr>
          <p:cNvSpPr txBox="1"/>
          <p:nvPr userDrawn="1"/>
        </p:nvSpPr>
        <p:spPr>
          <a:xfrm>
            <a:off x="-1870752" y="5114972"/>
            <a:ext cx="1779682" cy="959681"/>
          </a:xfrm>
          <a:prstGeom prst="rect">
            <a:avLst/>
          </a:prstGeom>
          <a:noFill/>
        </p:spPr>
        <p:txBody>
          <a:bodyPr wrap="square" lIns="0" tIns="0" rIns="0" bIns="35995" rtlCol="0" anchor="t" anchorCtr="0">
            <a:spAutoFit/>
          </a:bodyPr>
          <a:lstStyle/>
          <a:p>
            <a:pPr algn="r"/>
            <a:r>
              <a:rPr lang="da-DK" sz="1000" b="1" dirty="0">
                <a:solidFill>
                  <a:schemeClr val="bg1">
                    <a:lumMod val="50000"/>
                  </a:schemeClr>
                </a:solidFill>
              </a:rPr>
              <a:t>Indsætte en nyt billede</a:t>
            </a:r>
          </a:p>
          <a:p>
            <a:pPr algn="r"/>
            <a:r>
              <a:rPr lang="da-DK" sz="1000" dirty="0">
                <a:solidFill>
                  <a:schemeClr val="bg1">
                    <a:lumMod val="50000"/>
                  </a:schemeClr>
                </a:solidFill>
              </a:rPr>
              <a:t>Efter du har indsat et billede, skal du slette billedet, hvis du ønsker et nyt sat ind. </a:t>
            </a:r>
            <a:br>
              <a:rPr lang="da-DK" sz="1000" dirty="0">
                <a:solidFill>
                  <a:schemeClr val="bg1">
                    <a:lumMod val="50000"/>
                  </a:schemeClr>
                </a:solidFill>
              </a:rPr>
            </a:br>
            <a:r>
              <a:rPr lang="da-DK" sz="1000" dirty="0">
                <a:solidFill>
                  <a:schemeClr val="bg1">
                    <a:lumMod val="50000"/>
                  </a:schemeClr>
                </a:solidFill>
              </a:rPr>
              <a:t>Nulstille siden og indsætte et nyt billede via image Library. </a:t>
            </a:r>
          </a:p>
        </p:txBody>
      </p:sp>
      <p:pic>
        <p:nvPicPr>
          <p:cNvPr id="17" name="Billede 16">
            <a:extLst>
              <a:ext uri="{FF2B5EF4-FFF2-40B4-BE49-F238E27FC236}">
                <a16:creationId xmlns:a16="http://schemas.microsoft.com/office/drawing/2014/main" id="{933C5562-C37A-48F4-9502-0081359BBA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74305" y="6086224"/>
            <a:ext cx="1783234" cy="759744"/>
          </a:xfrm>
          <a:prstGeom prst="rect">
            <a:avLst/>
          </a:prstGeom>
        </p:spPr>
      </p:pic>
      <p:sp>
        <p:nvSpPr>
          <p:cNvPr id="18" name="Sikkerhed">
            <a:extLst>
              <a:ext uri="{FF2B5EF4-FFF2-40B4-BE49-F238E27FC236}">
                <a16:creationId xmlns:a16="http://schemas.microsoft.com/office/drawing/2014/main" id="{BD77C7F1-8E90-415C-B43E-A7E57AACEBF5}"/>
              </a:ext>
            </a:extLst>
          </p:cNvPr>
          <p:cNvSpPr>
            <a:spLocks/>
          </p:cNvSpPr>
          <p:nvPr userDrawn="1"/>
        </p:nvSpPr>
        <p:spPr bwMode="auto">
          <a:xfrm>
            <a:off x="268150" y="219968"/>
            <a:ext cx="1619789" cy="249299"/>
          </a:xfrm>
          <a:prstGeom prst="rect">
            <a:avLst/>
          </a:prstGeom>
          <a:noFill/>
          <a:ln>
            <a:noFill/>
          </a:ln>
        </p:spPr>
        <p:txBody>
          <a:bodyPr vert="horz" wrap="none" lIns="0" tIns="0" rIns="0" bIns="0" numCol="1" anchor="t" anchorCtr="0" compatLnSpc="1">
            <a:prstTxWarp prst="textNoShape">
              <a:avLst/>
            </a:prstTxWarp>
            <a:noAutofit/>
          </a:bodyPr>
          <a:lstStyle/>
          <a:p>
            <a:pPr>
              <a:lnSpc>
                <a:spcPct val="90000"/>
              </a:lnSpc>
            </a:pPr>
            <a:endParaRPr lang="da-DK" sz="1800" kern="1100" dirty="0">
              <a:solidFill>
                <a:schemeClr val="bg2"/>
              </a:solidFill>
              <a:latin typeface="+mj-lt"/>
            </a:endParaRPr>
          </a:p>
        </p:txBody>
      </p:sp>
      <p:pic>
        <p:nvPicPr>
          <p:cNvPr id="15" name="Logo_white">
            <a:extLst>
              <a:ext uri="{FF2B5EF4-FFF2-40B4-BE49-F238E27FC236}">
                <a16:creationId xmlns:a16="http://schemas.microsoft.com/office/drawing/2014/main" id="{99EF83DE-4E51-4546-AABA-2838AFEAC6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1905" y="6480000"/>
            <a:ext cx="1554998" cy="268870"/>
          </a:xfrm>
          <a:prstGeom prst="rect">
            <a:avLst/>
          </a:prstGeom>
        </p:spPr>
      </p:pic>
    </p:spTree>
    <p:extLst>
      <p:ext uri="{BB962C8B-B14F-4D97-AF65-F5344CB8AC3E}">
        <p14:creationId xmlns:p14="http://schemas.microsoft.com/office/powerpoint/2010/main" val="3551537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orside C">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1073" y="1381"/>
            <a:ext cx="12191486" cy="6858000"/>
          </a:xfrm>
          <a:blipFill>
            <a:blip r:embed="rId2"/>
            <a:stretch>
              <a:fillRect/>
            </a:stretch>
          </a:blipFill>
        </p:spPr>
        <p:txBody>
          <a:bodyPr lIns="108000" tIns="0" rIns="0"/>
          <a:lstStyle>
            <a:lvl1pPr marL="0" indent="0" algn="l">
              <a:buNone/>
              <a:defRPr sz="1600"/>
            </a:lvl1pPr>
          </a:lstStyle>
          <a:p>
            <a:r>
              <a:rPr lang="da-DK" dirty="0"/>
              <a:t>Klik på denne pladsholder og indsæt billede via Images Library </a:t>
            </a:r>
          </a:p>
        </p:txBody>
      </p:sp>
      <p:sp>
        <p:nvSpPr>
          <p:cNvPr id="2" name="PresentationTitle"/>
          <p:cNvSpPr>
            <a:spLocks noGrp="1"/>
          </p:cNvSpPr>
          <p:nvPr>
            <p:ph type="ctrTitle" hasCustomPrompt="1"/>
          </p:nvPr>
        </p:nvSpPr>
        <p:spPr>
          <a:xfrm>
            <a:off x="0" y="1296000"/>
            <a:ext cx="3610330" cy="3610800"/>
          </a:xfrm>
          <a:solidFill>
            <a:srgbClr val="FB264E"/>
          </a:solidFill>
        </p:spPr>
        <p:txBody>
          <a:bodyPr lIns="241200" tIns="241200" rIns="241200" bIns="2325600" anchor="b"/>
          <a:lstStyle>
            <a:lvl1pPr algn="l">
              <a:defRPr sz="2400" baseline="0">
                <a:solidFill>
                  <a:schemeClr val="bg1"/>
                </a:solidFill>
              </a:defRPr>
            </a:lvl1pPr>
          </a:lstStyle>
          <a:p>
            <a:r>
              <a:rPr lang="da-DK" dirty="0"/>
              <a:t>Klik og tilføj titel i maks. 3 linjer</a:t>
            </a:r>
          </a:p>
        </p:txBody>
      </p:sp>
      <p:sp>
        <p:nvSpPr>
          <p:cNvPr id="3" name="Subtitle 2"/>
          <p:cNvSpPr>
            <a:spLocks noGrp="1"/>
          </p:cNvSpPr>
          <p:nvPr>
            <p:ph type="subTitle" idx="1" hasCustomPrompt="1"/>
          </p:nvPr>
        </p:nvSpPr>
        <p:spPr>
          <a:xfrm>
            <a:off x="241462" y="2744861"/>
            <a:ext cx="3102869" cy="1911964"/>
          </a:xfrm>
        </p:spPr>
        <p:txBody>
          <a:bodyPr/>
          <a:lstStyle>
            <a:lvl1pPr marL="0" indent="0" algn="l">
              <a:spcBef>
                <a:spcPts val="0"/>
              </a:spcBef>
              <a:buFont typeface="Arial" panose="020B0604020202020204" pitchFamily="34" charset="0"/>
              <a:buChar char="​"/>
              <a:defRPr sz="1600">
                <a:solidFill>
                  <a:schemeClr val="bg1"/>
                </a:solidFill>
              </a:defRPr>
            </a:lvl1pPr>
            <a:lvl2pPr marL="0" indent="0" algn="l">
              <a:spcBef>
                <a:spcPts val="0"/>
              </a:spcBef>
              <a:buClrTx/>
              <a:buFont typeface="Arial" panose="020B0604020202020204" pitchFamily="34" charset="0"/>
              <a:buChar char="​"/>
              <a:defRPr sz="1400">
                <a:solidFill>
                  <a:schemeClr val="bg1"/>
                </a:solidFill>
              </a:defRPr>
            </a:lvl2pPr>
            <a:lvl3pPr marL="0" indent="0" algn="l">
              <a:spcBef>
                <a:spcPts val="0"/>
              </a:spcBef>
              <a:buClrTx/>
              <a:buFont typeface="Arial" panose="020B0604020202020204" pitchFamily="34" charset="0"/>
              <a:buChar char="​"/>
              <a:defRPr sz="1400">
                <a:solidFill>
                  <a:schemeClr val="bg1"/>
                </a:solidFill>
              </a:defRPr>
            </a:lvl3pPr>
            <a:lvl4pPr marL="0" indent="0" algn="l">
              <a:spcBef>
                <a:spcPts val="0"/>
              </a:spcBef>
              <a:buClrTx/>
              <a:buFont typeface="Arial" panose="020B0604020202020204" pitchFamily="34" charset="0"/>
              <a:buChar char="​"/>
              <a:defRPr sz="1400">
                <a:solidFill>
                  <a:schemeClr val="bg1"/>
                </a:solidFill>
              </a:defRPr>
            </a:lvl4pPr>
            <a:lvl5pPr marL="0" indent="0" algn="l">
              <a:spcBef>
                <a:spcPts val="0"/>
              </a:spcBef>
              <a:buClrTx/>
              <a:buFont typeface="Arial" panose="020B0604020202020204" pitchFamily="34" charset="0"/>
              <a:buChar char="​"/>
              <a:defRPr sz="1400">
                <a:solidFill>
                  <a:schemeClr val="bg1"/>
                </a:solidFill>
              </a:defRPr>
            </a:lvl5pPr>
            <a:lvl6pPr marL="0" indent="0" algn="l">
              <a:spcBef>
                <a:spcPts val="0"/>
              </a:spcBef>
              <a:buClrTx/>
              <a:buFont typeface="Arial" panose="020B0604020202020204" pitchFamily="34" charset="0"/>
              <a:buChar char="​"/>
              <a:defRPr sz="1400">
                <a:solidFill>
                  <a:schemeClr val="bg1"/>
                </a:solidFill>
              </a:defRPr>
            </a:lvl6pPr>
            <a:lvl7pPr marL="0" indent="0" algn="l">
              <a:spcBef>
                <a:spcPts val="0"/>
              </a:spcBef>
              <a:buClrTx/>
              <a:buFont typeface="Arial" panose="020B0604020202020204" pitchFamily="34" charset="0"/>
              <a:buChar char="​"/>
              <a:defRPr sz="1400">
                <a:solidFill>
                  <a:schemeClr val="bg1"/>
                </a:solidFill>
              </a:defRPr>
            </a:lvl7pPr>
            <a:lvl8pPr marL="0" indent="0" algn="l">
              <a:spcBef>
                <a:spcPts val="0"/>
              </a:spcBef>
              <a:buClrTx/>
              <a:buFont typeface="Arial" panose="020B0604020202020204" pitchFamily="34" charset="0"/>
              <a:buChar char="​"/>
              <a:defRPr sz="1400">
                <a:solidFill>
                  <a:schemeClr val="bg1"/>
                </a:solidFill>
              </a:defRPr>
            </a:lvl8pPr>
            <a:lvl9pPr marL="0" indent="0" algn="l">
              <a:spcBef>
                <a:spcPts val="0"/>
              </a:spcBef>
              <a:buClrTx/>
              <a:buFont typeface="Arial" panose="020B0604020202020204" pitchFamily="34" charset="0"/>
              <a:buChar char="​"/>
              <a:defRPr sz="1400">
                <a:solidFill>
                  <a:schemeClr val="bg1"/>
                </a:solidFill>
              </a:defRPr>
            </a:lvl9pPr>
          </a:lstStyle>
          <a:p>
            <a:r>
              <a:rPr lang="da-DK" dirty="0"/>
              <a:t>Klik og tilføj undertekst i maksimum 7 linjer</a:t>
            </a:r>
          </a:p>
        </p:txBody>
      </p:sp>
      <p:sp>
        <p:nvSpPr>
          <p:cNvPr id="12" name="Lokation"/>
          <p:cNvSpPr>
            <a:spLocks noGrp="1"/>
          </p:cNvSpPr>
          <p:nvPr>
            <p:ph type="body" sz="quarter" idx="14" hasCustomPrompt="1"/>
          </p:nvPr>
        </p:nvSpPr>
        <p:spPr>
          <a:xfrm>
            <a:off x="3610330" y="4184861"/>
            <a:ext cx="1439813" cy="1440000"/>
          </a:xfrm>
          <a:solidFill>
            <a:srgbClr val="0F1E82"/>
          </a:solidFill>
        </p:spPr>
        <p:txBody>
          <a:bodyPr lIns="241200" tIns="792000" rIns="241200" bIns="241200"/>
          <a:lstStyle>
            <a:lvl1pPr marL="0" indent="0" algn="ctr">
              <a:spcBef>
                <a:spcPts val="0"/>
              </a:spcBef>
              <a:buFont typeface="Arial" panose="020B0604020202020204" pitchFamily="34" charset="0"/>
              <a:buChar char="​"/>
              <a:defRPr sz="1000" baseline="0">
                <a:solidFill>
                  <a:schemeClr val="bg1"/>
                </a:solidFill>
              </a:defRPr>
            </a:lvl1pPr>
            <a:lvl2pPr marL="0" indent="0" algn="ctr">
              <a:spcBef>
                <a:spcPts val="0"/>
              </a:spcBef>
              <a:buFont typeface="Arial" panose="020B0604020202020204" pitchFamily="34" charset="0"/>
              <a:buNone/>
              <a:defRPr sz="1000">
                <a:solidFill>
                  <a:schemeClr val="bg1"/>
                </a:solidFill>
              </a:defRPr>
            </a:lvl2pPr>
            <a:lvl3pPr marL="0" indent="0" algn="ctr">
              <a:spcBef>
                <a:spcPts val="0"/>
              </a:spcBef>
              <a:buFont typeface="Arial" panose="020B0604020202020204" pitchFamily="34" charset="0"/>
              <a:buChar char="​"/>
              <a:defRPr sz="1000">
                <a:solidFill>
                  <a:schemeClr val="bg1"/>
                </a:solidFill>
              </a:defRPr>
            </a:lvl3pPr>
            <a:lvl4pPr marL="0" indent="0" algn="ctr">
              <a:spcBef>
                <a:spcPts val="0"/>
              </a:spcBef>
              <a:buFont typeface="Arial" panose="020B0604020202020204" pitchFamily="34" charset="0"/>
              <a:buChar char="​"/>
              <a:defRPr sz="1000">
                <a:solidFill>
                  <a:schemeClr val="bg1"/>
                </a:solidFill>
              </a:defRPr>
            </a:lvl4pPr>
            <a:lvl5pPr marL="0" indent="0" algn="ctr">
              <a:spcBef>
                <a:spcPts val="0"/>
              </a:spcBef>
              <a:buFont typeface="Arial" panose="020B0604020202020204" pitchFamily="34" charset="0"/>
              <a:buChar char="​"/>
              <a:defRPr sz="1000">
                <a:solidFill>
                  <a:schemeClr val="bg1"/>
                </a:solidFill>
              </a:defRPr>
            </a:lvl5pPr>
            <a:lvl6pPr marL="0" indent="0" algn="ctr">
              <a:spcBef>
                <a:spcPts val="0"/>
              </a:spcBef>
              <a:buFont typeface="Arial" panose="020B0604020202020204" pitchFamily="34" charset="0"/>
              <a:buChar char="​"/>
              <a:defRPr>
                <a:solidFill>
                  <a:schemeClr val="bg1"/>
                </a:solidFill>
              </a:defRPr>
            </a:lvl6pPr>
            <a:lvl7pPr marL="0" indent="0" algn="ctr">
              <a:spcBef>
                <a:spcPts val="0"/>
              </a:spcBef>
              <a:buFont typeface="Arial" panose="020B0604020202020204" pitchFamily="34" charset="0"/>
              <a:buChar char="​"/>
              <a:defRPr>
                <a:solidFill>
                  <a:schemeClr val="bg1"/>
                </a:solidFill>
              </a:defRPr>
            </a:lvl7pPr>
            <a:lvl8pPr marL="0" indent="0" algn="ctr">
              <a:spcBef>
                <a:spcPts val="0"/>
              </a:spcBef>
              <a:buFont typeface="Arial" panose="020B0604020202020204" pitchFamily="34" charset="0"/>
              <a:buChar char="​"/>
              <a:defRPr>
                <a:solidFill>
                  <a:schemeClr val="bg1"/>
                </a:solidFill>
              </a:defRPr>
            </a:lvl8pPr>
            <a:lvl9pPr marL="0" indent="0" algn="ctr">
              <a:spcBef>
                <a:spcPts val="0"/>
              </a:spcBef>
              <a:buFont typeface="Arial" panose="020B0604020202020204" pitchFamily="34" charset="0"/>
              <a:buChar char="​"/>
              <a:defRPr>
                <a:solidFill>
                  <a:schemeClr val="bg1"/>
                </a:solidFill>
              </a:defRPr>
            </a:lvl9pPr>
          </a:lstStyle>
          <a:p>
            <a:pPr lvl="0"/>
            <a:r>
              <a:rPr lang="da-DK" dirty="0"/>
              <a:t>Klik og tilføj lokation</a:t>
            </a:r>
          </a:p>
        </p:txBody>
      </p:sp>
      <p:sp>
        <p:nvSpPr>
          <p:cNvPr id="4" name="Date_DateCustomA"/>
          <p:cNvSpPr>
            <a:spLocks noGrp="1"/>
          </p:cNvSpPr>
          <p:nvPr>
            <p:ph type="dt" sz="half" idx="10"/>
          </p:nvPr>
        </p:nvSpPr>
        <p:spPr>
          <a:xfrm>
            <a:off x="3610330" y="4825661"/>
            <a:ext cx="1439812" cy="153888"/>
          </a:xfrm>
        </p:spPr>
        <p:txBody>
          <a:bodyPr lIns="241200" rIns="241200">
            <a:spAutoFit/>
          </a:bodyPr>
          <a:lstStyle>
            <a:lvl1pPr algn="ctr">
              <a:defRPr sz="1000" baseline="0">
                <a:solidFill>
                  <a:schemeClr val="bg1"/>
                </a:solidFill>
              </a:defRPr>
            </a:lvl1pPr>
          </a:lstStyle>
          <a:p>
            <a:endParaRPr lang="da-DK" dirty="0"/>
          </a:p>
        </p:txBody>
      </p:sp>
      <p:sp>
        <p:nvSpPr>
          <p:cNvPr id="14" name="Tekstfelt 13">
            <a:extLst>
              <a:ext uri="{FF2B5EF4-FFF2-40B4-BE49-F238E27FC236}">
                <a16:creationId xmlns:a16="http://schemas.microsoft.com/office/drawing/2014/main" id="{DD216CFB-ECC7-4146-9E0D-FF6394EEAC99}"/>
              </a:ext>
            </a:extLst>
          </p:cNvPr>
          <p:cNvSpPr txBox="1"/>
          <p:nvPr userDrawn="1"/>
        </p:nvSpPr>
        <p:spPr>
          <a:xfrm>
            <a:off x="12279709" y="0"/>
            <a:ext cx="1779682" cy="959681"/>
          </a:xfrm>
          <a:prstGeom prst="rect">
            <a:avLst/>
          </a:prstGeom>
          <a:noFill/>
        </p:spPr>
        <p:txBody>
          <a:bodyPr wrap="square" lIns="0" tIns="0" rIns="0" bIns="35995" rtlCol="0" anchor="t" anchorCtr="0">
            <a:spAutoFit/>
          </a:bodyPr>
          <a:lstStyle/>
          <a:p>
            <a:r>
              <a:rPr lang="da-DK" sz="1000" b="1" dirty="0">
                <a:solidFill>
                  <a:schemeClr val="bg1">
                    <a:lumMod val="50000"/>
                  </a:schemeClr>
                </a:solidFill>
              </a:rPr>
              <a:t>Indsætte en nyt billede</a:t>
            </a:r>
          </a:p>
          <a:p>
            <a:r>
              <a:rPr lang="da-DK" sz="1000" dirty="0">
                <a:solidFill>
                  <a:schemeClr val="bg1">
                    <a:lumMod val="50000"/>
                  </a:schemeClr>
                </a:solidFill>
              </a:rPr>
              <a:t>Efter du har indsat et billede, skal du slette billedet, hvis du ønsker et nyt sat ind. </a:t>
            </a:r>
            <a:br>
              <a:rPr lang="da-DK" sz="1000" dirty="0">
                <a:solidFill>
                  <a:schemeClr val="bg1">
                    <a:lumMod val="50000"/>
                  </a:schemeClr>
                </a:solidFill>
              </a:rPr>
            </a:br>
            <a:r>
              <a:rPr lang="da-DK" sz="1000" dirty="0">
                <a:solidFill>
                  <a:schemeClr val="bg1">
                    <a:lumMod val="50000"/>
                  </a:schemeClr>
                </a:solidFill>
              </a:rPr>
              <a:t>Nulstille siden og indsætte et nyt billede via image Library. </a:t>
            </a:r>
          </a:p>
        </p:txBody>
      </p:sp>
      <p:pic>
        <p:nvPicPr>
          <p:cNvPr id="15" name="Billede 14">
            <a:extLst>
              <a:ext uri="{FF2B5EF4-FFF2-40B4-BE49-F238E27FC236}">
                <a16:creationId xmlns:a16="http://schemas.microsoft.com/office/drawing/2014/main" id="{0E7E91F0-8942-48EB-A0A2-034FE71137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276156" y="971253"/>
            <a:ext cx="1783234" cy="759744"/>
          </a:xfrm>
          <a:prstGeom prst="rect">
            <a:avLst/>
          </a:prstGeom>
        </p:spPr>
      </p:pic>
      <p:sp>
        <p:nvSpPr>
          <p:cNvPr id="5" name="FLD_PresentationTitle" hidden="1"/>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pic>
        <p:nvPicPr>
          <p:cNvPr id="16" name="Logo_white">
            <a:extLst>
              <a:ext uri="{FF2B5EF4-FFF2-40B4-BE49-F238E27FC236}">
                <a16:creationId xmlns:a16="http://schemas.microsoft.com/office/drawing/2014/main" id="{95FB0D1B-4AC0-4460-BE86-AD2BB950926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1905" y="6480000"/>
            <a:ext cx="1554998" cy="268870"/>
          </a:xfrm>
          <a:prstGeom prst="rect">
            <a:avLst/>
          </a:prstGeom>
        </p:spPr>
      </p:pic>
    </p:spTree>
    <p:extLst>
      <p:ext uri="{BB962C8B-B14F-4D97-AF65-F5344CB8AC3E}">
        <p14:creationId xmlns:p14="http://schemas.microsoft.com/office/powerpoint/2010/main" val="3605426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orside D">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1613" cy="6861600"/>
          </a:xfrm>
          <a:blipFill>
            <a:blip r:embed="rId2" cstate="email">
              <a:extLst>
                <a:ext uri="{28A0092B-C50C-407E-A947-70E740481C1C}">
                  <a14:useLocalDpi xmlns:a14="http://schemas.microsoft.com/office/drawing/2010/main"/>
                </a:ext>
              </a:extLst>
            </a:blip>
            <a:stretch>
              <a:fillRect/>
            </a:stretch>
          </a:blipFill>
        </p:spPr>
        <p:txBody>
          <a:bodyPr lIns="108000" tIns="0"/>
          <a:lstStyle>
            <a:lvl1pPr marL="0" indent="0" algn="l">
              <a:buNone/>
              <a:defRPr sz="1600" baseline="0">
                <a:solidFill>
                  <a:schemeClr val="tx1"/>
                </a:solidFill>
              </a:defRPr>
            </a:lvl1pPr>
          </a:lstStyle>
          <a:p>
            <a:r>
              <a:rPr lang="da-DK" dirty="0"/>
              <a:t>Klik på denne pladsholder og indsæt billede via Images Library </a:t>
            </a:r>
          </a:p>
        </p:txBody>
      </p:sp>
      <p:sp>
        <p:nvSpPr>
          <p:cNvPr id="2" name="PresentationTitle"/>
          <p:cNvSpPr>
            <a:spLocks noGrp="1"/>
          </p:cNvSpPr>
          <p:nvPr>
            <p:ph type="ctrTitle" hasCustomPrompt="1"/>
          </p:nvPr>
        </p:nvSpPr>
        <p:spPr>
          <a:xfrm>
            <a:off x="2160919" y="2751374"/>
            <a:ext cx="7868576" cy="553998"/>
          </a:xfrm>
        </p:spPr>
        <p:txBody>
          <a:bodyPr wrap="square" anchor="b">
            <a:spAutoFit/>
          </a:bodyPr>
          <a:lstStyle>
            <a:lvl1pPr algn="ctr">
              <a:defRPr sz="3600">
                <a:solidFill>
                  <a:schemeClr val="bg1"/>
                </a:solidFill>
              </a:defRPr>
            </a:lvl1pPr>
          </a:lstStyle>
          <a:p>
            <a:r>
              <a:rPr lang="da-DK" dirty="0"/>
              <a:t>Klik og tilføj titel</a:t>
            </a:r>
          </a:p>
        </p:txBody>
      </p:sp>
      <p:sp>
        <p:nvSpPr>
          <p:cNvPr id="3" name="Subtitle 2"/>
          <p:cNvSpPr>
            <a:spLocks noGrp="1"/>
          </p:cNvSpPr>
          <p:nvPr>
            <p:ph type="subTitle" idx="1" hasCustomPrompt="1"/>
          </p:nvPr>
        </p:nvSpPr>
        <p:spPr>
          <a:xfrm>
            <a:off x="2160919" y="3387404"/>
            <a:ext cx="7868576" cy="343025"/>
          </a:xfrm>
        </p:spPr>
        <p:txBody>
          <a:bodyPr/>
          <a:lstStyle>
            <a:lvl1pPr marL="0" indent="0" algn="ctr">
              <a:spcBef>
                <a:spcPts val="0"/>
              </a:spcBef>
              <a:buFont typeface="Arial" panose="020B0604020202020204" pitchFamily="34" charset="0"/>
              <a:buChar char="​"/>
              <a:defRPr sz="1700" b="1" baseline="0">
                <a:solidFill>
                  <a:schemeClr val="bg1"/>
                </a:solidFill>
                <a:latin typeface="+mj-lt"/>
              </a:defRPr>
            </a:lvl1pPr>
            <a:lvl2pPr marL="0" indent="0" algn="l">
              <a:spcBef>
                <a:spcPts val="0"/>
              </a:spcBef>
              <a:buFont typeface="Arial" panose="020B0604020202020204" pitchFamily="34" charset="0"/>
              <a:buNone/>
              <a:defRPr sz="1700" b="1">
                <a:latin typeface="+mj-lt"/>
              </a:defRPr>
            </a:lvl2pPr>
            <a:lvl3pPr marL="0" indent="0" algn="l">
              <a:spcBef>
                <a:spcPts val="0"/>
              </a:spcBef>
              <a:buFont typeface="Arial" panose="020B0604020202020204" pitchFamily="34" charset="0"/>
              <a:buChar char="​"/>
              <a:defRPr sz="1700" b="1">
                <a:latin typeface="+mj-lt"/>
              </a:defRPr>
            </a:lvl3pPr>
            <a:lvl4pPr marL="0" indent="0" algn="l">
              <a:spcBef>
                <a:spcPts val="0"/>
              </a:spcBef>
              <a:buFont typeface="Arial" panose="020B0604020202020204" pitchFamily="34" charset="0"/>
              <a:buChar char="​"/>
              <a:defRPr sz="1700" b="1">
                <a:latin typeface="+mj-lt"/>
              </a:defRPr>
            </a:lvl4pPr>
            <a:lvl5pPr marL="0" indent="0" algn="l">
              <a:spcBef>
                <a:spcPts val="0"/>
              </a:spcBef>
              <a:buFont typeface="Arial" panose="020B0604020202020204" pitchFamily="34" charset="0"/>
              <a:buChar char="​"/>
              <a:defRPr sz="1700" b="1">
                <a:latin typeface="+mj-lt"/>
              </a:defRPr>
            </a:lvl5pPr>
            <a:lvl6pPr marL="0" indent="0" algn="l">
              <a:spcBef>
                <a:spcPts val="0"/>
              </a:spcBef>
              <a:buFont typeface="Arial" panose="020B0604020202020204" pitchFamily="34" charset="0"/>
              <a:buChar char="​"/>
              <a:defRPr sz="1700" b="1">
                <a:latin typeface="+mj-lt"/>
              </a:defRPr>
            </a:lvl6pPr>
            <a:lvl7pPr marL="0" indent="0" algn="l">
              <a:spcBef>
                <a:spcPts val="0"/>
              </a:spcBef>
              <a:buFont typeface="Arial" panose="020B0604020202020204" pitchFamily="34" charset="0"/>
              <a:buChar char="​"/>
              <a:defRPr sz="1700" b="1">
                <a:latin typeface="+mj-lt"/>
              </a:defRPr>
            </a:lvl7pPr>
            <a:lvl8pPr marL="0" indent="0" algn="l">
              <a:spcBef>
                <a:spcPts val="0"/>
              </a:spcBef>
              <a:buFont typeface="Arial" panose="020B0604020202020204" pitchFamily="34" charset="0"/>
              <a:buChar char="​"/>
              <a:defRPr sz="1700" b="1">
                <a:latin typeface="+mj-lt"/>
              </a:defRPr>
            </a:lvl8pPr>
            <a:lvl9pPr marL="0" indent="0" algn="l">
              <a:spcBef>
                <a:spcPts val="0"/>
              </a:spcBef>
              <a:buFont typeface="Arial" panose="020B0604020202020204" pitchFamily="34" charset="0"/>
              <a:buChar char="​"/>
              <a:defRPr sz="1700" b="1">
                <a:latin typeface="+mj-lt"/>
              </a:defRPr>
            </a:lvl9pPr>
          </a:lstStyle>
          <a:p>
            <a:r>
              <a:rPr lang="da-DK" dirty="0"/>
              <a:t>Klik og tilføj undertekst, maksimum én linje</a:t>
            </a:r>
          </a:p>
        </p:txBody>
      </p:sp>
      <p:sp>
        <p:nvSpPr>
          <p:cNvPr id="11" name="Lokation"/>
          <p:cNvSpPr>
            <a:spLocks noGrp="1"/>
          </p:cNvSpPr>
          <p:nvPr>
            <p:ph type="body" sz="quarter" idx="14" hasCustomPrompt="1"/>
          </p:nvPr>
        </p:nvSpPr>
        <p:spPr>
          <a:xfrm>
            <a:off x="2160919" y="4036685"/>
            <a:ext cx="7868576" cy="215444"/>
          </a:xfrm>
          <a:noFill/>
        </p:spPr>
        <p:txBody>
          <a:bodyPr wrap="square" lIns="0" tIns="0" rIns="0" bIns="0">
            <a:spAutoFit/>
          </a:bodyPr>
          <a:lstStyle>
            <a:lvl1pPr marL="0" indent="0" algn="ctr">
              <a:spcBef>
                <a:spcPts val="0"/>
              </a:spcBef>
              <a:buFont typeface="Arial" panose="020B0604020202020204" pitchFamily="34" charset="0"/>
              <a:buChar char="​"/>
              <a:defRPr sz="1400" b="1" baseline="0">
                <a:solidFill>
                  <a:schemeClr val="bg1"/>
                </a:solidFill>
              </a:defRPr>
            </a:lvl1pPr>
            <a:lvl2pPr marL="0" indent="0" algn="ctr">
              <a:spcBef>
                <a:spcPts val="0"/>
              </a:spcBef>
              <a:buFont typeface="Arial" panose="020B0604020202020204" pitchFamily="34" charset="0"/>
              <a:buNone/>
              <a:defRPr sz="1000">
                <a:solidFill>
                  <a:schemeClr val="bg1"/>
                </a:solidFill>
              </a:defRPr>
            </a:lvl2pPr>
            <a:lvl3pPr marL="0" indent="0" algn="ctr">
              <a:spcBef>
                <a:spcPts val="0"/>
              </a:spcBef>
              <a:buFont typeface="Arial" panose="020B0604020202020204" pitchFamily="34" charset="0"/>
              <a:buChar char="​"/>
              <a:defRPr sz="1000">
                <a:solidFill>
                  <a:schemeClr val="bg1"/>
                </a:solidFill>
              </a:defRPr>
            </a:lvl3pPr>
            <a:lvl4pPr marL="0" indent="0" algn="ctr">
              <a:spcBef>
                <a:spcPts val="0"/>
              </a:spcBef>
              <a:buFont typeface="Arial" panose="020B0604020202020204" pitchFamily="34" charset="0"/>
              <a:buChar char="​"/>
              <a:defRPr sz="1000">
                <a:solidFill>
                  <a:schemeClr val="bg1"/>
                </a:solidFill>
              </a:defRPr>
            </a:lvl4pPr>
            <a:lvl5pPr marL="0" indent="0" algn="ctr">
              <a:spcBef>
                <a:spcPts val="0"/>
              </a:spcBef>
              <a:buFont typeface="Arial" panose="020B0604020202020204" pitchFamily="34" charset="0"/>
              <a:buChar char="​"/>
              <a:defRPr sz="1000">
                <a:solidFill>
                  <a:schemeClr val="bg1"/>
                </a:solidFill>
              </a:defRPr>
            </a:lvl5pPr>
            <a:lvl6pPr marL="0" indent="0" algn="ctr">
              <a:spcBef>
                <a:spcPts val="0"/>
              </a:spcBef>
              <a:buFont typeface="Arial" panose="020B0604020202020204" pitchFamily="34" charset="0"/>
              <a:buChar char="​"/>
              <a:defRPr>
                <a:solidFill>
                  <a:schemeClr val="bg1"/>
                </a:solidFill>
              </a:defRPr>
            </a:lvl6pPr>
            <a:lvl7pPr marL="0" indent="0" algn="ctr">
              <a:spcBef>
                <a:spcPts val="0"/>
              </a:spcBef>
              <a:buFont typeface="Arial" panose="020B0604020202020204" pitchFamily="34" charset="0"/>
              <a:buChar char="​"/>
              <a:defRPr>
                <a:solidFill>
                  <a:schemeClr val="bg1"/>
                </a:solidFill>
              </a:defRPr>
            </a:lvl7pPr>
            <a:lvl8pPr marL="0" indent="0" algn="ctr">
              <a:spcBef>
                <a:spcPts val="0"/>
              </a:spcBef>
              <a:buFont typeface="Arial" panose="020B0604020202020204" pitchFamily="34" charset="0"/>
              <a:buChar char="​"/>
              <a:defRPr>
                <a:solidFill>
                  <a:schemeClr val="bg1"/>
                </a:solidFill>
              </a:defRPr>
            </a:lvl8pPr>
            <a:lvl9pPr marL="0" indent="0" algn="ctr">
              <a:spcBef>
                <a:spcPts val="0"/>
              </a:spcBef>
              <a:buFont typeface="Arial" panose="020B0604020202020204" pitchFamily="34" charset="0"/>
              <a:buChar char="​"/>
              <a:defRPr>
                <a:solidFill>
                  <a:schemeClr val="bg1"/>
                </a:solidFill>
              </a:defRPr>
            </a:lvl9pPr>
          </a:lstStyle>
          <a:p>
            <a:pPr lvl="0"/>
            <a:r>
              <a:rPr lang="da-DK" dirty="0"/>
              <a:t>Klik og tilføj lokation</a:t>
            </a:r>
          </a:p>
        </p:txBody>
      </p:sp>
      <p:sp>
        <p:nvSpPr>
          <p:cNvPr id="4" name="Date_DateCustomA"/>
          <p:cNvSpPr>
            <a:spLocks noGrp="1"/>
          </p:cNvSpPr>
          <p:nvPr>
            <p:ph type="dt" sz="half" idx="10"/>
          </p:nvPr>
        </p:nvSpPr>
        <p:spPr>
          <a:xfrm>
            <a:off x="2160919" y="3804685"/>
            <a:ext cx="7868576" cy="215444"/>
          </a:xfrm>
        </p:spPr>
        <p:txBody>
          <a:bodyPr wrap="square" anchor="t" anchorCtr="0">
            <a:spAutoFit/>
          </a:bodyPr>
          <a:lstStyle>
            <a:lvl1pPr algn="ctr">
              <a:defRPr sz="1400" b="1">
                <a:solidFill>
                  <a:schemeClr val="bg1"/>
                </a:solidFill>
              </a:defRPr>
            </a:lvl1pPr>
          </a:lstStyle>
          <a:p>
            <a:endParaRPr lang="da-DK" dirty="0"/>
          </a:p>
        </p:txBody>
      </p:sp>
      <p:sp>
        <p:nvSpPr>
          <p:cNvPr id="13" name="Tekstfelt 12">
            <a:extLst>
              <a:ext uri="{FF2B5EF4-FFF2-40B4-BE49-F238E27FC236}">
                <a16:creationId xmlns:a16="http://schemas.microsoft.com/office/drawing/2014/main" id="{FCEE42A0-3201-4831-A2D0-9873D3745694}"/>
              </a:ext>
            </a:extLst>
          </p:cNvPr>
          <p:cNvSpPr txBox="1"/>
          <p:nvPr userDrawn="1"/>
        </p:nvSpPr>
        <p:spPr>
          <a:xfrm>
            <a:off x="12279709" y="0"/>
            <a:ext cx="1779682" cy="959681"/>
          </a:xfrm>
          <a:prstGeom prst="rect">
            <a:avLst/>
          </a:prstGeom>
          <a:noFill/>
        </p:spPr>
        <p:txBody>
          <a:bodyPr wrap="square" lIns="0" tIns="0" rIns="0" bIns="35995" rtlCol="0" anchor="t" anchorCtr="0">
            <a:spAutoFit/>
          </a:bodyPr>
          <a:lstStyle/>
          <a:p>
            <a:r>
              <a:rPr lang="da-DK" sz="1000" b="1" dirty="0">
                <a:solidFill>
                  <a:schemeClr val="bg1">
                    <a:lumMod val="50000"/>
                  </a:schemeClr>
                </a:solidFill>
              </a:rPr>
              <a:t>Indsætte en nyt billede</a:t>
            </a:r>
          </a:p>
          <a:p>
            <a:r>
              <a:rPr lang="da-DK" sz="1000" dirty="0">
                <a:solidFill>
                  <a:schemeClr val="bg1">
                    <a:lumMod val="50000"/>
                  </a:schemeClr>
                </a:solidFill>
              </a:rPr>
              <a:t>Efter du har indsat et billede, skal du slette billedet, hvis du ønsker et nyt sat ind. </a:t>
            </a:r>
            <a:br>
              <a:rPr lang="da-DK" sz="1000" dirty="0">
                <a:solidFill>
                  <a:schemeClr val="bg1">
                    <a:lumMod val="50000"/>
                  </a:schemeClr>
                </a:solidFill>
              </a:rPr>
            </a:br>
            <a:r>
              <a:rPr lang="da-DK" sz="1000" dirty="0">
                <a:solidFill>
                  <a:schemeClr val="bg1">
                    <a:lumMod val="50000"/>
                  </a:schemeClr>
                </a:solidFill>
              </a:rPr>
              <a:t>Nulstille siden og indsætte et nyt billede via image Library. </a:t>
            </a:r>
          </a:p>
        </p:txBody>
      </p:sp>
      <p:pic>
        <p:nvPicPr>
          <p:cNvPr id="14" name="Billede 13">
            <a:extLst>
              <a:ext uri="{FF2B5EF4-FFF2-40B4-BE49-F238E27FC236}">
                <a16:creationId xmlns:a16="http://schemas.microsoft.com/office/drawing/2014/main" id="{5ED322DD-B3C8-4516-A4DA-946DF60BFA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276156" y="971253"/>
            <a:ext cx="1783234" cy="759744"/>
          </a:xfrm>
          <a:prstGeom prst="rect">
            <a:avLst/>
          </a:prstGeom>
        </p:spPr>
      </p:pic>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pic>
        <p:nvPicPr>
          <p:cNvPr id="12" name="Logo_white">
            <a:extLst>
              <a:ext uri="{FF2B5EF4-FFF2-40B4-BE49-F238E27FC236}">
                <a16:creationId xmlns:a16="http://schemas.microsoft.com/office/drawing/2014/main" id="{63D01762-13D4-47A2-A7BF-3954D4F8739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1905" y="6480000"/>
            <a:ext cx="1554998" cy="268870"/>
          </a:xfrm>
          <a:prstGeom prst="rect">
            <a:avLst/>
          </a:prstGeom>
        </p:spPr>
      </p:pic>
    </p:spTree>
    <p:extLst>
      <p:ext uri="{BB962C8B-B14F-4D97-AF65-F5344CB8AC3E}">
        <p14:creationId xmlns:p14="http://schemas.microsoft.com/office/powerpoint/2010/main" val="1247709843"/>
      </p:ext>
    </p:extLst>
  </p:cSld>
  <p:clrMapOvr>
    <a:masterClrMapping/>
  </p:clrMapOvr>
  <p:extLst>
    <p:ext uri="{DCECCB84-F9BA-43D5-87BE-67443E8EF086}">
      <p15:sldGuideLst xmlns:p15="http://schemas.microsoft.com/office/powerpoint/2012/main">
        <p15:guide id="1" pos="1360">
          <p15:clr>
            <a:srgbClr val="FBAE40"/>
          </p15:clr>
        </p15:guide>
        <p15:guide id="4" orient="horz" pos="1732">
          <p15:clr>
            <a:srgbClr val="FBAE40"/>
          </p15:clr>
        </p15:guide>
        <p15:guide id="5" orient="horz" pos="2684">
          <p15:clr>
            <a:srgbClr val="FBAE40"/>
          </p15:clr>
        </p15:guide>
        <p15:guide id="6" pos="631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orside E">
    <p:spTree>
      <p:nvGrpSpPr>
        <p:cNvPr id="1" name=""/>
        <p:cNvGrpSpPr/>
        <p:nvPr/>
      </p:nvGrpSpPr>
      <p:grpSpPr>
        <a:xfrm>
          <a:off x="0" y="0"/>
          <a:ext cx="0" cy="0"/>
          <a:chOff x="0" y="0"/>
          <a:chExt cx="0" cy="0"/>
        </a:xfrm>
      </p:grpSpPr>
      <p:sp>
        <p:nvSpPr>
          <p:cNvPr id="16" name="Baggrund">
            <a:extLst>
              <a:ext uri="{FF2B5EF4-FFF2-40B4-BE49-F238E27FC236}">
                <a16:creationId xmlns:a16="http://schemas.microsoft.com/office/drawing/2014/main" id="{D3E24A80-6896-46FE-97D2-388D5985C627}"/>
              </a:ext>
            </a:extLst>
          </p:cNvPr>
          <p:cNvSpPr/>
          <p:nvPr userDrawn="1"/>
        </p:nvSpPr>
        <p:spPr>
          <a:xfrm>
            <a:off x="0" y="0"/>
            <a:ext cx="12188013" cy="6858000"/>
          </a:xfrm>
          <a:prstGeom prst="rect">
            <a:avLst/>
          </a:prstGeom>
          <a:solidFill>
            <a:srgbClr val="0F1E8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PresentationTitle"/>
          <p:cNvSpPr>
            <a:spLocks noGrp="1"/>
          </p:cNvSpPr>
          <p:nvPr>
            <p:ph type="ctrTitle" hasCustomPrompt="1"/>
          </p:nvPr>
        </p:nvSpPr>
        <p:spPr>
          <a:xfrm>
            <a:off x="2160919" y="2751374"/>
            <a:ext cx="7868576" cy="553998"/>
          </a:xfrm>
        </p:spPr>
        <p:txBody>
          <a:bodyPr wrap="square" anchor="b">
            <a:spAutoFit/>
          </a:bodyPr>
          <a:lstStyle>
            <a:lvl1pPr algn="ctr">
              <a:defRPr sz="3600">
                <a:solidFill>
                  <a:schemeClr val="bg1"/>
                </a:solidFill>
              </a:defRPr>
            </a:lvl1pPr>
          </a:lstStyle>
          <a:p>
            <a:r>
              <a:rPr lang="da-DK" dirty="0"/>
              <a:t>Klik og tilføj titel</a:t>
            </a:r>
          </a:p>
        </p:txBody>
      </p:sp>
      <p:sp>
        <p:nvSpPr>
          <p:cNvPr id="3" name="Subtitle 2"/>
          <p:cNvSpPr>
            <a:spLocks noGrp="1"/>
          </p:cNvSpPr>
          <p:nvPr>
            <p:ph type="subTitle" idx="1" hasCustomPrompt="1"/>
          </p:nvPr>
        </p:nvSpPr>
        <p:spPr>
          <a:xfrm>
            <a:off x="2160919" y="3387404"/>
            <a:ext cx="7868576" cy="343025"/>
          </a:xfrm>
        </p:spPr>
        <p:txBody>
          <a:bodyPr/>
          <a:lstStyle>
            <a:lvl1pPr marL="0" indent="0" algn="ctr">
              <a:spcBef>
                <a:spcPts val="0"/>
              </a:spcBef>
              <a:buFont typeface="Arial" panose="020B0604020202020204" pitchFamily="34" charset="0"/>
              <a:buChar char="​"/>
              <a:defRPr sz="1700" b="1" baseline="0">
                <a:solidFill>
                  <a:schemeClr val="bg1"/>
                </a:solidFill>
                <a:latin typeface="+mj-lt"/>
              </a:defRPr>
            </a:lvl1pPr>
            <a:lvl2pPr marL="0" indent="0" algn="l">
              <a:spcBef>
                <a:spcPts val="0"/>
              </a:spcBef>
              <a:buFont typeface="Arial" panose="020B0604020202020204" pitchFamily="34" charset="0"/>
              <a:buNone/>
              <a:defRPr sz="1700" b="1">
                <a:latin typeface="+mj-lt"/>
              </a:defRPr>
            </a:lvl2pPr>
            <a:lvl3pPr marL="0" indent="0" algn="l">
              <a:spcBef>
                <a:spcPts val="0"/>
              </a:spcBef>
              <a:buFont typeface="Arial" panose="020B0604020202020204" pitchFamily="34" charset="0"/>
              <a:buChar char="​"/>
              <a:defRPr sz="1700" b="1">
                <a:latin typeface="+mj-lt"/>
              </a:defRPr>
            </a:lvl3pPr>
            <a:lvl4pPr marL="0" indent="0" algn="l">
              <a:spcBef>
                <a:spcPts val="0"/>
              </a:spcBef>
              <a:buFont typeface="Arial" panose="020B0604020202020204" pitchFamily="34" charset="0"/>
              <a:buChar char="​"/>
              <a:defRPr sz="1700" b="1">
                <a:latin typeface="+mj-lt"/>
              </a:defRPr>
            </a:lvl4pPr>
            <a:lvl5pPr marL="0" indent="0" algn="l">
              <a:spcBef>
                <a:spcPts val="0"/>
              </a:spcBef>
              <a:buFont typeface="Arial" panose="020B0604020202020204" pitchFamily="34" charset="0"/>
              <a:buChar char="​"/>
              <a:defRPr sz="1700" b="1">
                <a:latin typeface="+mj-lt"/>
              </a:defRPr>
            </a:lvl5pPr>
            <a:lvl6pPr marL="0" indent="0" algn="l">
              <a:spcBef>
                <a:spcPts val="0"/>
              </a:spcBef>
              <a:buFont typeface="Arial" panose="020B0604020202020204" pitchFamily="34" charset="0"/>
              <a:buChar char="​"/>
              <a:defRPr sz="1700" b="1">
                <a:latin typeface="+mj-lt"/>
              </a:defRPr>
            </a:lvl6pPr>
            <a:lvl7pPr marL="0" indent="0" algn="l">
              <a:spcBef>
                <a:spcPts val="0"/>
              </a:spcBef>
              <a:buFont typeface="Arial" panose="020B0604020202020204" pitchFamily="34" charset="0"/>
              <a:buChar char="​"/>
              <a:defRPr sz="1700" b="1">
                <a:latin typeface="+mj-lt"/>
              </a:defRPr>
            </a:lvl7pPr>
            <a:lvl8pPr marL="0" indent="0" algn="l">
              <a:spcBef>
                <a:spcPts val="0"/>
              </a:spcBef>
              <a:buFont typeface="Arial" panose="020B0604020202020204" pitchFamily="34" charset="0"/>
              <a:buChar char="​"/>
              <a:defRPr sz="1700" b="1">
                <a:latin typeface="+mj-lt"/>
              </a:defRPr>
            </a:lvl8pPr>
            <a:lvl9pPr marL="0" indent="0" algn="l">
              <a:spcBef>
                <a:spcPts val="0"/>
              </a:spcBef>
              <a:buFont typeface="Arial" panose="020B0604020202020204" pitchFamily="34" charset="0"/>
              <a:buChar char="​"/>
              <a:defRPr sz="1700" b="1">
                <a:latin typeface="+mj-lt"/>
              </a:defRPr>
            </a:lvl9pPr>
          </a:lstStyle>
          <a:p>
            <a:r>
              <a:rPr lang="da-DK" dirty="0"/>
              <a:t>Klik og tilføj undertekst, maksimum én linje</a:t>
            </a:r>
          </a:p>
        </p:txBody>
      </p:sp>
      <p:sp>
        <p:nvSpPr>
          <p:cNvPr id="11" name="Lokation"/>
          <p:cNvSpPr>
            <a:spLocks noGrp="1"/>
          </p:cNvSpPr>
          <p:nvPr>
            <p:ph type="body" sz="quarter" idx="14" hasCustomPrompt="1"/>
          </p:nvPr>
        </p:nvSpPr>
        <p:spPr>
          <a:xfrm>
            <a:off x="2160919" y="4036685"/>
            <a:ext cx="7868576" cy="215444"/>
          </a:xfrm>
          <a:noFill/>
        </p:spPr>
        <p:txBody>
          <a:bodyPr wrap="square" lIns="0" tIns="0" rIns="0" bIns="0">
            <a:spAutoFit/>
          </a:bodyPr>
          <a:lstStyle>
            <a:lvl1pPr marL="0" indent="0" algn="ctr">
              <a:spcBef>
                <a:spcPts val="0"/>
              </a:spcBef>
              <a:buFont typeface="Arial" panose="020B0604020202020204" pitchFamily="34" charset="0"/>
              <a:buChar char="​"/>
              <a:defRPr sz="1400" b="1" baseline="0">
                <a:solidFill>
                  <a:schemeClr val="bg1"/>
                </a:solidFill>
              </a:defRPr>
            </a:lvl1pPr>
            <a:lvl2pPr marL="0" indent="0" algn="ctr">
              <a:spcBef>
                <a:spcPts val="0"/>
              </a:spcBef>
              <a:buFont typeface="Arial" panose="020B0604020202020204" pitchFamily="34" charset="0"/>
              <a:buNone/>
              <a:defRPr sz="1000">
                <a:solidFill>
                  <a:schemeClr val="bg1"/>
                </a:solidFill>
              </a:defRPr>
            </a:lvl2pPr>
            <a:lvl3pPr marL="0" indent="0" algn="ctr">
              <a:spcBef>
                <a:spcPts val="0"/>
              </a:spcBef>
              <a:buFont typeface="Arial" panose="020B0604020202020204" pitchFamily="34" charset="0"/>
              <a:buChar char="​"/>
              <a:defRPr sz="1000">
                <a:solidFill>
                  <a:schemeClr val="bg1"/>
                </a:solidFill>
              </a:defRPr>
            </a:lvl3pPr>
            <a:lvl4pPr marL="0" indent="0" algn="ctr">
              <a:spcBef>
                <a:spcPts val="0"/>
              </a:spcBef>
              <a:buFont typeface="Arial" panose="020B0604020202020204" pitchFamily="34" charset="0"/>
              <a:buChar char="​"/>
              <a:defRPr sz="1000">
                <a:solidFill>
                  <a:schemeClr val="bg1"/>
                </a:solidFill>
              </a:defRPr>
            </a:lvl4pPr>
            <a:lvl5pPr marL="0" indent="0" algn="ctr">
              <a:spcBef>
                <a:spcPts val="0"/>
              </a:spcBef>
              <a:buFont typeface="Arial" panose="020B0604020202020204" pitchFamily="34" charset="0"/>
              <a:buChar char="​"/>
              <a:defRPr sz="1000">
                <a:solidFill>
                  <a:schemeClr val="bg1"/>
                </a:solidFill>
              </a:defRPr>
            </a:lvl5pPr>
            <a:lvl6pPr marL="0" indent="0" algn="ctr">
              <a:spcBef>
                <a:spcPts val="0"/>
              </a:spcBef>
              <a:buFont typeface="Arial" panose="020B0604020202020204" pitchFamily="34" charset="0"/>
              <a:buChar char="​"/>
              <a:defRPr>
                <a:solidFill>
                  <a:schemeClr val="bg1"/>
                </a:solidFill>
              </a:defRPr>
            </a:lvl6pPr>
            <a:lvl7pPr marL="0" indent="0" algn="ctr">
              <a:spcBef>
                <a:spcPts val="0"/>
              </a:spcBef>
              <a:buFont typeface="Arial" panose="020B0604020202020204" pitchFamily="34" charset="0"/>
              <a:buChar char="​"/>
              <a:defRPr>
                <a:solidFill>
                  <a:schemeClr val="bg1"/>
                </a:solidFill>
              </a:defRPr>
            </a:lvl7pPr>
            <a:lvl8pPr marL="0" indent="0" algn="ctr">
              <a:spcBef>
                <a:spcPts val="0"/>
              </a:spcBef>
              <a:buFont typeface="Arial" panose="020B0604020202020204" pitchFamily="34" charset="0"/>
              <a:buChar char="​"/>
              <a:defRPr>
                <a:solidFill>
                  <a:schemeClr val="bg1"/>
                </a:solidFill>
              </a:defRPr>
            </a:lvl8pPr>
            <a:lvl9pPr marL="0" indent="0" algn="ctr">
              <a:spcBef>
                <a:spcPts val="0"/>
              </a:spcBef>
              <a:buFont typeface="Arial" panose="020B0604020202020204" pitchFamily="34" charset="0"/>
              <a:buChar char="​"/>
              <a:defRPr>
                <a:solidFill>
                  <a:schemeClr val="bg1"/>
                </a:solidFill>
              </a:defRPr>
            </a:lvl9pPr>
          </a:lstStyle>
          <a:p>
            <a:pPr lvl="0"/>
            <a:r>
              <a:rPr lang="da-DK" dirty="0"/>
              <a:t>Klik og tilføj lokation</a:t>
            </a:r>
          </a:p>
        </p:txBody>
      </p:sp>
      <p:sp>
        <p:nvSpPr>
          <p:cNvPr id="4" name="Date_DateCustomA"/>
          <p:cNvSpPr>
            <a:spLocks noGrp="1"/>
          </p:cNvSpPr>
          <p:nvPr>
            <p:ph type="dt" sz="half" idx="10"/>
          </p:nvPr>
        </p:nvSpPr>
        <p:spPr>
          <a:xfrm>
            <a:off x="2160919" y="3804685"/>
            <a:ext cx="7868576" cy="215444"/>
          </a:xfrm>
        </p:spPr>
        <p:txBody>
          <a:bodyPr wrap="square" anchor="t" anchorCtr="0">
            <a:spAutoFit/>
          </a:bodyPr>
          <a:lstStyle>
            <a:lvl1pPr algn="ctr">
              <a:defRPr sz="1400" b="1">
                <a:solidFill>
                  <a:schemeClr val="bg1"/>
                </a:solidFill>
              </a:defRPr>
            </a:lvl1pPr>
          </a:lstStyle>
          <a:p>
            <a:endParaRPr lang="da-DK"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pic>
        <p:nvPicPr>
          <p:cNvPr id="12" name="Logo_white">
            <a:extLst>
              <a:ext uri="{FF2B5EF4-FFF2-40B4-BE49-F238E27FC236}">
                <a16:creationId xmlns:a16="http://schemas.microsoft.com/office/drawing/2014/main" id="{63D01762-13D4-47A2-A7BF-3954D4F873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05" y="6480000"/>
            <a:ext cx="1554998" cy="268870"/>
          </a:xfrm>
          <a:prstGeom prst="rect">
            <a:avLst/>
          </a:prstGeom>
        </p:spPr>
      </p:pic>
    </p:spTree>
    <p:extLst>
      <p:ext uri="{BB962C8B-B14F-4D97-AF65-F5344CB8AC3E}">
        <p14:creationId xmlns:p14="http://schemas.microsoft.com/office/powerpoint/2010/main" val="2118083304"/>
      </p:ext>
    </p:extLst>
  </p:cSld>
  <p:clrMapOvr>
    <a:masterClrMapping/>
  </p:clrMapOvr>
  <p:extLst>
    <p:ext uri="{DCECCB84-F9BA-43D5-87BE-67443E8EF086}">
      <p15:sldGuideLst xmlns:p15="http://schemas.microsoft.com/office/powerpoint/2012/main">
        <p15:guide id="1" pos="1360">
          <p15:clr>
            <a:srgbClr val="FBAE40"/>
          </p15:clr>
        </p15:guide>
        <p15:guide id="4" orient="horz" pos="1732">
          <p15:clr>
            <a:srgbClr val="FBAE40"/>
          </p15:clr>
        </p15:guide>
        <p15:guide id="5" orient="horz" pos="2684">
          <p15:clr>
            <a:srgbClr val="FBAE40"/>
          </p15:clr>
        </p15:guide>
        <p15:guide id="6" pos="631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6664" y="491396"/>
            <a:ext cx="6254162" cy="959717"/>
          </a:xfrm>
        </p:spPr>
        <p:txBody>
          <a:bodyPr/>
          <a:lstStyle/>
          <a:p>
            <a:r>
              <a:rPr lang="da-DK" dirty="0"/>
              <a:t>Klik for at redigere i master</a:t>
            </a:r>
          </a:p>
        </p:txBody>
      </p:sp>
      <p:sp>
        <p:nvSpPr>
          <p:cNvPr id="3" name="Date_DateCustomA"/>
          <p:cNvSpPr>
            <a:spLocks noGrp="1"/>
          </p:cNvSpPr>
          <p:nvPr>
            <p:ph type="dt" sz="half" idx="10"/>
          </p:nvPr>
        </p:nvSpPr>
        <p:spPr/>
        <p:txBody>
          <a:bodyPr/>
          <a:lstStyle/>
          <a:p>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Pladsholder til tekst 7"/>
          <p:cNvSpPr>
            <a:spLocks noGrp="1"/>
          </p:cNvSpPr>
          <p:nvPr>
            <p:ph type="body" sz="quarter" idx="13" hasCustomPrompt="1"/>
          </p:nvPr>
        </p:nvSpPr>
        <p:spPr>
          <a:xfrm>
            <a:off x="566664" y="1659600"/>
            <a:ext cx="6254162" cy="4626000"/>
          </a:xfrm>
        </p:spPr>
        <p:txBody>
          <a:bodyPr/>
          <a:lstStyle>
            <a:lvl1pPr marL="323968" indent="-323968">
              <a:spcBef>
                <a:spcPts val="1200"/>
              </a:spcBef>
              <a:buClrTx/>
              <a:buFont typeface="+mj-lt"/>
              <a:buAutoNum type="arabicPeriod"/>
              <a:tabLst>
                <a:tab pos="6256174" algn="r"/>
              </a:tabLst>
              <a:defRPr sz="1800" baseline="0"/>
            </a:lvl1pPr>
            <a:lvl2pPr marL="547145">
              <a:defRPr/>
            </a:lvl2pPr>
            <a:lvl3pPr marL="752325">
              <a:defRPr/>
            </a:lvl3pPr>
            <a:lvl4pPr marL="957504">
              <a:defRPr/>
            </a:lvl4pPr>
            <a:lvl5pPr marL="1162684">
              <a:defRPr/>
            </a:lvl5pPr>
          </a:lstStyle>
          <a:p>
            <a:pPr lvl="0"/>
            <a:r>
              <a:rPr lang="da-DK" dirty="0"/>
              <a:t>Klik for at tilføje tekst, klik tabuleringstasten for at indsætte </a:t>
            </a:r>
            <a:r>
              <a:rPr lang="da-DK" dirty="0" err="1"/>
              <a:t>højrestillet</a:t>
            </a:r>
            <a:r>
              <a:rPr lang="da-DK" dirty="0"/>
              <a:t> sidetal </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Rektangel 8"/>
          <p:cNvSpPr/>
          <p:nvPr userDrawn="1"/>
        </p:nvSpPr>
        <p:spPr>
          <a:xfrm>
            <a:off x="10179176" y="569913"/>
            <a:ext cx="1439812" cy="1440002"/>
          </a:xfrm>
          <a:prstGeom prst="rect">
            <a:avLst/>
          </a:prstGeom>
          <a:solidFill>
            <a:srgbClr val="070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a:p>
        </p:txBody>
      </p:sp>
      <p:sp>
        <p:nvSpPr>
          <p:cNvPr id="10"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11" name="Pladsholder til tekst 8"/>
          <p:cNvSpPr>
            <a:spLocks noGrp="1"/>
          </p:cNvSpPr>
          <p:nvPr>
            <p:ph type="body" sz="quarter" idx="19" hasCustomPrompt="1"/>
          </p:nvPr>
        </p:nvSpPr>
        <p:spPr>
          <a:xfrm>
            <a:off x="566663" y="5713364"/>
            <a:ext cx="6255986"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Tree>
    <p:extLst>
      <p:ext uri="{BB962C8B-B14F-4D97-AF65-F5344CB8AC3E}">
        <p14:creationId xmlns:p14="http://schemas.microsoft.com/office/powerpoint/2010/main" val="4043747489"/>
      </p:ext>
    </p:extLst>
  </p:cSld>
  <p:clrMapOvr>
    <a:masterClrMapping/>
  </p:clrMapOvr>
  <p:extLst>
    <p:ext uri="{DCECCB84-F9BA-43D5-87BE-67443E8EF086}">
      <p15:sldGuideLst xmlns:p15="http://schemas.microsoft.com/office/powerpoint/2012/main">
        <p15:guide id="1" pos="42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billede A">
    <p:spTree>
      <p:nvGrpSpPr>
        <p:cNvPr id="1" name=""/>
        <p:cNvGrpSpPr/>
        <p:nvPr/>
      </p:nvGrpSpPr>
      <p:grpSpPr>
        <a:xfrm>
          <a:off x="0" y="0"/>
          <a:ext cx="0" cy="0"/>
          <a:chOff x="0" y="0"/>
          <a:chExt cx="0" cy="0"/>
        </a:xfrm>
      </p:grpSpPr>
      <p:sp>
        <p:nvSpPr>
          <p:cNvPr id="15" name="Pladsholder til billede 14">
            <a:extLst>
              <a:ext uri="{FF2B5EF4-FFF2-40B4-BE49-F238E27FC236}">
                <a16:creationId xmlns:a16="http://schemas.microsoft.com/office/drawing/2014/main" id="{E554143C-F994-4082-871E-C3D921E55BD6}"/>
              </a:ext>
            </a:extLst>
          </p:cNvPr>
          <p:cNvSpPr>
            <a:spLocks noGrp="1"/>
          </p:cNvSpPr>
          <p:nvPr>
            <p:ph type="pic" sz="quarter" idx="13" hasCustomPrompt="1"/>
          </p:nvPr>
        </p:nvSpPr>
        <p:spPr>
          <a:xfrm>
            <a:off x="7506311" y="291223"/>
            <a:ext cx="4388588" cy="547094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72000" tIns="252000" rIns="72000" anchor="t" anchorCtr="0">
            <a:noAutofit/>
          </a:bodyPr>
          <a:lstStyle>
            <a:lvl1pPr marL="0" marR="0" indent="0" algn="ctr" defTabSz="914309" rtl="0" eaLnBrk="1" fontAlgn="auto" latinLnBrk="0" hangingPunct="1">
              <a:lnSpc>
                <a:spcPct val="100000"/>
              </a:lnSpc>
              <a:spcBef>
                <a:spcPts val="900"/>
              </a:spcBef>
              <a:spcAft>
                <a:spcPts val="0"/>
              </a:spcAft>
              <a:buClr>
                <a:schemeClr val="accent2"/>
              </a:buClr>
              <a:buSzTx/>
              <a:buFont typeface="Arial" panose="020B0604020202020204" pitchFamily="34" charset="0"/>
              <a:buNone/>
              <a:tabLst/>
              <a:defRPr sz="1400"/>
            </a:lvl1pPr>
          </a:lstStyle>
          <a:p>
            <a:r>
              <a:rPr lang="da-DK" dirty="0"/>
              <a:t>Klik på denne pladsholder og indsæt billede via Images Library </a:t>
            </a:r>
          </a:p>
        </p:txBody>
      </p:sp>
      <p:sp>
        <p:nvSpPr>
          <p:cNvPr id="12"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2" name="Title 1"/>
          <p:cNvSpPr>
            <a:spLocks noGrp="1"/>
          </p:cNvSpPr>
          <p:nvPr>
            <p:ph type="title" hasCustomPrompt="1"/>
          </p:nvPr>
        </p:nvSpPr>
        <p:spPr>
          <a:xfrm>
            <a:off x="566663" y="491396"/>
            <a:ext cx="6255986" cy="959717"/>
          </a:xfrm>
        </p:spPr>
        <p:txBody>
          <a:bodyPr/>
          <a:lstStyle>
            <a:lvl1pPr>
              <a:defRPr/>
            </a:lvl1pPr>
          </a:lstStyle>
          <a:p>
            <a:r>
              <a:rPr lang="da-DK" dirty="0"/>
              <a:t>Klik og tilføj titel i maks. 2 linjer</a:t>
            </a:r>
            <a:endParaRPr lang="da-DK" noProof="0" dirty="0"/>
          </a:p>
        </p:txBody>
      </p:sp>
      <p:sp>
        <p:nvSpPr>
          <p:cNvPr id="3" name="Content Placeholder 2"/>
          <p:cNvSpPr>
            <a:spLocks noGrp="1"/>
          </p:cNvSpPr>
          <p:nvPr>
            <p:ph idx="1" hasCustomPrompt="1"/>
          </p:nvPr>
        </p:nvSpPr>
        <p:spPr>
          <a:xfrm>
            <a:off x="566663" y="1657805"/>
            <a:ext cx="6255986" cy="4627339"/>
          </a:xfrm>
        </p:spPr>
        <p:txBody>
          <a:bodyPr/>
          <a:lstStyle>
            <a:lvl1pPr>
              <a:defRPr/>
            </a:lvl1pPr>
          </a:lstStyle>
          <a:p>
            <a:pPr lvl="0"/>
            <a:r>
              <a:rPr lang="da-DK" noProof="0" dirty="0"/>
              <a:t>Klik her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Fourthlevel</a:t>
            </a:r>
            <a:endParaRPr lang="da-DK" noProof="0" dirty="0"/>
          </a:p>
          <a:p>
            <a:pPr lvl="4"/>
            <a:r>
              <a:rPr lang="da-DK" noProof="0" dirty="0"/>
              <a:t>Fifth </a:t>
            </a:r>
            <a:r>
              <a:rPr lang="da-DK" noProof="0" dirty="0" err="1"/>
              <a:t>level</a:t>
            </a:r>
            <a:endParaRPr lang="da-DK" noProof="0" dirty="0"/>
          </a:p>
        </p:txBody>
      </p:sp>
      <p:sp>
        <p:nvSpPr>
          <p:cNvPr id="9" name="Pladsholder til tekst 8"/>
          <p:cNvSpPr>
            <a:spLocks noGrp="1"/>
          </p:cNvSpPr>
          <p:nvPr>
            <p:ph type="body" sz="quarter" idx="19" hasCustomPrompt="1"/>
          </p:nvPr>
        </p:nvSpPr>
        <p:spPr>
          <a:xfrm>
            <a:off x="566663" y="5713364"/>
            <a:ext cx="6255986"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4" name="Date_DateCustomA"/>
          <p:cNvSpPr>
            <a:spLocks noGrp="1"/>
          </p:cNvSpPr>
          <p:nvPr>
            <p:ph type="dt" sz="half" idx="10"/>
          </p:nvPr>
        </p:nvSpPr>
        <p:spPr/>
        <p:txBody>
          <a:bodyPr/>
          <a:lstStyle/>
          <a:p>
            <a:endParaRPr lang="da-DK" noProof="0" dirty="0"/>
          </a:p>
        </p:txBody>
      </p:sp>
      <p:sp>
        <p:nvSpPr>
          <p:cNvPr id="5" name="FLD_PresentationTitle"/>
          <p:cNvSpPr>
            <a:spLocks noGrp="1"/>
          </p:cNvSpPr>
          <p:nvPr>
            <p:ph type="ftr" sz="quarter" idx="11"/>
          </p:nvPr>
        </p:nvSpPr>
        <p:spPr>
          <a:xfrm>
            <a:off x="8706834" y="6443249"/>
            <a:ext cx="1832795" cy="180000"/>
          </a:xfrm>
        </p:spPr>
        <p:txBody>
          <a:bodyPr/>
          <a:lstStyle/>
          <a:p>
            <a:endParaRPr lang="da-DK" noProof="0" dirty="0"/>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
        <p:nvSpPr>
          <p:cNvPr id="13" name="Text Placeholder 16">
            <a:extLst>
              <a:ext uri="{FF2B5EF4-FFF2-40B4-BE49-F238E27FC236}">
                <a16:creationId xmlns:a16="http://schemas.microsoft.com/office/drawing/2014/main" id="{D4B45C69-BB34-4AE8-8157-D7C28BE81B92}"/>
              </a:ext>
            </a:extLst>
          </p:cNvPr>
          <p:cNvSpPr>
            <a:spLocks noGrp="1" noChangeAspect="1"/>
          </p:cNvSpPr>
          <p:nvPr>
            <p:ph type="body" sz="quarter" idx="16" hasCustomPrompt="1"/>
          </p:nvPr>
        </p:nvSpPr>
        <p:spPr>
          <a:xfrm>
            <a:off x="7258567" y="5183153"/>
            <a:ext cx="1404363" cy="1404000"/>
          </a:xfrm>
          <a:solidFill>
            <a:srgbClr val="07094A"/>
          </a:solidFill>
        </p:spPr>
        <p:txBody>
          <a:bodyPr lIns="72000" tIns="72000" rIns="72000" bIns="72000"/>
          <a:lstStyle>
            <a:lvl1pPr marL="0" indent="0">
              <a:spcBef>
                <a:spcPts val="0"/>
              </a:spcBef>
              <a:buFontTx/>
              <a:buNone/>
              <a:defRPr sz="100">
                <a:noFill/>
              </a:defRPr>
            </a:lvl1pPr>
            <a:lvl2pPr marL="0" indent="0">
              <a:spcBef>
                <a:spcPts val="0"/>
              </a:spcBef>
              <a:buFontTx/>
              <a:buNone/>
              <a:defRPr sz="1000"/>
            </a:lvl2pPr>
            <a:lvl3pPr marL="0" indent="0">
              <a:spcBef>
                <a:spcPts val="0"/>
              </a:spcBef>
              <a:buFontTx/>
              <a:buNone/>
              <a:defRPr sz="1000"/>
            </a:lvl3pPr>
            <a:lvl4pPr marL="0" indent="0">
              <a:spcBef>
                <a:spcPts val="0"/>
              </a:spcBef>
              <a:buFontTx/>
              <a:buNone/>
              <a:defRPr sz="1000"/>
            </a:lvl4pPr>
            <a:lvl5pPr marL="0" indent="0">
              <a:spcBef>
                <a:spcPts val="0"/>
              </a:spcBef>
              <a:buFontTx/>
              <a:buNone/>
              <a:defRPr sz="1000"/>
            </a:lvl5pPr>
            <a:lvl6pPr marL="0" indent="0">
              <a:spcBef>
                <a:spcPts val="0"/>
              </a:spcBef>
              <a:buFontTx/>
              <a:buNone/>
              <a:defRPr sz="1000"/>
            </a:lvl6pPr>
            <a:lvl7pPr marL="0" indent="0">
              <a:spcBef>
                <a:spcPts val="0"/>
              </a:spcBef>
              <a:buFontTx/>
              <a:buNone/>
              <a:defRPr sz="1000"/>
            </a:lvl7pPr>
            <a:lvl8pPr marL="0" indent="0">
              <a:spcBef>
                <a:spcPts val="0"/>
              </a:spcBef>
              <a:buFontTx/>
              <a:buNone/>
              <a:defRPr sz="1000"/>
            </a:lvl8pPr>
            <a:lvl9pPr marL="0" indent="0">
              <a:spcBef>
                <a:spcPts val="0"/>
              </a:spcBef>
              <a:buFontTx/>
              <a:buNone/>
              <a:defRPr sz="1000"/>
            </a:lvl9pPr>
          </a:lstStyle>
          <a:p>
            <a:pPr lvl="0"/>
            <a:r>
              <a:rPr lang="da-DK" dirty="0"/>
              <a:t>.</a:t>
            </a:r>
          </a:p>
        </p:txBody>
      </p:sp>
      <p:sp>
        <p:nvSpPr>
          <p:cNvPr id="14" name="Tekstfelt 13">
            <a:extLst>
              <a:ext uri="{FF2B5EF4-FFF2-40B4-BE49-F238E27FC236}">
                <a16:creationId xmlns:a16="http://schemas.microsoft.com/office/drawing/2014/main" id="{CA55C495-3B2E-4A0B-A6FE-B9E47D9A8E08}"/>
              </a:ext>
            </a:extLst>
          </p:cNvPr>
          <p:cNvSpPr txBox="1"/>
          <p:nvPr userDrawn="1"/>
        </p:nvSpPr>
        <p:spPr>
          <a:xfrm>
            <a:off x="12279709" y="0"/>
            <a:ext cx="1779682" cy="959681"/>
          </a:xfrm>
          <a:prstGeom prst="rect">
            <a:avLst/>
          </a:prstGeom>
          <a:noFill/>
        </p:spPr>
        <p:txBody>
          <a:bodyPr wrap="square" lIns="0" tIns="0" rIns="0" bIns="35995" rtlCol="0" anchor="t" anchorCtr="0">
            <a:spAutoFit/>
          </a:bodyPr>
          <a:lstStyle/>
          <a:p>
            <a:r>
              <a:rPr lang="da-DK" sz="1000" b="1" dirty="0">
                <a:solidFill>
                  <a:schemeClr val="bg1">
                    <a:lumMod val="50000"/>
                  </a:schemeClr>
                </a:solidFill>
              </a:rPr>
              <a:t>Indsætte en nyt billede</a:t>
            </a:r>
          </a:p>
          <a:p>
            <a:r>
              <a:rPr lang="da-DK" sz="1000" dirty="0">
                <a:solidFill>
                  <a:schemeClr val="bg1">
                    <a:lumMod val="50000"/>
                  </a:schemeClr>
                </a:solidFill>
              </a:rPr>
              <a:t>Efter du har indsat et billede, skal du slette billedet, hvis du ønsker et nyt sat ind. </a:t>
            </a:r>
            <a:br>
              <a:rPr lang="da-DK" sz="1000" dirty="0">
                <a:solidFill>
                  <a:schemeClr val="bg1">
                    <a:lumMod val="50000"/>
                  </a:schemeClr>
                </a:solidFill>
              </a:rPr>
            </a:br>
            <a:r>
              <a:rPr lang="da-DK" sz="1000" dirty="0">
                <a:solidFill>
                  <a:schemeClr val="bg1">
                    <a:lumMod val="50000"/>
                  </a:schemeClr>
                </a:solidFill>
              </a:rPr>
              <a:t>Nulstille siden og indsætte et nyt billede via image Library. </a:t>
            </a:r>
          </a:p>
        </p:txBody>
      </p:sp>
      <p:pic>
        <p:nvPicPr>
          <p:cNvPr id="16" name="Billede 15">
            <a:extLst>
              <a:ext uri="{FF2B5EF4-FFF2-40B4-BE49-F238E27FC236}">
                <a16:creationId xmlns:a16="http://schemas.microsoft.com/office/drawing/2014/main" id="{F864B46F-4D7D-45CD-814A-C7AEBBDE6E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276156" y="971253"/>
            <a:ext cx="1783234" cy="759744"/>
          </a:xfrm>
          <a:prstGeom prst="rect">
            <a:avLst/>
          </a:prstGeom>
        </p:spPr>
      </p:pic>
    </p:spTree>
    <p:extLst>
      <p:ext uri="{BB962C8B-B14F-4D97-AF65-F5344CB8AC3E}">
        <p14:creationId xmlns:p14="http://schemas.microsoft.com/office/powerpoint/2010/main" val="3634583123"/>
      </p:ext>
    </p:extLst>
  </p:cSld>
  <p:clrMapOvr>
    <a:masterClrMapping/>
  </p:clrMapOvr>
  <p:extLst>
    <p:ext uri="{DCECCB84-F9BA-43D5-87BE-67443E8EF086}">
      <p15:sldGuideLst xmlns:p15="http://schemas.microsoft.com/office/powerpoint/2012/main">
        <p15:guide id="3" pos="4297">
          <p15:clr>
            <a:srgbClr val="FBAE40"/>
          </p15:clr>
        </p15:guide>
        <p15:guide id="5" pos="7493">
          <p15:clr>
            <a:srgbClr val="FBAE40"/>
          </p15:clr>
        </p15:guide>
        <p15:guide id="6" pos="472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og billede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64" y="491396"/>
            <a:ext cx="6255986" cy="959717"/>
          </a:xfrm>
        </p:spPr>
        <p:txBody>
          <a:bodyPr/>
          <a:lstStyle>
            <a:lvl1pPr>
              <a:defRPr/>
            </a:lvl1pPr>
          </a:lstStyle>
          <a:p>
            <a:r>
              <a:rPr lang="da-DK" dirty="0"/>
              <a:t>Klik og tilføj titel i maks. 2 linjer</a:t>
            </a:r>
            <a:endParaRPr lang="da-DK" noProof="0" dirty="0"/>
          </a:p>
        </p:txBody>
      </p:sp>
      <p:sp>
        <p:nvSpPr>
          <p:cNvPr id="3" name="Content Placeholder 2"/>
          <p:cNvSpPr>
            <a:spLocks noGrp="1"/>
          </p:cNvSpPr>
          <p:nvPr>
            <p:ph idx="1" hasCustomPrompt="1"/>
          </p:nvPr>
        </p:nvSpPr>
        <p:spPr>
          <a:xfrm>
            <a:off x="566664" y="1659600"/>
            <a:ext cx="6255986" cy="4626000"/>
          </a:xfrm>
        </p:spPr>
        <p:txBody>
          <a:bodyPr/>
          <a:lstStyle/>
          <a:p>
            <a:pPr lvl="0"/>
            <a:r>
              <a:rPr lang="da-DK" noProof="0" dirty="0"/>
              <a:t>Klik her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Fourthlevel</a:t>
            </a:r>
            <a:endParaRPr lang="da-DK" noProof="0" dirty="0"/>
          </a:p>
          <a:p>
            <a:pPr lvl="4"/>
            <a:r>
              <a:rPr lang="da-DK" noProof="0" dirty="0"/>
              <a:t>Fifth </a:t>
            </a:r>
            <a:r>
              <a:rPr lang="da-DK" noProof="0" dirty="0" err="1"/>
              <a:t>level</a:t>
            </a:r>
            <a:endParaRPr lang="da-DK" noProof="0" dirty="0"/>
          </a:p>
        </p:txBody>
      </p:sp>
      <p:sp>
        <p:nvSpPr>
          <p:cNvPr id="9" name="Pladsholder til tekst 8"/>
          <p:cNvSpPr>
            <a:spLocks noGrp="1"/>
          </p:cNvSpPr>
          <p:nvPr>
            <p:ph type="body" sz="quarter" idx="19" hasCustomPrompt="1"/>
          </p:nvPr>
        </p:nvSpPr>
        <p:spPr>
          <a:xfrm>
            <a:off x="566663" y="5713364"/>
            <a:ext cx="6255986"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9" name="Pladsholder til billede 11">
            <a:extLst>
              <a:ext uri="{FF2B5EF4-FFF2-40B4-BE49-F238E27FC236}">
                <a16:creationId xmlns:a16="http://schemas.microsoft.com/office/drawing/2014/main" id="{12430791-DEE4-4F98-AA3B-D5B6DF9604EC}"/>
              </a:ext>
            </a:extLst>
          </p:cNvPr>
          <p:cNvSpPr>
            <a:spLocks noGrp="1"/>
          </p:cNvSpPr>
          <p:nvPr>
            <p:ph type="pic" sz="quarter" idx="13" hasCustomPrompt="1"/>
          </p:nvPr>
        </p:nvSpPr>
        <p:spPr>
          <a:xfrm>
            <a:off x="7255519" y="1"/>
            <a:ext cx="4932495" cy="6285142"/>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648000" tIns="468000" rIns="648000" anchor="t" anchorCtr="0">
            <a:noAutofit/>
          </a:bodyPr>
          <a:lstStyle>
            <a:lvl1pPr marL="0" indent="0" algn="ctr">
              <a:spcBef>
                <a:spcPts val="0"/>
              </a:spcBef>
              <a:buNone/>
              <a:defRPr sz="1400"/>
            </a:lvl1pPr>
          </a:lstStyle>
          <a:p>
            <a:r>
              <a:rPr lang="da-DK" dirty="0"/>
              <a:t>Klik på denne pladsholder og indsæt billede via Images Library </a:t>
            </a:r>
          </a:p>
        </p:txBody>
      </p:sp>
      <p:sp>
        <p:nvSpPr>
          <p:cNvPr id="11"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spcBef>
                <a:spcPts val="0"/>
              </a:spcBef>
              <a:buNone/>
              <a:defRPr sz="800"/>
            </a:lvl1pPr>
          </a:lstStyle>
          <a:p>
            <a:pPr lvl="0"/>
            <a:r>
              <a:rPr lang="da-DK" dirty="0"/>
              <a:t>Indsæt ikon: Klik på blå boks i øverste højre hjørne, indsæt ikon via Templafy fanen</a:t>
            </a:r>
          </a:p>
        </p:txBody>
      </p:sp>
      <p:sp>
        <p:nvSpPr>
          <p:cNvPr id="4" name="Date_DateCustomA"/>
          <p:cNvSpPr>
            <a:spLocks noGrp="1"/>
          </p:cNvSpPr>
          <p:nvPr>
            <p:ph type="dt" sz="half" idx="10"/>
          </p:nvPr>
        </p:nvSpPr>
        <p:spPr/>
        <p:txBody>
          <a:bodyPr/>
          <a:lstStyle/>
          <a:p>
            <a:endParaRPr lang="da-DK" noProof="0" dirty="0"/>
          </a:p>
        </p:txBody>
      </p:sp>
      <p:sp>
        <p:nvSpPr>
          <p:cNvPr id="5" name="FLD_PresentationTitle"/>
          <p:cNvSpPr>
            <a:spLocks noGrp="1"/>
          </p:cNvSpPr>
          <p:nvPr>
            <p:ph type="ftr" sz="quarter" idx="11"/>
          </p:nvPr>
        </p:nvSpPr>
        <p:spPr>
          <a:xfrm>
            <a:off x="7255520" y="6443249"/>
            <a:ext cx="3284108" cy="180000"/>
          </a:xfrm>
        </p:spPr>
        <p:txBody>
          <a:bodyPr/>
          <a:lstStyle/>
          <a:p>
            <a:endParaRPr lang="da-DK" noProof="0" dirty="0"/>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
        <p:nvSpPr>
          <p:cNvPr id="12" name="Tekstfelt 11">
            <a:extLst>
              <a:ext uri="{FF2B5EF4-FFF2-40B4-BE49-F238E27FC236}">
                <a16:creationId xmlns:a16="http://schemas.microsoft.com/office/drawing/2014/main" id="{DB218F4F-A0B3-402C-ABE2-4B9E9C71B918}"/>
              </a:ext>
            </a:extLst>
          </p:cNvPr>
          <p:cNvSpPr txBox="1"/>
          <p:nvPr userDrawn="1"/>
        </p:nvSpPr>
        <p:spPr>
          <a:xfrm>
            <a:off x="12279709" y="0"/>
            <a:ext cx="1779682" cy="959681"/>
          </a:xfrm>
          <a:prstGeom prst="rect">
            <a:avLst/>
          </a:prstGeom>
          <a:noFill/>
        </p:spPr>
        <p:txBody>
          <a:bodyPr wrap="square" lIns="0" tIns="0" rIns="0" bIns="35995" rtlCol="0" anchor="t" anchorCtr="0">
            <a:spAutoFit/>
          </a:bodyPr>
          <a:lstStyle/>
          <a:p>
            <a:r>
              <a:rPr lang="da-DK" sz="1000" b="1" dirty="0">
                <a:solidFill>
                  <a:schemeClr val="bg1">
                    <a:lumMod val="50000"/>
                  </a:schemeClr>
                </a:solidFill>
              </a:rPr>
              <a:t>Indsætte en nyt billede</a:t>
            </a:r>
          </a:p>
          <a:p>
            <a:r>
              <a:rPr lang="da-DK" sz="1000" dirty="0">
                <a:solidFill>
                  <a:schemeClr val="bg1">
                    <a:lumMod val="50000"/>
                  </a:schemeClr>
                </a:solidFill>
              </a:rPr>
              <a:t>Efter du har indsat et billede, skal du slette billedet, hvis du ønsker et nyt sat ind. </a:t>
            </a:r>
            <a:br>
              <a:rPr lang="da-DK" sz="1000" dirty="0">
                <a:solidFill>
                  <a:schemeClr val="bg1">
                    <a:lumMod val="50000"/>
                  </a:schemeClr>
                </a:solidFill>
              </a:rPr>
            </a:br>
            <a:r>
              <a:rPr lang="da-DK" sz="1000" dirty="0">
                <a:solidFill>
                  <a:schemeClr val="bg1">
                    <a:lumMod val="50000"/>
                  </a:schemeClr>
                </a:solidFill>
              </a:rPr>
              <a:t>Nulstille siden og indsætte et nyt billede via image Library. </a:t>
            </a:r>
          </a:p>
        </p:txBody>
      </p:sp>
      <p:pic>
        <p:nvPicPr>
          <p:cNvPr id="13" name="Billede 12">
            <a:extLst>
              <a:ext uri="{FF2B5EF4-FFF2-40B4-BE49-F238E27FC236}">
                <a16:creationId xmlns:a16="http://schemas.microsoft.com/office/drawing/2014/main" id="{3C8555EB-13AC-469D-9978-8DC48247D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276156" y="971253"/>
            <a:ext cx="1783234" cy="759744"/>
          </a:xfrm>
          <a:prstGeom prst="rect">
            <a:avLst/>
          </a:prstGeom>
        </p:spPr>
      </p:pic>
    </p:spTree>
    <p:extLst>
      <p:ext uri="{BB962C8B-B14F-4D97-AF65-F5344CB8AC3E}">
        <p14:creationId xmlns:p14="http://schemas.microsoft.com/office/powerpoint/2010/main" val="1703041085"/>
      </p:ext>
    </p:extLst>
  </p:cSld>
  <p:clrMapOvr>
    <a:masterClrMapping/>
  </p:clrMapOvr>
  <p:extLst>
    <p:ext uri="{DCECCB84-F9BA-43D5-87BE-67443E8EF086}">
      <p15:sldGuideLst xmlns:p15="http://schemas.microsoft.com/office/powerpoint/2012/main">
        <p15:guide id="3" pos="4297">
          <p15:clr>
            <a:srgbClr val="FBAE40"/>
          </p15:clr>
        </p15:guide>
        <p15:guide id="4" pos="457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og billede 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63" y="491396"/>
            <a:ext cx="6255986" cy="959717"/>
          </a:xfrm>
        </p:spPr>
        <p:txBody>
          <a:bodyPr/>
          <a:lstStyle>
            <a:lvl1pPr>
              <a:defRPr/>
            </a:lvl1pPr>
          </a:lstStyle>
          <a:p>
            <a:r>
              <a:rPr lang="da-DK" dirty="0"/>
              <a:t>Klik og tilføj titel i maks. 2 linjer</a:t>
            </a:r>
            <a:endParaRPr lang="da-DK" noProof="0" dirty="0"/>
          </a:p>
        </p:txBody>
      </p:sp>
      <p:sp>
        <p:nvSpPr>
          <p:cNvPr id="3" name="Content Placeholder 2"/>
          <p:cNvSpPr>
            <a:spLocks noGrp="1"/>
          </p:cNvSpPr>
          <p:nvPr>
            <p:ph idx="1" hasCustomPrompt="1"/>
          </p:nvPr>
        </p:nvSpPr>
        <p:spPr>
          <a:xfrm>
            <a:off x="566663" y="1657805"/>
            <a:ext cx="6255986" cy="4627339"/>
          </a:xfrm>
        </p:spPr>
        <p:txBody>
          <a:bodyPr/>
          <a:lstStyle/>
          <a:p>
            <a:pPr lvl="0"/>
            <a:r>
              <a:rPr lang="da-DK" noProof="0" dirty="0"/>
              <a:t>Klik her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Fourthlevel</a:t>
            </a:r>
            <a:endParaRPr lang="da-DK" noProof="0" dirty="0"/>
          </a:p>
          <a:p>
            <a:pPr lvl="4"/>
            <a:r>
              <a:rPr lang="da-DK" noProof="0" dirty="0"/>
              <a:t>Fifth </a:t>
            </a:r>
            <a:r>
              <a:rPr lang="da-DK" noProof="0" dirty="0" err="1"/>
              <a:t>level</a:t>
            </a:r>
            <a:endParaRPr lang="da-DK" noProof="0" dirty="0"/>
          </a:p>
        </p:txBody>
      </p:sp>
      <p:sp>
        <p:nvSpPr>
          <p:cNvPr id="10" name="Pladsholder til tekst 8"/>
          <p:cNvSpPr>
            <a:spLocks noGrp="1"/>
          </p:cNvSpPr>
          <p:nvPr>
            <p:ph type="body" sz="quarter" idx="19" hasCustomPrompt="1"/>
          </p:nvPr>
        </p:nvSpPr>
        <p:spPr>
          <a:xfrm>
            <a:off x="566663" y="5713364"/>
            <a:ext cx="6255986"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6" name="Pladsholder til billede 15">
            <a:extLst>
              <a:ext uri="{FF2B5EF4-FFF2-40B4-BE49-F238E27FC236}">
                <a16:creationId xmlns:a16="http://schemas.microsoft.com/office/drawing/2014/main" id="{C18948E6-C6D7-4550-93C5-6FA51A1D3E98}"/>
              </a:ext>
            </a:extLst>
          </p:cNvPr>
          <p:cNvSpPr>
            <a:spLocks noGrp="1"/>
          </p:cNvSpPr>
          <p:nvPr>
            <p:ph type="pic" sz="quarter" idx="13" hasCustomPrompt="1"/>
          </p:nvPr>
        </p:nvSpPr>
        <p:spPr>
          <a:xfrm>
            <a:off x="7508622" y="2174400"/>
            <a:ext cx="4681791" cy="46836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216000" tIns="0" rIns="216000" bIns="648000" anchor="b" anchorCtr="0">
            <a:noAutofit/>
          </a:bodyPr>
          <a:lstStyle>
            <a:lvl1pPr marL="0" indent="0" algn="ctr">
              <a:buNone/>
              <a:defRPr sz="1400">
                <a:solidFill>
                  <a:schemeClr val="bg1"/>
                </a:solidFill>
              </a:defRPr>
            </a:lvl1pPr>
          </a:lstStyle>
          <a:p>
            <a:r>
              <a:rPr lang="da-DK" dirty="0"/>
              <a:t>Klik på denne pladsholder og indsæt billede via Images Library </a:t>
            </a:r>
          </a:p>
        </p:txBody>
      </p:sp>
      <p:sp>
        <p:nvSpPr>
          <p:cNvPr id="14"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4" name="Date_DateCustomA"/>
          <p:cNvSpPr>
            <a:spLocks noGrp="1"/>
          </p:cNvSpPr>
          <p:nvPr>
            <p:ph type="dt" sz="half" idx="10"/>
          </p:nvPr>
        </p:nvSpPr>
        <p:spPr/>
        <p:txBody>
          <a:bodyPr/>
          <a:lstStyle>
            <a:lvl1pPr>
              <a:defRPr>
                <a:solidFill>
                  <a:schemeClr val="bg1"/>
                </a:solidFill>
              </a:defRPr>
            </a:lvl1pPr>
          </a:lstStyle>
          <a:p>
            <a:endParaRPr lang="da-DK" dirty="0"/>
          </a:p>
        </p:txBody>
      </p:sp>
      <p:sp>
        <p:nvSpPr>
          <p:cNvPr id="5" name="FLD_PresentationTitle"/>
          <p:cNvSpPr>
            <a:spLocks noGrp="1"/>
          </p:cNvSpPr>
          <p:nvPr>
            <p:ph type="ftr" sz="quarter" idx="11"/>
          </p:nvPr>
        </p:nvSpPr>
        <p:spPr>
          <a:xfrm>
            <a:off x="7621185" y="6443249"/>
            <a:ext cx="2918443" cy="180000"/>
          </a:xfrm>
        </p:spPr>
        <p:txBody>
          <a:bodyPr/>
          <a:lstStyle>
            <a:lvl1pPr>
              <a:defRPr>
                <a:solidFill>
                  <a:schemeClr val="bg1"/>
                </a:solidFill>
              </a:defRPr>
            </a:lvl1pPr>
          </a:lstStyle>
          <a:p>
            <a:endParaRPr lang="da-DK"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59873C9-BF5D-4A9A-BB31-45BBB7BABAF7}" type="slidenum">
              <a:rPr lang="da-DK" smtClean="0"/>
              <a:pPr/>
              <a:t>‹nr.›</a:t>
            </a:fld>
            <a:endParaRPr lang="da-DK" dirty="0"/>
          </a:p>
        </p:txBody>
      </p:sp>
      <p:sp>
        <p:nvSpPr>
          <p:cNvPr id="12" name="Text Placeholder 16">
            <a:extLst>
              <a:ext uri="{FF2B5EF4-FFF2-40B4-BE49-F238E27FC236}">
                <a16:creationId xmlns:a16="http://schemas.microsoft.com/office/drawing/2014/main" id="{1BBDF7B6-2BA7-470E-990F-5A9FA3D5F70D}"/>
              </a:ext>
            </a:extLst>
          </p:cNvPr>
          <p:cNvSpPr>
            <a:spLocks noGrp="1" noChangeAspect="1"/>
          </p:cNvSpPr>
          <p:nvPr>
            <p:ph type="body" sz="quarter" idx="16" hasCustomPrompt="1"/>
          </p:nvPr>
        </p:nvSpPr>
        <p:spPr>
          <a:xfrm>
            <a:off x="7256867" y="1615409"/>
            <a:ext cx="1105486" cy="1105200"/>
          </a:xfrm>
          <a:solidFill>
            <a:srgbClr val="07094A"/>
          </a:solidFill>
        </p:spPr>
        <p:txBody>
          <a:bodyPr lIns="72000" tIns="72000" rIns="72000" bIns="72000"/>
          <a:lstStyle>
            <a:lvl1pPr marL="0" indent="0">
              <a:spcBef>
                <a:spcPts val="0"/>
              </a:spcBef>
              <a:buFontTx/>
              <a:buNone/>
              <a:defRPr sz="100">
                <a:noFill/>
              </a:defRPr>
            </a:lvl1pPr>
            <a:lvl2pPr marL="0" indent="0">
              <a:spcBef>
                <a:spcPts val="0"/>
              </a:spcBef>
              <a:buFontTx/>
              <a:buNone/>
              <a:defRPr sz="1000"/>
            </a:lvl2pPr>
            <a:lvl3pPr marL="0" indent="0">
              <a:spcBef>
                <a:spcPts val="0"/>
              </a:spcBef>
              <a:buFontTx/>
              <a:buNone/>
              <a:defRPr sz="1000"/>
            </a:lvl3pPr>
            <a:lvl4pPr marL="0" indent="0">
              <a:spcBef>
                <a:spcPts val="0"/>
              </a:spcBef>
              <a:buFontTx/>
              <a:buNone/>
              <a:defRPr sz="1000"/>
            </a:lvl4pPr>
            <a:lvl5pPr marL="0" indent="0">
              <a:spcBef>
                <a:spcPts val="0"/>
              </a:spcBef>
              <a:buFontTx/>
              <a:buNone/>
              <a:defRPr sz="1000"/>
            </a:lvl5pPr>
            <a:lvl6pPr marL="0" indent="0">
              <a:spcBef>
                <a:spcPts val="0"/>
              </a:spcBef>
              <a:buFontTx/>
              <a:buNone/>
              <a:defRPr sz="1000"/>
            </a:lvl6pPr>
            <a:lvl7pPr marL="0" indent="0">
              <a:spcBef>
                <a:spcPts val="0"/>
              </a:spcBef>
              <a:buFontTx/>
              <a:buNone/>
              <a:defRPr sz="1000"/>
            </a:lvl7pPr>
            <a:lvl8pPr marL="0" indent="0">
              <a:spcBef>
                <a:spcPts val="0"/>
              </a:spcBef>
              <a:buFontTx/>
              <a:buNone/>
              <a:defRPr sz="1000"/>
            </a:lvl8pPr>
            <a:lvl9pPr marL="0" indent="0">
              <a:spcBef>
                <a:spcPts val="0"/>
              </a:spcBef>
              <a:buFontTx/>
              <a:buNone/>
              <a:defRPr sz="1000"/>
            </a:lvl9pPr>
          </a:lstStyle>
          <a:p>
            <a:pPr lvl="0"/>
            <a:r>
              <a:rPr lang="da-DK" dirty="0"/>
              <a:t>.</a:t>
            </a:r>
          </a:p>
        </p:txBody>
      </p:sp>
      <p:sp>
        <p:nvSpPr>
          <p:cNvPr id="13" name="Tekstfelt 12">
            <a:extLst>
              <a:ext uri="{FF2B5EF4-FFF2-40B4-BE49-F238E27FC236}">
                <a16:creationId xmlns:a16="http://schemas.microsoft.com/office/drawing/2014/main" id="{D245799E-9D46-46F6-9436-B83DDDF378E6}"/>
              </a:ext>
            </a:extLst>
          </p:cNvPr>
          <p:cNvSpPr txBox="1"/>
          <p:nvPr userDrawn="1"/>
        </p:nvSpPr>
        <p:spPr>
          <a:xfrm>
            <a:off x="12279709" y="5127004"/>
            <a:ext cx="1779682" cy="959681"/>
          </a:xfrm>
          <a:prstGeom prst="rect">
            <a:avLst/>
          </a:prstGeom>
          <a:noFill/>
        </p:spPr>
        <p:txBody>
          <a:bodyPr wrap="square" lIns="0" tIns="0" rIns="0" bIns="35995" rtlCol="0" anchor="t" anchorCtr="0">
            <a:spAutoFit/>
          </a:bodyPr>
          <a:lstStyle/>
          <a:p>
            <a:r>
              <a:rPr lang="da-DK" sz="1000" b="1" dirty="0">
                <a:solidFill>
                  <a:schemeClr val="bg1">
                    <a:lumMod val="50000"/>
                  </a:schemeClr>
                </a:solidFill>
              </a:rPr>
              <a:t>Indsætte en nyt billede</a:t>
            </a:r>
          </a:p>
          <a:p>
            <a:r>
              <a:rPr lang="da-DK" sz="1000" dirty="0">
                <a:solidFill>
                  <a:schemeClr val="bg1">
                    <a:lumMod val="50000"/>
                  </a:schemeClr>
                </a:solidFill>
              </a:rPr>
              <a:t>Efter du har indsat et billede, skal du slette billedet, hvis du ønsker et nyt sat ind. </a:t>
            </a:r>
            <a:br>
              <a:rPr lang="da-DK" sz="1000" dirty="0">
                <a:solidFill>
                  <a:schemeClr val="bg1">
                    <a:lumMod val="50000"/>
                  </a:schemeClr>
                </a:solidFill>
              </a:rPr>
            </a:br>
            <a:r>
              <a:rPr lang="da-DK" sz="1000" dirty="0">
                <a:solidFill>
                  <a:schemeClr val="bg1">
                    <a:lumMod val="50000"/>
                  </a:schemeClr>
                </a:solidFill>
              </a:rPr>
              <a:t>Nulstille siden og indsætte et nyt billede via image Library. </a:t>
            </a:r>
          </a:p>
        </p:txBody>
      </p:sp>
      <p:pic>
        <p:nvPicPr>
          <p:cNvPr id="15" name="Billede 14">
            <a:extLst>
              <a:ext uri="{FF2B5EF4-FFF2-40B4-BE49-F238E27FC236}">
                <a16:creationId xmlns:a16="http://schemas.microsoft.com/office/drawing/2014/main" id="{E1027264-7639-483C-8DE8-E7B5881F86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276156" y="6098256"/>
            <a:ext cx="1783234" cy="759744"/>
          </a:xfrm>
          <a:prstGeom prst="rect">
            <a:avLst/>
          </a:prstGeom>
        </p:spPr>
      </p:pic>
    </p:spTree>
    <p:extLst>
      <p:ext uri="{BB962C8B-B14F-4D97-AF65-F5344CB8AC3E}">
        <p14:creationId xmlns:p14="http://schemas.microsoft.com/office/powerpoint/2010/main" val="2128950570"/>
      </p:ext>
    </p:extLst>
  </p:cSld>
  <p:clrMapOvr>
    <a:masterClrMapping/>
  </p:clrMapOvr>
  <p:extLst>
    <p:ext uri="{DCECCB84-F9BA-43D5-87BE-67443E8EF086}">
      <p15:sldGuideLst xmlns:p15="http://schemas.microsoft.com/office/powerpoint/2012/main">
        <p15:guide id="1" pos="4302">
          <p15:clr>
            <a:srgbClr val="FBAE40"/>
          </p15:clr>
        </p15:guide>
        <p15:guide id="2" pos="473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 Indsæt valgfrit billede og logo - Negativ">
    <p:spTree>
      <p:nvGrpSpPr>
        <p:cNvPr id="1" name=""/>
        <p:cNvGrpSpPr/>
        <p:nvPr/>
      </p:nvGrpSpPr>
      <p:grpSpPr>
        <a:xfrm>
          <a:off x="0" y="0"/>
          <a:ext cx="0" cy="0"/>
          <a:chOff x="0" y="0"/>
          <a:chExt cx="0" cy="0"/>
        </a:xfrm>
      </p:grpSpPr>
      <p:sp>
        <p:nvSpPr>
          <p:cNvPr id="4" name="Picture Placeholder 3"/>
          <p:cNvSpPr>
            <a:spLocks noGrp="1" noChangeAspect="1"/>
          </p:cNvSpPr>
          <p:nvPr>
            <p:ph type="pic" sz="quarter" idx="14" hasCustomPrompt="1"/>
          </p:nvPr>
        </p:nvSpPr>
        <p:spPr>
          <a:xfrm>
            <a:off x="0" y="0"/>
            <a:ext cx="12204700" cy="6858000"/>
          </a:xfrm>
          <a:ln>
            <a:noFill/>
          </a:ln>
        </p:spPr>
        <p:txBody>
          <a:bodyPr tIns="720000">
            <a:normAutofit/>
          </a:bodyPr>
          <a:lstStyle>
            <a:lvl1pPr marL="0" marR="0" indent="0" algn="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a:t>
            </a:r>
            <a:br>
              <a:rPr lang="da-DK" noProof="0" dirty="0"/>
            </a:br>
            <a:r>
              <a:rPr lang="da-DK" noProof="0" dirty="0"/>
              <a:t>det hvide felt og indsæt billede via ”indsæt </a:t>
            </a:r>
            <a:br>
              <a:rPr lang="da-DK" noProof="0" dirty="0"/>
            </a:br>
            <a:r>
              <a:rPr lang="da-DK" noProof="0" dirty="0"/>
              <a:t>billede” i menulinjen eller træk billedet ind</a:t>
            </a:r>
          </a:p>
        </p:txBody>
      </p:sp>
      <p:sp>
        <p:nvSpPr>
          <p:cNvPr id="13" name="Pladsholder til billede 7">
            <a:extLst>
              <a:ext uri="{FF2B5EF4-FFF2-40B4-BE49-F238E27FC236}">
                <a16:creationId xmlns:a16="http://schemas.microsoft.com/office/drawing/2014/main" id="{D151542C-D8FC-4DF6-B231-353868BC92D3}"/>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14" name="Pladsholder til billede 7">
            <a:extLst>
              <a:ext uri="{FF2B5EF4-FFF2-40B4-BE49-F238E27FC236}">
                <a16:creationId xmlns:a16="http://schemas.microsoft.com/office/drawing/2014/main" id="{4BBED94B-CFEE-49E6-A62E-41C788825A1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15" name="Text Placeholder 13">
            <a:extLst>
              <a:ext uri="{FF2B5EF4-FFF2-40B4-BE49-F238E27FC236}">
                <a16:creationId xmlns:a16="http://schemas.microsoft.com/office/drawing/2014/main" id="{BBF42C7A-6E59-480F-B7C6-B03C2965BEEE}"/>
              </a:ext>
            </a:extLst>
          </p:cNvPr>
          <p:cNvSpPr>
            <a:spLocks noGrp="1"/>
          </p:cNvSpPr>
          <p:nvPr>
            <p:ph type="body" sz="quarter" idx="36"/>
          </p:nvPr>
        </p:nvSpPr>
        <p:spPr>
          <a:xfrm>
            <a:off x="10834226" y="5999432"/>
            <a:ext cx="892800" cy="374400"/>
          </a:xfrm>
          <a:blipFill>
            <a:blip r:embed="rId2" cstate="email">
              <a:extLst>
                <a:ext uri="{28A0092B-C50C-407E-A947-70E740481C1C}">
                  <a14:useLocalDpi xmlns:a14="http://schemas.microsoft.com/office/drawing/2010/main"/>
                </a:ext>
              </a:extLst>
            </a:blip>
            <a:stretch>
              <a:fillRect/>
            </a:stretch>
          </a:blipFill>
        </p:spPr>
        <p:txBody>
          <a:bodyPr tIns="0"/>
          <a:lstStyle>
            <a:lvl1pPr marL="0" indent="0">
              <a:buFont typeface="Arial" pitchFamily="34" charset="0"/>
              <a:buNone/>
              <a:defRPr sz="100"/>
            </a:lvl1pPr>
          </a:lstStyle>
          <a:p>
            <a:pPr lvl="0"/>
            <a:r>
              <a:rPr lang="da-DK"/>
              <a:t>Klik for at redigere teksttypografierne i masteren</a:t>
            </a:r>
          </a:p>
        </p:txBody>
      </p:sp>
      <p:sp>
        <p:nvSpPr>
          <p:cNvPr id="16" name="Text Placeholder 13">
            <a:extLst>
              <a:ext uri="{FF2B5EF4-FFF2-40B4-BE49-F238E27FC236}">
                <a16:creationId xmlns:a16="http://schemas.microsoft.com/office/drawing/2014/main" id="{5BFDF063-ACAB-4EDE-A22B-A21C89B4E0BE}"/>
              </a:ext>
            </a:extLst>
          </p:cNvPr>
          <p:cNvSpPr>
            <a:spLocks noGrp="1"/>
          </p:cNvSpPr>
          <p:nvPr>
            <p:ph type="body" sz="quarter" idx="24"/>
          </p:nvPr>
        </p:nvSpPr>
        <p:spPr>
          <a:xfrm>
            <a:off x="934063" y="-9525"/>
            <a:ext cx="6379200" cy="4496400"/>
          </a:xfrm>
          <a:solidFill>
            <a:schemeClr val="accent2">
              <a:alpha val="8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p:nvPr>
        </p:nvSpPr>
        <p:spPr>
          <a:xfrm>
            <a:off x="1223781" y="2144494"/>
            <a:ext cx="5914064" cy="433324"/>
          </a:xfrm>
        </p:spPr>
        <p:txBody>
          <a:bodyPr wrap="square" anchor="b">
            <a:spAutoFit/>
          </a:bodyPr>
          <a:lstStyle>
            <a:lvl1pPr>
              <a:lnSpc>
                <a:spcPct val="88000"/>
              </a:lnSpc>
              <a:defRPr sz="3200">
                <a:solidFill>
                  <a:schemeClr val="bg2"/>
                </a:solidFill>
              </a:defRPr>
            </a:lvl1pPr>
          </a:lstStyle>
          <a:p>
            <a:r>
              <a:rPr lang="da-DK" noProof="0"/>
              <a:t>Klik for at redigere titeltypografien i masteren</a:t>
            </a:r>
            <a:endParaRPr lang="da-DK" noProof="0" dirty="0"/>
          </a:p>
        </p:txBody>
      </p:sp>
      <p:sp>
        <p:nvSpPr>
          <p:cNvPr id="37" name="Text Placeholder 6"/>
          <p:cNvSpPr>
            <a:spLocks noGrp="1"/>
          </p:cNvSpPr>
          <p:nvPr>
            <p:ph type="body" sz="quarter" idx="27" hasCustomPrompt="1"/>
          </p:nvPr>
        </p:nvSpPr>
        <p:spPr>
          <a:xfrm>
            <a:off x="1223781" y="2868123"/>
            <a:ext cx="5914064" cy="416847"/>
          </a:xfrm>
        </p:spPr>
        <p:txBody>
          <a:bodyPr/>
          <a:lstStyle>
            <a:lvl1pPr marL="0" indent="0">
              <a:buNone/>
              <a:defRPr sz="2400" b="0">
                <a:solidFill>
                  <a:schemeClr val="bg2"/>
                </a:solidFill>
              </a:defRPr>
            </a:lvl1pPr>
            <a:lvl2pPr marL="252000" indent="0">
              <a:buNone/>
              <a:defRPr/>
            </a:lvl2pPr>
          </a:lstStyle>
          <a:p>
            <a:pPr lvl="0"/>
            <a:r>
              <a:rPr lang="da-DK" dirty="0"/>
              <a:t>Klik for at tilføje navn</a:t>
            </a:r>
          </a:p>
        </p:txBody>
      </p:sp>
      <p:sp>
        <p:nvSpPr>
          <p:cNvPr id="12" name="Text Placeholder 6">
            <a:extLst>
              <a:ext uri="{FF2B5EF4-FFF2-40B4-BE49-F238E27FC236}">
                <a16:creationId xmlns:a16="http://schemas.microsoft.com/office/drawing/2014/main" id="{1E56204B-D664-46BE-9306-61AD5C5360C2}"/>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2"/>
                </a:solidFill>
                <a:latin typeface="+mn-lt"/>
                <a:ea typeface="+mn-ea"/>
                <a:cs typeface="+mn-cs"/>
              </a:defRPr>
            </a:lvl1pPr>
            <a:lvl2pPr marL="252000" indent="0">
              <a:buNone/>
              <a:defRPr/>
            </a:lvl2pPr>
          </a:lstStyle>
          <a:p>
            <a:pPr lvl="0"/>
            <a:r>
              <a:rPr lang="da-DK" dirty="0"/>
              <a:t>Klik for at tilføje dato</a:t>
            </a:r>
          </a:p>
        </p:txBody>
      </p:sp>
    </p:spTree>
    <p:extLst>
      <p:ext uri="{BB962C8B-B14F-4D97-AF65-F5344CB8AC3E}">
        <p14:creationId xmlns:p14="http://schemas.microsoft.com/office/powerpoint/2010/main" val="33758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og billede 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63" y="491396"/>
            <a:ext cx="6255986" cy="959717"/>
          </a:xfrm>
        </p:spPr>
        <p:txBody>
          <a:bodyPr/>
          <a:lstStyle>
            <a:lvl1pPr>
              <a:defRPr/>
            </a:lvl1pPr>
          </a:lstStyle>
          <a:p>
            <a:r>
              <a:rPr lang="da-DK" dirty="0"/>
              <a:t>Klik og tilføj titel i maks. 2 linjer</a:t>
            </a:r>
            <a:endParaRPr lang="da-DK" noProof="0" dirty="0"/>
          </a:p>
        </p:txBody>
      </p:sp>
      <p:sp>
        <p:nvSpPr>
          <p:cNvPr id="3" name="Content Placeholder 2"/>
          <p:cNvSpPr>
            <a:spLocks noGrp="1"/>
          </p:cNvSpPr>
          <p:nvPr>
            <p:ph idx="1" hasCustomPrompt="1"/>
          </p:nvPr>
        </p:nvSpPr>
        <p:spPr>
          <a:xfrm>
            <a:off x="566663" y="1657805"/>
            <a:ext cx="6255986" cy="4627339"/>
          </a:xfrm>
        </p:spPr>
        <p:txBody>
          <a:bodyPr/>
          <a:lstStyle/>
          <a:p>
            <a:pPr lvl="0"/>
            <a:r>
              <a:rPr lang="da-DK" noProof="0" dirty="0"/>
              <a:t>Klik her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Fourthlevel</a:t>
            </a:r>
            <a:endParaRPr lang="da-DK" noProof="0" dirty="0"/>
          </a:p>
          <a:p>
            <a:pPr lvl="4"/>
            <a:r>
              <a:rPr lang="da-DK" noProof="0" dirty="0"/>
              <a:t>Fifth </a:t>
            </a:r>
            <a:r>
              <a:rPr lang="da-DK" noProof="0" dirty="0" err="1"/>
              <a:t>level</a:t>
            </a:r>
            <a:endParaRPr lang="da-DK" noProof="0" dirty="0"/>
          </a:p>
        </p:txBody>
      </p:sp>
      <p:sp>
        <p:nvSpPr>
          <p:cNvPr id="13" name="Pladsholder til tekst 8"/>
          <p:cNvSpPr>
            <a:spLocks noGrp="1"/>
          </p:cNvSpPr>
          <p:nvPr>
            <p:ph type="body" sz="quarter" idx="21" hasCustomPrompt="1"/>
          </p:nvPr>
        </p:nvSpPr>
        <p:spPr>
          <a:xfrm>
            <a:off x="566663" y="5713364"/>
            <a:ext cx="6255986"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6" name="Pladsholder til billede 15">
            <a:extLst>
              <a:ext uri="{FF2B5EF4-FFF2-40B4-BE49-F238E27FC236}">
                <a16:creationId xmlns:a16="http://schemas.microsoft.com/office/drawing/2014/main" id="{33F86773-B14A-400A-B4A5-828D224396F7}"/>
              </a:ext>
            </a:extLst>
          </p:cNvPr>
          <p:cNvSpPr>
            <a:spLocks noGrp="1" noChangeAspect="1"/>
          </p:cNvSpPr>
          <p:nvPr>
            <p:ph type="pic" sz="quarter" idx="13" hasCustomPrompt="1"/>
          </p:nvPr>
        </p:nvSpPr>
        <p:spPr>
          <a:xfrm>
            <a:off x="7256656" y="284400"/>
            <a:ext cx="4362333" cy="43632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108000" tIns="108000" rIns="108000" anchor="t" anchorCtr="0">
            <a:noAutofit/>
          </a:bodyPr>
          <a:lstStyle>
            <a:lvl1pPr marL="0" indent="0" algn="ctr">
              <a:buNone/>
              <a:defRPr sz="1400"/>
            </a:lvl1pPr>
          </a:lstStyle>
          <a:p>
            <a:r>
              <a:rPr lang="da-DK" dirty="0"/>
              <a:t>Klik på denne pladsholder og indsæt billede via Images Library </a:t>
            </a:r>
          </a:p>
        </p:txBody>
      </p:sp>
      <p:sp>
        <p:nvSpPr>
          <p:cNvPr id="12" name="Pladsholder til billede 6"/>
          <p:cNvSpPr>
            <a:spLocks noGrp="1"/>
          </p:cNvSpPr>
          <p:nvPr>
            <p:ph type="pic" sz="quarter" idx="20"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8" name="Date_DateCustomA"/>
          <p:cNvSpPr>
            <a:spLocks noGrp="1"/>
          </p:cNvSpPr>
          <p:nvPr>
            <p:ph type="dt" sz="half" idx="17"/>
          </p:nvPr>
        </p:nvSpPr>
        <p:spPr/>
        <p:txBody>
          <a:bodyPr/>
          <a:lstStyle/>
          <a:p>
            <a:endParaRPr lang="da-DK" dirty="0"/>
          </a:p>
        </p:txBody>
      </p:sp>
      <p:sp>
        <p:nvSpPr>
          <p:cNvPr id="9" name="Footer Placeholder 8"/>
          <p:cNvSpPr>
            <a:spLocks noGrp="1"/>
          </p:cNvSpPr>
          <p:nvPr>
            <p:ph type="ftr" sz="quarter" idx="18"/>
          </p:nvPr>
        </p:nvSpPr>
        <p:spPr>
          <a:xfrm>
            <a:off x="7256655" y="6443249"/>
            <a:ext cx="3282974" cy="180000"/>
          </a:xfrm>
        </p:spPr>
        <p:txBody>
          <a:bodyPr/>
          <a:lstStyle/>
          <a:p>
            <a:endParaRPr lang="da-DK" dirty="0"/>
          </a:p>
        </p:txBody>
      </p:sp>
      <p:sp>
        <p:nvSpPr>
          <p:cNvPr id="11" name="Slide Number Placeholder 10"/>
          <p:cNvSpPr>
            <a:spLocks noGrp="1"/>
          </p:cNvSpPr>
          <p:nvPr>
            <p:ph type="sldNum" sz="quarter" idx="19"/>
          </p:nvPr>
        </p:nvSpPr>
        <p:spPr/>
        <p:txBody>
          <a:bodyPr/>
          <a:lstStyle/>
          <a:p>
            <a:fld id="{24C8C45C-947F-4981-8B3F-4F32E973C901}" type="slidenum">
              <a:rPr lang="da-DK" smtClean="0"/>
              <a:pPr/>
              <a:t>‹nr.›</a:t>
            </a:fld>
            <a:endParaRPr lang="da-DK" dirty="0"/>
          </a:p>
        </p:txBody>
      </p:sp>
      <p:sp>
        <p:nvSpPr>
          <p:cNvPr id="18" name="Tekstfelt 17">
            <a:extLst>
              <a:ext uri="{FF2B5EF4-FFF2-40B4-BE49-F238E27FC236}">
                <a16:creationId xmlns:a16="http://schemas.microsoft.com/office/drawing/2014/main" id="{E39F1E43-B3C9-4247-B704-ADC505E3180B}"/>
              </a:ext>
            </a:extLst>
          </p:cNvPr>
          <p:cNvSpPr txBox="1"/>
          <p:nvPr userDrawn="1"/>
        </p:nvSpPr>
        <p:spPr>
          <a:xfrm>
            <a:off x="12279709" y="0"/>
            <a:ext cx="1779682" cy="959681"/>
          </a:xfrm>
          <a:prstGeom prst="rect">
            <a:avLst/>
          </a:prstGeom>
          <a:noFill/>
        </p:spPr>
        <p:txBody>
          <a:bodyPr wrap="square" lIns="0" tIns="0" rIns="0" bIns="35995" rtlCol="0" anchor="t" anchorCtr="0">
            <a:spAutoFit/>
          </a:bodyPr>
          <a:lstStyle/>
          <a:p>
            <a:r>
              <a:rPr lang="da-DK" sz="1000" b="1" dirty="0">
                <a:solidFill>
                  <a:schemeClr val="bg1">
                    <a:lumMod val="50000"/>
                  </a:schemeClr>
                </a:solidFill>
              </a:rPr>
              <a:t>Indsætte en nyt billede</a:t>
            </a:r>
          </a:p>
          <a:p>
            <a:r>
              <a:rPr lang="da-DK" sz="1000" dirty="0">
                <a:solidFill>
                  <a:schemeClr val="bg1">
                    <a:lumMod val="50000"/>
                  </a:schemeClr>
                </a:solidFill>
              </a:rPr>
              <a:t>Efter du har indsat et billede, skal du slette billedet, hvis du ønsker et nyt sat ind. </a:t>
            </a:r>
            <a:br>
              <a:rPr lang="da-DK" sz="1000" dirty="0">
                <a:solidFill>
                  <a:schemeClr val="bg1">
                    <a:lumMod val="50000"/>
                  </a:schemeClr>
                </a:solidFill>
              </a:rPr>
            </a:br>
            <a:r>
              <a:rPr lang="da-DK" sz="1000" dirty="0">
                <a:solidFill>
                  <a:schemeClr val="bg1">
                    <a:lumMod val="50000"/>
                  </a:schemeClr>
                </a:solidFill>
              </a:rPr>
              <a:t>Nulstille siden og indsætte et nyt billede via image Library. </a:t>
            </a:r>
          </a:p>
        </p:txBody>
      </p:sp>
      <p:sp>
        <p:nvSpPr>
          <p:cNvPr id="14" name="Text Placeholder 16">
            <a:extLst>
              <a:ext uri="{FF2B5EF4-FFF2-40B4-BE49-F238E27FC236}">
                <a16:creationId xmlns:a16="http://schemas.microsoft.com/office/drawing/2014/main" id="{3B10B024-5C4F-474B-9993-B5085F28EE5E}"/>
              </a:ext>
            </a:extLst>
          </p:cNvPr>
          <p:cNvSpPr>
            <a:spLocks noGrp="1" noChangeAspect="1"/>
          </p:cNvSpPr>
          <p:nvPr>
            <p:ph type="body" sz="quarter" idx="16" hasCustomPrompt="1"/>
          </p:nvPr>
        </p:nvSpPr>
        <p:spPr>
          <a:xfrm>
            <a:off x="7256145" y="3996803"/>
            <a:ext cx="1314340" cy="1314000"/>
          </a:xfrm>
          <a:solidFill>
            <a:srgbClr val="07094A"/>
          </a:solidFill>
        </p:spPr>
        <p:txBody>
          <a:bodyPr lIns="72000" tIns="72000" rIns="72000" bIns="72000"/>
          <a:lstStyle>
            <a:lvl1pPr marL="0" indent="0">
              <a:spcBef>
                <a:spcPts val="0"/>
              </a:spcBef>
              <a:buFontTx/>
              <a:buNone/>
              <a:defRPr sz="100">
                <a:noFill/>
              </a:defRPr>
            </a:lvl1pPr>
            <a:lvl2pPr marL="0" indent="0">
              <a:spcBef>
                <a:spcPts val="0"/>
              </a:spcBef>
              <a:buFontTx/>
              <a:buNone/>
              <a:defRPr sz="1000"/>
            </a:lvl2pPr>
            <a:lvl3pPr marL="0" indent="0">
              <a:spcBef>
                <a:spcPts val="0"/>
              </a:spcBef>
              <a:buFontTx/>
              <a:buNone/>
              <a:defRPr sz="1000"/>
            </a:lvl3pPr>
            <a:lvl4pPr marL="0" indent="0">
              <a:spcBef>
                <a:spcPts val="0"/>
              </a:spcBef>
              <a:buFontTx/>
              <a:buNone/>
              <a:defRPr sz="1000"/>
            </a:lvl4pPr>
            <a:lvl5pPr marL="0" indent="0">
              <a:spcBef>
                <a:spcPts val="0"/>
              </a:spcBef>
              <a:buFontTx/>
              <a:buNone/>
              <a:defRPr sz="1000"/>
            </a:lvl5pPr>
            <a:lvl6pPr marL="0" indent="0">
              <a:spcBef>
                <a:spcPts val="0"/>
              </a:spcBef>
              <a:buFontTx/>
              <a:buNone/>
              <a:defRPr sz="1000"/>
            </a:lvl6pPr>
            <a:lvl7pPr marL="0" indent="0">
              <a:spcBef>
                <a:spcPts val="0"/>
              </a:spcBef>
              <a:buFontTx/>
              <a:buNone/>
              <a:defRPr sz="1000"/>
            </a:lvl7pPr>
            <a:lvl8pPr marL="0" indent="0">
              <a:spcBef>
                <a:spcPts val="0"/>
              </a:spcBef>
              <a:buFontTx/>
              <a:buNone/>
              <a:defRPr sz="1000"/>
            </a:lvl8pPr>
            <a:lvl9pPr marL="0" indent="0">
              <a:spcBef>
                <a:spcPts val="0"/>
              </a:spcBef>
              <a:buFontTx/>
              <a:buNone/>
              <a:defRPr sz="1000"/>
            </a:lvl9pPr>
          </a:lstStyle>
          <a:p>
            <a:pPr lvl="0"/>
            <a:r>
              <a:rPr lang="da-DK" dirty="0"/>
              <a:t>.</a:t>
            </a:r>
          </a:p>
        </p:txBody>
      </p:sp>
      <p:pic>
        <p:nvPicPr>
          <p:cNvPr id="15" name="Billede 14">
            <a:extLst>
              <a:ext uri="{FF2B5EF4-FFF2-40B4-BE49-F238E27FC236}">
                <a16:creationId xmlns:a16="http://schemas.microsoft.com/office/drawing/2014/main" id="{227132BC-8F33-4F6F-B55D-D120AFD09C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276156" y="971253"/>
            <a:ext cx="1783234" cy="759744"/>
          </a:xfrm>
          <a:prstGeom prst="rect">
            <a:avLst/>
          </a:prstGeom>
        </p:spPr>
      </p:pic>
    </p:spTree>
    <p:extLst>
      <p:ext uri="{BB962C8B-B14F-4D97-AF65-F5344CB8AC3E}">
        <p14:creationId xmlns:p14="http://schemas.microsoft.com/office/powerpoint/2010/main" val="2996016573"/>
      </p:ext>
    </p:extLst>
  </p:cSld>
  <p:clrMapOvr>
    <a:masterClrMapping/>
  </p:clrMapOvr>
  <p:extLst>
    <p:ext uri="{DCECCB84-F9BA-43D5-87BE-67443E8EF086}">
      <p15:sldGuideLst xmlns:p15="http://schemas.microsoft.com/office/powerpoint/2012/main">
        <p15:guide id="1" pos="4297">
          <p15:clr>
            <a:srgbClr val="FBAE40"/>
          </p15:clr>
        </p15:guide>
        <p15:guide id="3" pos="457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og billede E">
    <p:spTree>
      <p:nvGrpSpPr>
        <p:cNvPr id="1" name=""/>
        <p:cNvGrpSpPr/>
        <p:nvPr/>
      </p:nvGrpSpPr>
      <p:grpSpPr>
        <a:xfrm>
          <a:off x="0" y="0"/>
          <a:ext cx="0" cy="0"/>
          <a:chOff x="0" y="0"/>
          <a:chExt cx="0" cy="0"/>
        </a:xfrm>
      </p:grpSpPr>
      <p:sp>
        <p:nvSpPr>
          <p:cNvPr id="17" name="Pladsholder til billede 16">
            <a:extLst>
              <a:ext uri="{FF2B5EF4-FFF2-40B4-BE49-F238E27FC236}">
                <a16:creationId xmlns:a16="http://schemas.microsoft.com/office/drawing/2014/main" id="{25C66413-EEE6-4BAF-973F-50FF44F0A5AB}"/>
              </a:ext>
            </a:extLst>
          </p:cNvPr>
          <p:cNvSpPr>
            <a:spLocks noGrp="1" noChangeAspect="1"/>
          </p:cNvSpPr>
          <p:nvPr>
            <p:ph type="pic" sz="quarter" idx="13" hasCustomPrompt="1"/>
          </p:nvPr>
        </p:nvSpPr>
        <p:spPr>
          <a:xfrm>
            <a:off x="1" y="1"/>
            <a:ext cx="4375486" cy="437653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144000" tIns="108000" rIns="144000" bIns="0" anchor="t" anchorCtr="0">
            <a:noAutofit/>
          </a:bodyPr>
          <a:lstStyle>
            <a:lvl1pPr marL="0" indent="0" algn="ctr">
              <a:buNone/>
              <a:defRPr sz="1400"/>
            </a:lvl1pPr>
          </a:lstStyle>
          <a:p>
            <a:r>
              <a:rPr lang="da-DK" dirty="0"/>
              <a:t>Klik på denne pladsholder og indsæt billede via Images Library </a:t>
            </a:r>
          </a:p>
        </p:txBody>
      </p:sp>
      <p:sp>
        <p:nvSpPr>
          <p:cNvPr id="2" name="Title 1"/>
          <p:cNvSpPr>
            <a:spLocks noGrp="1"/>
          </p:cNvSpPr>
          <p:nvPr>
            <p:ph type="title" hasCustomPrompt="1"/>
          </p:nvPr>
        </p:nvSpPr>
        <p:spPr>
          <a:xfrm>
            <a:off x="5356400" y="491396"/>
            <a:ext cx="6262738" cy="959717"/>
          </a:xfrm>
        </p:spPr>
        <p:txBody>
          <a:bodyPr/>
          <a:lstStyle>
            <a:lvl1pPr>
              <a:defRPr/>
            </a:lvl1pPr>
          </a:lstStyle>
          <a:p>
            <a:r>
              <a:rPr lang="da-DK" dirty="0"/>
              <a:t>Klik og tilføj titel i maks. 2 linjer</a:t>
            </a:r>
            <a:endParaRPr lang="da-DK" noProof="0" dirty="0"/>
          </a:p>
        </p:txBody>
      </p:sp>
      <p:sp>
        <p:nvSpPr>
          <p:cNvPr id="3" name="Content Placeholder 2"/>
          <p:cNvSpPr>
            <a:spLocks noGrp="1"/>
          </p:cNvSpPr>
          <p:nvPr>
            <p:ph idx="1" hasCustomPrompt="1"/>
          </p:nvPr>
        </p:nvSpPr>
        <p:spPr>
          <a:xfrm>
            <a:off x="5355528" y="1657805"/>
            <a:ext cx="6263610" cy="4627339"/>
          </a:xfrm>
        </p:spPr>
        <p:txBody>
          <a:bodyPr/>
          <a:lstStyle/>
          <a:p>
            <a:pPr lvl="0"/>
            <a:r>
              <a:rPr lang="da-DK" noProof="0" dirty="0"/>
              <a:t>Klik her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Fourthlevel</a:t>
            </a:r>
            <a:endParaRPr lang="da-DK" noProof="0" dirty="0"/>
          </a:p>
          <a:p>
            <a:pPr lvl="4"/>
            <a:r>
              <a:rPr lang="da-DK" noProof="0" dirty="0"/>
              <a:t>Fifth </a:t>
            </a:r>
            <a:r>
              <a:rPr lang="da-DK" noProof="0" dirty="0" err="1"/>
              <a:t>level</a:t>
            </a:r>
            <a:endParaRPr lang="da-DK" noProof="0" dirty="0"/>
          </a:p>
        </p:txBody>
      </p:sp>
      <p:sp>
        <p:nvSpPr>
          <p:cNvPr id="8" name="Date_DateCustomA"/>
          <p:cNvSpPr>
            <a:spLocks noGrp="1"/>
          </p:cNvSpPr>
          <p:nvPr>
            <p:ph type="dt" sz="half" idx="17"/>
          </p:nvPr>
        </p:nvSpPr>
        <p:spPr/>
        <p:txBody>
          <a:bodyPr/>
          <a:lstStyle/>
          <a:p>
            <a:endParaRPr lang="da-DK" dirty="0"/>
          </a:p>
        </p:txBody>
      </p:sp>
      <p:sp>
        <p:nvSpPr>
          <p:cNvPr id="9" name="Footer Placeholder 8"/>
          <p:cNvSpPr>
            <a:spLocks noGrp="1"/>
          </p:cNvSpPr>
          <p:nvPr>
            <p:ph type="ftr" sz="quarter" idx="18"/>
          </p:nvPr>
        </p:nvSpPr>
        <p:spPr>
          <a:xfrm>
            <a:off x="7256655" y="6443249"/>
            <a:ext cx="3282974" cy="180000"/>
          </a:xfrm>
        </p:spPr>
        <p:txBody>
          <a:bodyPr/>
          <a:lstStyle/>
          <a:p>
            <a:endParaRPr lang="da-DK" dirty="0"/>
          </a:p>
        </p:txBody>
      </p:sp>
      <p:sp>
        <p:nvSpPr>
          <p:cNvPr id="11" name="Slide Number Placeholder 10"/>
          <p:cNvSpPr>
            <a:spLocks noGrp="1"/>
          </p:cNvSpPr>
          <p:nvPr>
            <p:ph type="sldNum" sz="quarter" idx="19"/>
          </p:nvPr>
        </p:nvSpPr>
        <p:spPr/>
        <p:txBody>
          <a:bodyPr/>
          <a:lstStyle/>
          <a:p>
            <a:fld id="{24C8C45C-947F-4981-8B3F-4F32E973C901}" type="slidenum">
              <a:rPr lang="da-DK" smtClean="0"/>
              <a:pPr/>
              <a:t>‹nr.›</a:t>
            </a:fld>
            <a:endParaRPr lang="da-DK" dirty="0"/>
          </a:p>
        </p:txBody>
      </p:sp>
      <p:sp>
        <p:nvSpPr>
          <p:cNvPr id="12" name="Pladsholder til billede 6"/>
          <p:cNvSpPr>
            <a:spLocks noGrp="1"/>
          </p:cNvSpPr>
          <p:nvPr>
            <p:ph type="pic" sz="quarter" idx="20"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13" name="Pladsholder til tekst 8"/>
          <p:cNvSpPr>
            <a:spLocks noGrp="1"/>
          </p:cNvSpPr>
          <p:nvPr>
            <p:ph type="body" sz="quarter" idx="21" hasCustomPrompt="1"/>
          </p:nvPr>
        </p:nvSpPr>
        <p:spPr>
          <a:xfrm>
            <a:off x="5355528" y="5713364"/>
            <a:ext cx="6263460"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5" name="Rektangel 14">
            <a:extLst>
              <a:ext uri="{FF2B5EF4-FFF2-40B4-BE49-F238E27FC236}">
                <a16:creationId xmlns:a16="http://schemas.microsoft.com/office/drawing/2014/main" id="{7E43A39F-F120-440F-B439-AAF9C076B8C5}"/>
              </a:ext>
            </a:extLst>
          </p:cNvPr>
          <p:cNvSpPr>
            <a:spLocks noChangeAspect="1"/>
          </p:cNvSpPr>
          <p:nvPr userDrawn="1"/>
        </p:nvSpPr>
        <p:spPr>
          <a:xfrm>
            <a:off x="3715858" y="4051142"/>
            <a:ext cx="1295831"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a:p>
        </p:txBody>
      </p:sp>
      <p:sp>
        <p:nvSpPr>
          <p:cNvPr id="14" name="Text Placeholder 16">
            <a:extLst>
              <a:ext uri="{FF2B5EF4-FFF2-40B4-BE49-F238E27FC236}">
                <a16:creationId xmlns:a16="http://schemas.microsoft.com/office/drawing/2014/main" id="{67FB72C7-1E35-4BBA-B889-EB4C5CFC9F30}"/>
              </a:ext>
            </a:extLst>
          </p:cNvPr>
          <p:cNvSpPr>
            <a:spLocks noGrp="1" noChangeAspect="1"/>
          </p:cNvSpPr>
          <p:nvPr>
            <p:ph type="body" sz="quarter" idx="16" hasCustomPrompt="1"/>
          </p:nvPr>
        </p:nvSpPr>
        <p:spPr>
          <a:xfrm>
            <a:off x="3715858" y="4051142"/>
            <a:ext cx="1296335" cy="1296000"/>
          </a:xfrm>
          <a:solidFill>
            <a:srgbClr val="07094A"/>
          </a:solidFill>
        </p:spPr>
        <p:txBody>
          <a:bodyPr lIns="72000" tIns="72000" rIns="72000" bIns="72000"/>
          <a:lstStyle>
            <a:lvl1pPr marL="0" indent="0">
              <a:spcBef>
                <a:spcPts val="0"/>
              </a:spcBef>
              <a:buFontTx/>
              <a:buNone/>
              <a:defRPr sz="100">
                <a:noFill/>
              </a:defRPr>
            </a:lvl1pPr>
            <a:lvl2pPr marL="0" indent="0">
              <a:spcBef>
                <a:spcPts val="0"/>
              </a:spcBef>
              <a:buFontTx/>
              <a:buNone/>
              <a:defRPr sz="1000"/>
            </a:lvl2pPr>
            <a:lvl3pPr marL="0" indent="0">
              <a:spcBef>
                <a:spcPts val="0"/>
              </a:spcBef>
              <a:buFontTx/>
              <a:buNone/>
              <a:defRPr sz="1000"/>
            </a:lvl3pPr>
            <a:lvl4pPr marL="0" indent="0">
              <a:spcBef>
                <a:spcPts val="0"/>
              </a:spcBef>
              <a:buFontTx/>
              <a:buNone/>
              <a:defRPr sz="1000"/>
            </a:lvl4pPr>
            <a:lvl5pPr marL="0" indent="0">
              <a:spcBef>
                <a:spcPts val="0"/>
              </a:spcBef>
              <a:buFontTx/>
              <a:buNone/>
              <a:defRPr sz="1000"/>
            </a:lvl5pPr>
            <a:lvl6pPr marL="0" indent="0">
              <a:spcBef>
                <a:spcPts val="0"/>
              </a:spcBef>
              <a:buFontTx/>
              <a:buNone/>
              <a:defRPr sz="1000"/>
            </a:lvl6pPr>
            <a:lvl7pPr marL="0" indent="0">
              <a:spcBef>
                <a:spcPts val="0"/>
              </a:spcBef>
              <a:buFontTx/>
              <a:buNone/>
              <a:defRPr sz="1000"/>
            </a:lvl7pPr>
            <a:lvl8pPr marL="0" indent="0">
              <a:spcBef>
                <a:spcPts val="0"/>
              </a:spcBef>
              <a:buFontTx/>
              <a:buNone/>
              <a:defRPr sz="1000"/>
            </a:lvl8pPr>
            <a:lvl9pPr marL="0" indent="0">
              <a:spcBef>
                <a:spcPts val="0"/>
              </a:spcBef>
              <a:buFontTx/>
              <a:buNone/>
              <a:defRPr sz="1000"/>
            </a:lvl9pPr>
          </a:lstStyle>
          <a:p>
            <a:pPr lvl="0"/>
            <a:r>
              <a:rPr lang="da-DK" dirty="0"/>
              <a:t>.</a:t>
            </a:r>
          </a:p>
        </p:txBody>
      </p:sp>
      <p:sp>
        <p:nvSpPr>
          <p:cNvPr id="16" name="Tekstfelt 15">
            <a:extLst>
              <a:ext uri="{FF2B5EF4-FFF2-40B4-BE49-F238E27FC236}">
                <a16:creationId xmlns:a16="http://schemas.microsoft.com/office/drawing/2014/main" id="{72C8EF36-903D-425A-8DE5-E1C401A341F4}"/>
              </a:ext>
            </a:extLst>
          </p:cNvPr>
          <p:cNvSpPr txBox="1"/>
          <p:nvPr userDrawn="1"/>
        </p:nvSpPr>
        <p:spPr>
          <a:xfrm>
            <a:off x="-1870752" y="0"/>
            <a:ext cx="1779682" cy="959681"/>
          </a:xfrm>
          <a:prstGeom prst="rect">
            <a:avLst/>
          </a:prstGeom>
          <a:noFill/>
        </p:spPr>
        <p:txBody>
          <a:bodyPr wrap="square" lIns="0" tIns="0" rIns="0" bIns="35995" rtlCol="0" anchor="t" anchorCtr="0">
            <a:spAutoFit/>
          </a:bodyPr>
          <a:lstStyle/>
          <a:p>
            <a:pPr algn="r"/>
            <a:r>
              <a:rPr lang="da-DK" sz="1000" b="1" dirty="0">
                <a:solidFill>
                  <a:schemeClr val="bg1">
                    <a:lumMod val="50000"/>
                  </a:schemeClr>
                </a:solidFill>
              </a:rPr>
              <a:t>Indsætte en nyt billede</a:t>
            </a:r>
          </a:p>
          <a:p>
            <a:pPr algn="r"/>
            <a:r>
              <a:rPr lang="da-DK" sz="1000" dirty="0">
                <a:solidFill>
                  <a:schemeClr val="bg1">
                    <a:lumMod val="50000"/>
                  </a:schemeClr>
                </a:solidFill>
              </a:rPr>
              <a:t>Efter du har indsat et billede, skal du slette billedet, hvis du ønsker et nyt sat ind. </a:t>
            </a:r>
            <a:br>
              <a:rPr lang="da-DK" sz="1000" dirty="0">
                <a:solidFill>
                  <a:schemeClr val="bg1">
                    <a:lumMod val="50000"/>
                  </a:schemeClr>
                </a:solidFill>
              </a:rPr>
            </a:br>
            <a:r>
              <a:rPr lang="da-DK" sz="1000" dirty="0">
                <a:solidFill>
                  <a:schemeClr val="bg1">
                    <a:lumMod val="50000"/>
                  </a:schemeClr>
                </a:solidFill>
              </a:rPr>
              <a:t>Nulstille siden og indsætte et nyt billede via image Library. </a:t>
            </a:r>
          </a:p>
        </p:txBody>
      </p:sp>
      <p:pic>
        <p:nvPicPr>
          <p:cNvPr id="18" name="Billede 17">
            <a:extLst>
              <a:ext uri="{FF2B5EF4-FFF2-40B4-BE49-F238E27FC236}">
                <a16:creationId xmlns:a16="http://schemas.microsoft.com/office/drawing/2014/main" id="{8AEEA9CA-B1E3-4FD1-8060-DC23026307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74305" y="971253"/>
            <a:ext cx="1783234" cy="759744"/>
          </a:xfrm>
          <a:prstGeom prst="rect">
            <a:avLst/>
          </a:prstGeom>
        </p:spPr>
      </p:pic>
    </p:spTree>
    <p:extLst>
      <p:ext uri="{BB962C8B-B14F-4D97-AF65-F5344CB8AC3E}">
        <p14:creationId xmlns:p14="http://schemas.microsoft.com/office/powerpoint/2010/main" val="1225518638"/>
      </p:ext>
    </p:extLst>
  </p:cSld>
  <p:clrMapOvr>
    <a:masterClrMapping/>
  </p:clrMapOvr>
  <p:extLst>
    <p:ext uri="{DCECCB84-F9BA-43D5-87BE-67443E8EF086}">
      <p15:sldGuideLst xmlns:p15="http://schemas.microsoft.com/office/powerpoint/2012/main">
        <p15:guide id="1" pos="3374">
          <p15:clr>
            <a:srgbClr val="FBAE40"/>
          </p15:clr>
        </p15:guide>
        <p15:guide id="2" pos="2757">
          <p15:clr>
            <a:srgbClr val="FBAE40"/>
          </p15:clr>
        </p15:guide>
        <p15:guide id="3" orient="horz" pos="275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og billeder">
    <p:spTree>
      <p:nvGrpSpPr>
        <p:cNvPr id="1" name=""/>
        <p:cNvGrpSpPr/>
        <p:nvPr/>
      </p:nvGrpSpPr>
      <p:grpSpPr>
        <a:xfrm>
          <a:off x="0" y="0"/>
          <a:ext cx="0" cy="0"/>
          <a:chOff x="0" y="0"/>
          <a:chExt cx="0" cy="0"/>
        </a:xfrm>
      </p:grpSpPr>
      <p:sp>
        <p:nvSpPr>
          <p:cNvPr id="4" name="Pladsholder til indhold 3"/>
          <p:cNvSpPr>
            <a:spLocks noGrp="1"/>
          </p:cNvSpPr>
          <p:nvPr>
            <p:ph sz="quarter" idx="23" hasCustomPrompt="1"/>
          </p:nvPr>
        </p:nvSpPr>
        <p:spPr>
          <a:xfrm>
            <a:off x="566664" y="569912"/>
            <a:ext cx="5374101" cy="2707202"/>
          </a:xfrm>
        </p:spPr>
        <p:txBody>
          <a:bodyPr anchor="t" anchorCtr="0"/>
          <a:lstStyle>
            <a:lvl1pPr>
              <a:defRPr/>
            </a:lvl1pPr>
          </a:lstStyle>
          <a:p>
            <a:pPr lvl="0"/>
            <a:r>
              <a:rPr lang="da-DK" noProof="0" dirty="0"/>
              <a:t>Klik her for at tilføje tekst</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indhold 5"/>
          <p:cNvSpPr>
            <a:spLocks noGrp="1"/>
          </p:cNvSpPr>
          <p:nvPr>
            <p:ph sz="quarter" idx="24" hasCustomPrompt="1"/>
          </p:nvPr>
        </p:nvSpPr>
        <p:spPr>
          <a:xfrm>
            <a:off x="6245187" y="3584575"/>
            <a:ext cx="5373800" cy="2705100"/>
          </a:xfrm>
        </p:spPr>
        <p:txBody>
          <a:bodyPr anchor="t" anchorCtr="0"/>
          <a:lstStyle>
            <a:lvl1pPr>
              <a:defRPr/>
            </a:lvl1pPr>
          </a:lstStyle>
          <a:p>
            <a:pPr lvl="0"/>
            <a:r>
              <a:rPr lang="da-DK" noProof="0" dirty="0"/>
              <a:t>Klik her for at tilføje tekst</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icture Placeholder 9"/>
          <p:cNvSpPr>
            <a:spLocks noGrp="1" noChangeAspect="1"/>
          </p:cNvSpPr>
          <p:nvPr>
            <p:ph type="pic" sz="quarter" idx="13" hasCustomPrompt="1"/>
          </p:nvPr>
        </p:nvSpPr>
        <p:spPr>
          <a:xfrm>
            <a:off x="568726" y="3428694"/>
            <a:ext cx="5526481" cy="2860982"/>
          </a:xfrm>
          <a:noFill/>
        </p:spPr>
        <p:txBody>
          <a:bodyPr tIns="108000"/>
          <a:lstStyle>
            <a:lvl1pPr marL="0" indent="0" algn="ctr">
              <a:buNone/>
              <a:defRPr sz="1600"/>
            </a:lvl1pPr>
          </a:lstStyle>
          <a:p>
            <a:r>
              <a:rPr lang="da-DK" dirty="0"/>
              <a:t>Klik på ikonet for at tilføje et billede</a:t>
            </a:r>
          </a:p>
        </p:txBody>
      </p:sp>
      <p:sp>
        <p:nvSpPr>
          <p:cNvPr id="8" name="Date_DateCustomA"/>
          <p:cNvSpPr>
            <a:spLocks noGrp="1"/>
          </p:cNvSpPr>
          <p:nvPr>
            <p:ph type="dt" sz="half" idx="17"/>
          </p:nvPr>
        </p:nvSpPr>
        <p:spPr/>
        <p:txBody>
          <a:bodyPr/>
          <a:lstStyle/>
          <a:p>
            <a:endParaRPr lang="da-DK" dirty="0"/>
          </a:p>
        </p:txBody>
      </p:sp>
      <p:sp>
        <p:nvSpPr>
          <p:cNvPr id="9" name="Footer Placeholder 8"/>
          <p:cNvSpPr>
            <a:spLocks noGrp="1"/>
          </p:cNvSpPr>
          <p:nvPr>
            <p:ph type="ftr" sz="quarter" idx="18"/>
          </p:nvPr>
        </p:nvSpPr>
        <p:spPr>
          <a:xfrm>
            <a:off x="7256655" y="6443249"/>
            <a:ext cx="3282975" cy="180000"/>
          </a:xfrm>
        </p:spPr>
        <p:txBody>
          <a:bodyPr/>
          <a:lstStyle/>
          <a:p>
            <a:endParaRPr lang="da-DK" dirty="0"/>
          </a:p>
        </p:txBody>
      </p:sp>
      <p:sp>
        <p:nvSpPr>
          <p:cNvPr id="11" name="Slide Number Placeholder 10"/>
          <p:cNvSpPr>
            <a:spLocks noGrp="1"/>
          </p:cNvSpPr>
          <p:nvPr>
            <p:ph type="sldNum" sz="quarter" idx="19"/>
          </p:nvPr>
        </p:nvSpPr>
        <p:spPr/>
        <p:txBody>
          <a:bodyPr/>
          <a:lstStyle/>
          <a:p>
            <a:fld id="{24C8C45C-947F-4981-8B3F-4F32E973C901}" type="slidenum">
              <a:rPr lang="da-DK" smtClean="0"/>
              <a:pPr/>
              <a:t>‹nr.›</a:t>
            </a:fld>
            <a:endParaRPr lang="da-DK" dirty="0"/>
          </a:p>
        </p:txBody>
      </p:sp>
      <p:sp>
        <p:nvSpPr>
          <p:cNvPr id="13" name="Picture Placeholder 9"/>
          <p:cNvSpPr>
            <a:spLocks noGrp="1" noChangeAspect="1"/>
          </p:cNvSpPr>
          <p:nvPr>
            <p:ph type="pic" sz="quarter" idx="21" hasCustomPrompt="1"/>
          </p:nvPr>
        </p:nvSpPr>
        <p:spPr>
          <a:xfrm>
            <a:off x="6095206" y="569914"/>
            <a:ext cx="5523781" cy="2860982"/>
          </a:xfrm>
          <a:noFill/>
        </p:spPr>
        <p:txBody>
          <a:bodyPr tIns="108000"/>
          <a:lstStyle>
            <a:lvl1pPr marL="0" indent="0" algn="ctr">
              <a:buNone/>
              <a:defRPr sz="1600"/>
            </a:lvl1pPr>
          </a:lstStyle>
          <a:p>
            <a:r>
              <a:rPr lang="da-DK" dirty="0"/>
              <a:t>Klik på ikonet for at tilføje et billede</a:t>
            </a:r>
          </a:p>
        </p:txBody>
      </p:sp>
      <p:sp>
        <p:nvSpPr>
          <p:cNvPr id="12" name="Pladsholder til billede 6"/>
          <p:cNvSpPr>
            <a:spLocks noGrp="1"/>
          </p:cNvSpPr>
          <p:nvPr>
            <p:ph type="pic" sz="quarter" idx="20"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Tree>
    <p:extLst>
      <p:ext uri="{BB962C8B-B14F-4D97-AF65-F5344CB8AC3E}">
        <p14:creationId xmlns:p14="http://schemas.microsoft.com/office/powerpoint/2010/main" val="2619764878"/>
      </p:ext>
    </p:extLst>
  </p:cSld>
  <p:clrMapOvr>
    <a:masterClrMapping/>
  </p:clrMapOvr>
  <p:extLst>
    <p:ext uri="{DCECCB84-F9BA-43D5-87BE-67443E8EF086}">
      <p15:sldGuideLst xmlns:p15="http://schemas.microsoft.com/office/powerpoint/2012/main">
        <p15:guide id="1" pos="3741">
          <p15:clr>
            <a:srgbClr val="FBAE40"/>
          </p15:clr>
        </p15:guide>
        <p15:guide id="3" orient="horz" pos="2063">
          <p15:clr>
            <a:srgbClr val="FBAE40"/>
          </p15:clr>
        </p15:guide>
        <p15:guide id="5" orient="horz" pos="2258">
          <p15:clr>
            <a:srgbClr val="FBAE40"/>
          </p15:clr>
        </p15:guide>
        <p15:guide id="6" pos="393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llede med tekst">
    <p:spTree>
      <p:nvGrpSpPr>
        <p:cNvPr id="1" name=""/>
        <p:cNvGrpSpPr/>
        <p:nvPr/>
      </p:nvGrpSpPr>
      <p:grpSpPr>
        <a:xfrm>
          <a:off x="0" y="0"/>
          <a:ext cx="0" cy="0"/>
          <a:chOff x="0" y="0"/>
          <a:chExt cx="0" cy="0"/>
        </a:xfrm>
      </p:grpSpPr>
      <p:sp>
        <p:nvSpPr>
          <p:cNvPr id="8" name="Overlay"/>
          <p:cNvSpPr>
            <a:spLocks noGrp="1"/>
          </p:cNvSpPr>
          <p:nvPr>
            <p:ph type="body" sz="quarter" idx="21" hasCustomPrompt="1"/>
          </p:nvPr>
        </p:nvSpPr>
        <p:spPr>
          <a:xfrm>
            <a:off x="0" y="-2"/>
            <a:ext cx="12191613" cy="6861601"/>
          </a:xfrm>
          <a:solidFill>
            <a:schemeClr val="tx2">
              <a:alpha val="20000"/>
            </a:schemeClr>
          </a:solidFill>
        </p:spPr>
        <p:txBody>
          <a:bodyPr/>
          <a:lstStyle>
            <a:lvl1pPr marL="0" indent="0">
              <a:buNone/>
              <a:defRPr sz="100"/>
            </a:lvl1pPr>
            <a:lvl2pPr marL="266373" indent="0">
              <a:buNone/>
              <a:defRPr sz="100"/>
            </a:lvl2pPr>
            <a:lvl3pPr marL="489551" indent="0">
              <a:buNone/>
              <a:defRPr sz="100"/>
            </a:lvl3pPr>
            <a:lvl4pPr marL="709129" indent="0">
              <a:buNone/>
              <a:defRPr sz="100"/>
            </a:lvl4pPr>
            <a:lvl5pPr marL="914309" indent="0">
              <a:buNone/>
              <a:defRPr sz="100"/>
            </a:lvl5pPr>
          </a:lstStyle>
          <a:p>
            <a:pPr lvl="0"/>
            <a:r>
              <a:rPr lang="da-DK" dirty="0"/>
              <a:t>.</a:t>
            </a:r>
          </a:p>
        </p:txBody>
      </p:sp>
      <p:sp>
        <p:nvSpPr>
          <p:cNvPr id="11" name="Picture Placeholder 7"/>
          <p:cNvSpPr>
            <a:spLocks noGrp="1"/>
          </p:cNvSpPr>
          <p:nvPr>
            <p:ph type="pic" sz="quarter" idx="19" hasCustomPrompt="1"/>
          </p:nvPr>
        </p:nvSpPr>
        <p:spPr>
          <a:xfrm>
            <a:off x="0" y="-1"/>
            <a:ext cx="12191613" cy="6861600"/>
          </a:xfrm>
          <a:noFill/>
        </p:spPr>
        <p:txBody>
          <a:bodyPr lIns="8964000" tIns="0" rIns="324000" anchor="ctr" anchorCtr="0"/>
          <a:lstStyle>
            <a:lvl1pPr marL="0" indent="0" algn="l">
              <a:buNone/>
              <a:defRPr sz="1400" baseline="0">
                <a:solidFill>
                  <a:schemeClr val="tx2"/>
                </a:solidFill>
              </a:defRPr>
            </a:lvl1pPr>
          </a:lstStyle>
          <a:p>
            <a:r>
              <a:rPr lang="da-DK" dirty="0"/>
              <a:t>Klik på denne pladsholder og indsæt billede via Images Library.</a:t>
            </a:r>
          </a:p>
          <a:p>
            <a:r>
              <a:rPr lang="da-DK" dirty="0"/>
              <a:t>Højreklik på indsatte billede og vælg placer bagest for at få transparent farve ovenpå billedet.</a:t>
            </a:r>
          </a:p>
        </p:txBody>
      </p:sp>
      <p:sp>
        <p:nvSpPr>
          <p:cNvPr id="2" name="Titel 1"/>
          <p:cNvSpPr>
            <a:spLocks noGrp="1"/>
          </p:cNvSpPr>
          <p:nvPr>
            <p:ph type="title" hasCustomPrompt="1"/>
          </p:nvPr>
        </p:nvSpPr>
        <p:spPr>
          <a:xfrm>
            <a:off x="566664" y="491396"/>
            <a:ext cx="7666627" cy="959717"/>
          </a:xfrm>
        </p:spPr>
        <p:txBody>
          <a:bodyPr/>
          <a:lstStyle>
            <a:lvl1pPr>
              <a:defRPr>
                <a:solidFill>
                  <a:schemeClr val="bg1"/>
                </a:solidFill>
              </a:defRPr>
            </a:lvl1pPr>
          </a:lstStyle>
          <a:p>
            <a:r>
              <a:rPr lang="da-DK" dirty="0"/>
              <a:t>Klik og tilføj titel i maks. 2 linjer</a:t>
            </a:r>
          </a:p>
        </p:txBody>
      </p:sp>
      <p:sp>
        <p:nvSpPr>
          <p:cNvPr id="3" name="Date_DateCustomA"/>
          <p:cNvSpPr>
            <a:spLocks noGrp="1"/>
          </p:cNvSpPr>
          <p:nvPr>
            <p:ph type="dt" sz="half" idx="10"/>
          </p:nvPr>
        </p:nvSpPr>
        <p:spPr/>
        <p:txBody>
          <a:bodyPr/>
          <a:lstStyle>
            <a:lvl1pPr>
              <a:defRPr>
                <a:solidFill>
                  <a:schemeClr val="bg1"/>
                </a:solidFill>
              </a:defRPr>
            </a:lvl1pPr>
          </a:lstStyle>
          <a:p>
            <a:endParaRPr lang="da-DK" dirty="0"/>
          </a:p>
        </p:txBody>
      </p:sp>
      <p:sp>
        <p:nvSpPr>
          <p:cNvPr id="4" name="Pladsholder til sidefod 3"/>
          <p:cNvSpPr>
            <a:spLocks noGrp="1"/>
          </p:cNvSpPr>
          <p:nvPr>
            <p:ph type="ftr" sz="quarter" idx="11"/>
          </p:nvPr>
        </p:nvSpPr>
        <p:spPr/>
        <p:txBody>
          <a:bodyPr/>
          <a:lstStyle>
            <a:lvl1pPr>
              <a:defRPr>
                <a:solidFill>
                  <a:schemeClr val="bg1"/>
                </a:solidFill>
              </a:defRPr>
            </a:lvl1pPr>
          </a:lstStyle>
          <a:p>
            <a:endParaRPr lang="da-DK" dirty="0"/>
          </a:p>
        </p:txBody>
      </p:sp>
      <p:sp>
        <p:nvSpPr>
          <p:cNvPr id="5" name="Pladsholder til slidenummer 4"/>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10"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12" name="Text Placeholder 16"/>
          <p:cNvSpPr>
            <a:spLocks noGrp="1" noChangeAspect="1"/>
          </p:cNvSpPr>
          <p:nvPr>
            <p:ph type="body" sz="quarter" idx="16" hasCustomPrompt="1"/>
          </p:nvPr>
        </p:nvSpPr>
        <p:spPr>
          <a:xfrm>
            <a:off x="10178615" y="569913"/>
            <a:ext cx="1440372" cy="1440000"/>
          </a:xfrm>
          <a:solidFill>
            <a:srgbClr val="07094A"/>
          </a:solidFill>
        </p:spPr>
        <p:txBody>
          <a:bodyPr lIns="72000" tIns="72000" rIns="72000" bIns="72000"/>
          <a:lstStyle>
            <a:lvl1pPr marL="0" indent="0">
              <a:spcBef>
                <a:spcPts val="0"/>
              </a:spcBef>
              <a:buFontTx/>
              <a:buNone/>
              <a:defRPr sz="100">
                <a:noFill/>
              </a:defRPr>
            </a:lvl1pPr>
            <a:lvl2pPr marL="0" indent="0">
              <a:spcBef>
                <a:spcPts val="0"/>
              </a:spcBef>
              <a:buFontTx/>
              <a:buNone/>
              <a:defRPr sz="1000"/>
            </a:lvl2pPr>
            <a:lvl3pPr marL="0" indent="0">
              <a:spcBef>
                <a:spcPts val="0"/>
              </a:spcBef>
              <a:buFontTx/>
              <a:buNone/>
              <a:defRPr sz="1000"/>
            </a:lvl3pPr>
            <a:lvl4pPr marL="0" indent="0">
              <a:spcBef>
                <a:spcPts val="0"/>
              </a:spcBef>
              <a:buFontTx/>
              <a:buNone/>
              <a:defRPr sz="1000"/>
            </a:lvl4pPr>
            <a:lvl5pPr marL="0" indent="0">
              <a:spcBef>
                <a:spcPts val="0"/>
              </a:spcBef>
              <a:buFontTx/>
              <a:buNone/>
              <a:defRPr sz="1000"/>
            </a:lvl5pPr>
            <a:lvl6pPr marL="0" indent="0">
              <a:spcBef>
                <a:spcPts val="0"/>
              </a:spcBef>
              <a:buFontTx/>
              <a:buNone/>
              <a:defRPr sz="1000"/>
            </a:lvl6pPr>
            <a:lvl7pPr marL="0" indent="0">
              <a:spcBef>
                <a:spcPts val="0"/>
              </a:spcBef>
              <a:buFontTx/>
              <a:buNone/>
              <a:defRPr sz="1000"/>
            </a:lvl7pPr>
            <a:lvl8pPr marL="0" indent="0">
              <a:spcBef>
                <a:spcPts val="0"/>
              </a:spcBef>
              <a:buFontTx/>
              <a:buNone/>
              <a:defRPr sz="1000"/>
            </a:lvl8pPr>
            <a:lvl9pPr marL="0" indent="0">
              <a:spcBef>
                <a:spcPts val="0"/>
              </a:spcBef>
              <a:buFontTx/>
              <a:buNone/>
              <a:defRPr sz="1000"/>
            </a:lvl9pPr>
          </a:lstStyle>
          <a:p>
            <a:pPr lvl="0"/>
            <a:r>
              <a:rPr lang="da-DK" dirty="0"/>
              <a:t>.</a:t>
            </a:r>
          </a:p>
        </p:txBody>
      </p:sp>
      <p:sp>
        <p:nvSpPr>
          <p:cNvPr id="7" name="Pladsholder til tekst 6"/>
          <p:cNvSpPr>
            <a:spLocks noGrp="1"/>
          </p:cNvSpPr>
          <p:nvPr>
            <p:ph type="body" sz="quarter" idx="20" hasCustomPrompt="1"/>
          </p:nvPr>
        </p:nvSpPr>
        <p:spPr>
          <a:xfrm>
            <a:off x="566665" y="1920875"/>
            <a:ext cx="7666627" cy="4362450"/>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da-DK" noProof="0" dirty="0"/>
              <a:t>Klik her for at tilføje tekst</a:t>
            </a:r>
            <a:endParaRPr lang="da-DK" dirty="0"/>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14" name="Tekstfelt 13">
            <a:extLst>
              <a:ext uri="{FF2B5EF4-FFF2-40B4-BE49-F238E27FC236}">
                <a16:creationId xmlns:a16="http://schemas.microsoft.com/office/drawing/2014/main" id="{33FB78A3-2447-450A-9DCF-2D6F248571AA}"/>
              </a:ext>
            </a:extLst>
          </p:cNvPr>
          <p:cNvSpPr txBox="1"/>
          <p:nvPr userDrawn="1"/>
        </p:nvSpPr>
        <p:spPr>
          <a:xfrm>
            <a:off x="12279709" y="1"/>
            <a:ext cx="1779682" cy="2036899"/>
          </a:xfrm>
          <a:prstGeom prst="rect">
            <a:avLst/>
          </a:prstGeom>
          <a:noFill/>
        </p:spPr>
        <p:txBody>
          <a:bodyPr wrap="square" lIns="0" tIns="0" rIns="0" bIns="35995" rtlCol="0" anchor="t" anchorCtr="0">
            <a:spAutoFit/>
          </a:bodyPr>
          <a:lstStyle/>
          <a:p>
            <a:r>
              <a:rPr lang="da-DK" sz="1000" b="1" dirty="0">
                <a:solidFill>
                  <a:schemeClr val="bg1">
                    <a:lumMod val="50000"/>
                  </a:schemeClr>
                </a:solidFill>
              </a:rPr>
              <a:t>Indsætte en nyt billede</a:t>
            </a:r>
          </a:p>
          <a:p>
            <a:r>
              <a:rPr lang="da-DK" sz="1000" dirty="0">
                <a:solidFill>
                  <a:schemeClr val="bg1">
                    <a:lumMod val="50000"/>
                  </a:schemeClr>
                </a:solidFill>
              </a:rPr>
              <a:t>Efter du har indsat et billede, skal du slette billedet, hvis du ønsker et nyt sat ind. </a:t>
            </a:r>
          </a:p>
          <a:p>
            <a:br>
              <a:rPr lang="da-DK" sz="1000" dirty="0">
                <a:solidFill>
                  <a:schemeClr val="bg1">
                    <a:lumMod val="50000"/>
                  </a:schemeClr>
                </a:solidFill>
              </a:rPr>
            </a:br>
            <a:r>
              <a:rPr lang="da-DK" sz="1000" dirty="0">
                <a:solidFill>
                  <a:schemeClr val="bg1">
                    <a:lumMod val="50000"/>
                  </a:schemeClr>
                </a:solidFill>
              </a:rPr>
              <a:t>Nulstille siden og indsætte et nyt billede via image Library.</a:t>
            </a:r>
          </a:p>
          <a:p>
            <a:endParaRPr lang="da-DK" sz="1000" dirty="0">
              <a:solidFill>
                <a:schemeClr val="bg1">
                  <a:lumMod val="50000"/>
                </a:schemeClr>
              </a:solidFill>
            </a:endParaRPr>
          </a:p>
          <a:p>
            <a:r>
              <a:rPr lang="da-DK" sz="1000" dirty="0">
                <a:solidFill>
                  <a:schemeClr val="bg1">
                    <a:lumMod val="50000"/>
                  </a:schemeClr>
                </a:solidFill>
              </a:rPr>
              <a:t>Højreklik på indsatte billede og vælg placer bagest for at få transparent farve ovenpå billedet.</a:t>
            </a:r>
          </a:p>
          <a:p>
            <a:r>
              <a:rPr lang="da-DK" sz="1000" dirty="0">
                <a:solidFill>
                  <a:schemeClr val="bg1">
                    <a:lumMod val="50000"/>
                  </a:schemeClr>
                </a:solidFill>
              </a:rPr>
              <a:t> </a:t>
            </a:r>
          </a:p>
        </p:txBody>
      </p:sp>
      <p:pic>
        <p:nvPicPr>
          <p:cNvPr id="16" name="Billede 15">
            <a:extLst>
              <a:ext uri="{FF2B5EF4-FFF2-40B4-BE49-F238E27FC236}">
                <a16:creationId xmlns:a16="http://schemas.microsoft.com/office/drawing/2014/main" id="{25CCBF21-E93A-4E7B-976D-25DAC80082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76156" y="1920875"/>
            <a:ext cx="1783234" cy="759744"/>
          </a:xfrm>
          <a:prstGeom prst="rect">
            <a:avLst/>
          </a:prstGeom>
        </p:spPr>
      </p:pic>
      <p:pic>
        <p:nvPicPr>
          <p:cNvPr id="15" name="Logo_white">
            <a:extLst>
              <a:ext uri="{FF2B5EF4-FFF2-40B4-BE49-F238E27FC236}">
                <a16:creationId xmlns:a16="http://schemas.microsoft.com/office/drawing/2014/main" id="{B791E94E-6630-48CB-8E88-4468A9447C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1905" y="6480000"/>
            <a:ext cx="1554998" cy="268870"/>
          </a:xfrm>
          <a:prstGeom prst="rect">
            <a:avLst/>
          </a:prstGeom>
        </p:spPr>
      </p:pic>
    </p:spTree>
    <p:extLst>
      <p:ext uri="{BB962C8B-B14F-4D97-AF65-F5344CB8AC3E}">
        <p14:creationId xmlns:p14="http://schemas.microsoft.com/office/powerpoint/2010/main" val="921009535"/>
      </p:ext>
    </p:extLst>
  </p:cSld>
  <p:clrMapOvr>
    <a:masterClrMapping/>
  </p:clrMapOvr>
  <p:extLst>
    <p:ext uri="{DCECCB84-F9BA-43D5-87BE-67443E8EF086}">
      <p15:sldGuideLst xmlns:p15="http://schemas.microsoft.com/office/powerpoint/2012/main">
        <p15:guide id="1" pos="518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9" name="Baggrund"/>
          <p:cNvSpPr/>
          <p:nvPr userDrawn="1"/>
        </p:nvSpPr>
        <p:spPr>
          <a:xfrm>
            <a:off x="0" y="0"/>
            <a:ext cx="12188013" cy="6858000"/>
          </a:xfrm>
          <a:prstGeom prst="rect">
            <a:avLst/>
          </a:prstGeom>
          <a:solidFill>
            <a:srgbClr val="07094A"/>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8" name="Text Placeholder 7"/>
          <p:cNvSpPr>
            <a:spLocks noGrp="1"/>
          </p:cNvSpPr>
          <p:nvPr>
            <p:ph type="body" sz="quarter" idx="13" hasCustomPrompt="1"/>
          </p:nvPr>
        </p:nvSpPr>
        <p:spPr>
          <a:xfrm>
            <a:off x="2160213" y="1440000"/>
            <a:ext cx="7869987" cy="3978000"/>
          </a:xfrm>
        </p:spPr>
        <p:txBody>
          <a:bodyPr anchor="ctr" anchorCtr="0"/>
          <a:lstStyle>
            <a:lvl1pPr marL="0" marR="0" indent="0" algn="l" defTabSz="914309" rtl="0" eaLnBrk="1" fontAlgn="auto" latinLnBrk="0" hangingPunct="1">
              <a:lnSpc>
                <a:spcPct val="100000"/>
              </a:lnSpc>
              <a:spcBef>
                <a:spcPts val="0"/>
              </a:spcBef>
              <a:spcAft>
                <a:spcPts val="0"/>
              </a:spcAft>
              <a:buClrTx/>
              <a:buSzTx/>
              <a:buFont typeface="Arial" panose="020B0604020202020204" pitchFamily="34" charset="0"/>
              <a:buNone/>
              <a:tabLst/>
              <a:defRPr sz="4000" baseline="0">
                <a:solidFill>
                  <a:schemeClr val="bg1"/>
                </a:solidFill>
                <a:latin typeface="+mj-lt"/>
              </a:defRPr>
            </a:lvl1pPr>
            <a:lvl2pPr marL="171433" indent="-171433" algn="r">
              <a:spcBef>
                <a:spcPts val="1800"/>
              </a:spcBef>
              <a:buClrTx/>
              <a:buFont typeface="Arial" panose="020B0604020202020204" pitchFamily="34" charset="0"/>
              <a:buChar char="–"/>
              <a:defRPr sz="10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Klik her og indsæt citat i flere linjer. </a:t>
            </a:r>
            <a:br>
              <a:rPr lang="da-DK" dirty="0"/>
            </a:br>
            <a:r>
              <a:rPr lang="da-DK" dirty="0"/>
              <a:t>Klik ENTER for ny linje, klik derefter TAB og indsæt kilde tekst i korrekt font og størrelse</a:t>
            </a:r>
            <a:br>
              <a:rPr lang="da-DK" dirty="0"/>
            </a:br>
            <a:r>
              <a:rPr lang="da-DK" dirty="0"/>
              <a:t>Note: Brug ikke dette slide i et lyst lokale med projektor.</a:t>
            </a:r>
          </a:p>
          <a:p>
            <a:pPr lvl="1"/>
            <a:r>
              <a:rPr lang="da-DK" dirty="0"/>
              <a:t>Second </a:t>
            </a:r>
            <a:r>
              <a:rPr lang="da-DK" dirty="0" err="1"/>
              <a:t>level</a:t>
            </a:r>
            <a:endParaRPr lang="da-DK" dirty="0"/>
          </a:p>
        </p:txBody>
      </p:sp>
      <p:sp>
        <p:nvSpPr>
          <p:cNvPr id="3" name="Date_DateCustomA"/>
          <p:cNvSpPr>
            <a:spLocks noGrp="1"/>
          </p:cNvSpPr>
          <p:nvPr>
            <p:ph type="dt" sz="half" idx="10"/>
          </p:nvPr>
        </p:nvSpPr>
        <p:spPr/>
        <p:txBody>
          <a:bodyPr/>
          <a:lstStyle>
            <a:lvl1pPr>
              <a:defRPr>
                <a:solidFill>
                  <a:schemeClr val="bg1"/>
                </a:solidFill>
              </a:defRPr>
            </a:lvl1pPr>
          </a:lstStyle>
          <a:p>
            <a:endParaRPr lang="da-DK"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da-DK"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C8C45C-947F-4981-8B3F-4F32E973C901}" type="slidenum">
              <a:rPr lang="da-DK" smtClean="0"/>
              <a:pPr/>
              <a:t>‹nr.›</a:t>
            </a:fld>
            <a:endParaRPr lang="da-DK" dirty="0"/>
          </a:p>
        </p:txBody>
      </p:sp>
      <p:pic>
        <p:nvPicPr>
          <p:cNvPr id="10" name="Logo_white">
            <a:extLst>
              <a:ext uri="{FF2B5EF4-FFF2-40B4-BE49-F238E27FC236}">
                <a16:creationId xmlns:a16="http://schemas.microsoft.com/office/drawing/2014/main" id="{49F31F23-CD95-438F-812F-2F1559D182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05" y="6480000"/>
            <a:ext cx="1554998" cy="268870"/>
          </a:xfrm>
          <a:prstGeom prst="rect">
            <a:avLst/>
          </a:prstGeom>
        </p:spPr>
      </p:pic>
    </p:spTree>
    <p:extLst>
      <p:ext uri="{BB962C8B-B14F-4D97-AF65-F5344CB8AC3E}">
        <p14:creationId xmlns:p14="http://schemas.microsoft.com/office/powerpoint/2010/main" val="2289821994"/>
      </p:ext>
    </p:extLst>
  </p:cSld>
  <p:clrMapOvr>
    <a:masterClrMapping/>
  </p:clrMapOvr>
  <p:extLst>
    <p:ext uri="{DCECCB84-F9BA-43D5-87BE-67443E8EF086}">
      <p15:sldGuideLst xmlns:p15="http://schemas.microsoft.com/office/powerpoint/2012/main">
        <p15:guide id="1" pos="1360">
          <p15:clr>
            <a:srgbClr val="FBAE40"/>
          </p15:clr>
        </p15:guide>
        <p15:guide id="2" pos="6317">
          <p15:clr>
            <a:srgbClr val="FBAE40"/>
          </p15:clr>
        </p15:guide>
        <p15:guide id="3" orient="horz" pos="907">
          <p15:clr>
            <a:srgbClr val="FBAE40"/>
          </p15:clr>
        </p15:guide>
        <p15:guide id="4" orient="horz" pos="341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665" y="491396"/>
            <a:ext cx="6262738" cy="5793748"/>
          </a:xfrm>
        </p:spPr>
        <p:txBody>
          <a:bodyPr/>
          <a:lstStyle>
            <a:lvl1pPr marL="0" indent="0">
              <a:spcBef>
                <a:spcPts val="0"/>
              </a:spcBef>
              <a:buClrTx/>
              <a:buFont typeface="Arial" panose="020B0604020202020204" pitchFamily="34" charset="0"/>
              <a:buChar char="​"/>
              <a:defRPr sz="2400">
                <a:latin typeface="+mj-lt"/>
              </a:defRPr>
            </a:lvl1pPr>
            <a:lvl2pPr marL="0" indent="0">
              <a:spcBef>
                <a:spcPts val="1800"/>
              </a:spcBef>
              <a:buClrTx/>
              <a:buFont typeface="Arial" panose="020B0604020202020204" pitchFamily="34" charset="0"/>
              <a:buChar char="–"/>
              <a:defRPr sz="1000"/>
            </a:lvl2pPr>
            <a:lvl3pPr marL="0" indent="0">
              <a:spcBef>
                <a:spcPts val="1800"/>
              </a:spcBef>
              <a:buClrTx/>
              <a:buFont typeface="Arial" panose="020B0604020202020204" pitchFamily="34" charset="0"/>
              <a:buChar char="–"/>
              <a:defRPr sz="1000"/>
            </a:lvl3pPr>
            <a:lvl4pPr marL="0" indent="0">
              <a:spcBef>
                <a:spcPts val="1800"/>
              </a:spcBef>
              <a:buClrTx/>
              <a:buFont typeface="Arial" panose="020B0604020202020204" pitchFamily="34" charset="0"/>
              <a:buChar char="–"/>
              <a:defRPr sz="1000"/>
            </a:lvl4pPr>
            <a:lvl5pPr marL="0" indent="0">
              <a:spcBef>
                <a:spcPts val="1800"/>
              </a:spcBef>
              <a:buClrTx/>
              <a:buFont typeface="Arial" panose="020B0604020202020204" pitchFamily="34" charset="0"/>
              <a:buChar char="–"/>
              <a:defRPr sz="1000"/>
            </a:lvl5pPr>
          </a:lstStyle>
          <a:p>
            <a:pPr lvl="0"/>
            <a:r>
              <a:rPr lang="da-DK" dirty="0"/>
              <a:t>”Klik her og indsæt citat i flere linjer. </a:t>
            </a:r>
            <a:br>
              <a:rPr lang="da-DK" dirty="0"/>
            </a:br>
            <a:r>
              <a:rPr lang="da-DK" dirty="0"/>
              <a:t>Klik ENTER for ny linje, klik derefter TAB og indsæt kilde tekst i korrekt font og størrelse eller brug Forøg listeniveau-knap i </a:t>
            </a:r>
            <a:r>
              <a:rPr lang="da-DK" dirty="0" err="1"/>
              <a:t>ribbon</a:t>
            </a:r>
            <a:r>
              <a:rPr lang="da-DK" dirty="0"/>
              <a:t>”</a:t>
            </a:r>
            <a:endParaRPr lang="da-DK" noProof="0" dirty="0"/>
          </a:p>
          <a:p>
            <a:pPr lvl="1"/>
            <a:r>
              <a:rPr lang="da-DK" noProof="0" dirty="0"/>
              <a:t>Second </a:t>
            </a:r>
            <a:r>
              <a:rPr lang="da-DK" noProof="0" dirty="0" err="1"/>
              <a:t>level</a:t>
            </a:r>
            <a:endParaRPr lang="da-DK" noProof="0" dirty="0"/>
          </a:p>
        </p:txBody>
      </p:sp>
      <p:sp>
        <p:nvSpPr>
          <p:cNvPr id="15" name="Pladsholder til billede 14">
            <a:extLst>
              <a:ext uri="{FF2B5EF4-FFF2-40B4-BE49-F238E27FC236}">
                <a16:creationId xmlns:a16="http://schemas.microsoft.com/office/drawing/2014/main" id="{3A00C217-543D-4823-A552-38F554C3A057}"/>
              </a:ext>
            </a:extLst>
          </p:cNvPr>
          <p:cNvSpPr>
            <a:spLocks noGrp="1" noChangeAspect="1"/>
          </p:cNvSpPr>
          <p:nvPr>
            <p:ph type="pic" sz="quarter" idx="13" hasCustomPrompt="1"/>
          </p:nvPr>
        </p:nvSpPr>
        <p:spPr>
          <a:xfrm>
            <a:off x="7256656" y="569210"/>
            <a:ext cx="4362333" cy="43632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72000" tIns="108000" rIns="72000" anchor="t" anchorCtr="0">
            <a:noAutofit/>
          </a:bodyPr>
          <a:lstStyle>
            <a:lvl1pPr marL="0" indent="0" algn="ctr">
              <a:buNone/>
              <a:defRPr sz="1400">
                <a:solidFill>
                  <a:schemeClr val="bg1"/>
                </a:solidFill>
              </a:defRPr>
            </a:lvl1pPr>
          </a:lstStyle>
          <a:p>
            <a:r>
              <a:rPr lang="da-DK" dirty="0"/>
              <a:t>Klik på denne pladsholder og indsæt billede via Images Library</a:t>
            </a:r>
          </a:p>
        </p:txBody>
      </p:sp>
      <p:sp>
        <p:nvSpPr>
          <p:cNvPr id="12" name="Pladsholder til billede 6"/>
          <p:cNvSpPr>
            <a:spLocks noGrp="1"/>
          </p:cNvSpPr>
          <p:nvPr>
            <p:ph type="pic" sz="quarter" idx="20"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8" name="Date_DateCustomA"/>
          <p:cNvSpPr>
            <a:spLocks noGrp="1"/>
          </p:cNvSpPr>
          <p:nvPr>
            <p:ph type="dt" sz="half" idx="17"/>
          </p:nvPr>
        </p:nvSpPr>
        <p:spPr/>
        <p:txBody>
          <a:bodyPr/>
          <a:lstStyle/>
          <a:p>
            <a:endParaRPr lang="da-DK" dirty="0"/>
          </a:p>
        </p:txBody>
      </p:sp>
      <p:sp>
        <p:nvSpPr>
          <p:cNvPr id="9" name="Footer Placeholder 8"/>
          <p:cNvSpPr>
            <a:spLocks noGrp="1"/>
          </p:cNvSpPr>
          <p:nvPr>
            <p:ph type="ftr" sz="quarter" idx="18"/>
          </p:nvPr>
        </p:nvSpPr>
        <p:spPr>
          <a:xfrm>
            <a:off x="7256655" y="6443249"/>
            <a:ext cx="3282974" cy="180000"/>
          </a:xfrm>
        </p:spPr>
        <p:txBody>
          <a:bodyPr/>
          <a:lstStyle/>
          <a:p>
            <a:endParaRPr lang="da-DK" dirty="0"/>
          </a:p>
        </p:txBody>
      </p:sp>
      <p:sp>
        <p:nvSpPr>
          <p:cNvPr id="11" name="Slide Number Placeholder 10"/>
          <p:cNvSpPr>
            <a:spLocks noGrp="1"/>
          </p:cNvSpPr>
          <p:nvPr>
            <p:ph type="sldNum" sz="quarter" idx="19"/>
          </p:nvPr>
        </p:nvSpPr>
        <p:spPr/>
        <p:txBody>
          <a:bodyPr/>
          <a:lstStyle/>
          <a:p>
            <a:fld id="{24C8C45C-947F-4981-8B3F-4F32E973C901}" type="slidenum">
              <a:rPr lang="da-DK" smtClean="0"/>
              <a:pPr/>
              <a:t>‹nr.›</a:t>
            </a:fld>
            <a:endParaRPr lang="da-DK" dirty="0"/>
          </a:p>
        </p:txBody>
      </p:sp>
      <p:sp>
        <p:nvSpPr>
          <p:cNvPr id="10" name="Text Placeholder 16">
            <a:extLst>
              <a:ext uri="{FF2B5EF4-FFF2-40B4-BE49-F238E27FC236}">
                <a16:creationId xmlns:a16="http://schemas.microsoft.com/office/drawing/2014/main" id="{8B0BED46-9A39-4790-872D-E26EB094EB1F}"/>
              </a:ext>
            </a:extLst>
          </p:cNvPr>
          <p:cNvSpPr>
            <a:spLocks noGrp="1" noChangeAspect="1"/>
          </p:cNvSpPr>
          <p:nvPr>
            <p:ph type="body" sz="quarter" idx="16" hasCustomPrompt="1"/>
          </p:nvPr>
        </p:nvSpPr>
        <p:spPr>
          <a:xfrm>
            <a:off x="7256145" y="4281613"/>
            <a:ext cx="1314340" cy="1314000"/>
          </a:xfrm>
          <a:solidFill>
            <a:srgbClr val="07094A"/>
          </a:solidFill>
        </p:spPr>
        <p:txBody>
          <a:bodyPr lIns="72000" tIns="72000" rIns="72000" bIns="72000"/>
          <a:lstStyle>
            <a:lvl1pPr marL="0" indent="0">
              <a:spcBef>
                <a:spcPts val="0"/>
              </a:spcBef>
              <a:buFontTx/>
              <a:buNone/>
              <a:defRPr sz="100">
                <a:noFill/>
              </a:defRPr>
            </a:lvl1pPr>
            <a:lvl2pPr marL="0" indent="0">
              <a:spcBef>
                <a:spcPts val="0"/>
              </a:spcBef>
              <a:buFontTx/>
              <a:buNone/>
              <a:defRPr sz="1000"/>
            </a:lvl2pPr>
            <a:lvl3pPr marL="0" indent="0">
              <a:spcBef>
                <a:spcPts val="0"/>
              </a:spcBef>
              <a:buFontTx/>
              <a:buNone/>
              <a:defRPr sz="1000"/>
            </a:lvl3pPr>
            <a:lvl4pPr marL="0" indent="0">
              <a:spcBef>
                <a:spcPts val="0"/>
              </a:spcBef>
              <a:buFontTx/>
              <a:buNone/>
              <a:defRPr sz="1000"/>
            </a:lvl4pPr>
            <a:lvl5pPr marL="0" indent="0">
              <a:spcBef>
                <a:spcPts val="0"/>
              </a:spcBef>
              <a:buFontTx/>
              <a:buNone/>
              <a:defRPr sz="1000"/>
            </a:lvl5pPr>
            <a:lvl6pPr marL="0" indent="0">
              <a:spcBef>
                <a:spcPts val="0"/>
              </a:spcBef>
              <a:buFontTx/>
              <a:buNone/>
              <a:defRPr sz="1000"/>
            </a:lvl6pPr>
            <a:lvl7pPr marL="0" indent="0">
              <a:spcBef>
                <a:spcPts val="0"/>
              </a:spcBef>
              <a:buFontTx/>
              <a:buNone/>
              <a:defRPr sz="1000"/>
            </a:lvl7pPr>
            <a:lvl8pPr marL="0" indent="0">
              <a:spcBef>
                <a:spcPts val="0"/>
              </a:spcBef>
              <a:buFontTx/>
              <a:buNone/>
              <a:defRPr sz="1000"/>
            </a:lvl8pPr>
            <a:lvl9pPr marL="0" indent="0">
              <a:spcBef>
                <a:spcPts val="0"/>
              </a:spcBef>
              <a:buFontTx/>
              <a:buNone/>
              <a:defRPr sz="1000"/>
            </a:lvl9pPr>
          </a:lstStyle>
          <a:p>
            <a:pPr lvl="0"/>
            <a:r>
              <a:rPr lang="da-DK" dirty="0"/>
              <a:t>.</a:t>
            </a:r>
          </a:p>
        </p:txBody>
      </p:sp>
      <p:sp>
        <p:nvSpPr>
          <p:cNvPr id="13" name="Tekstfelt 12">
            <a:extLst>
              <a:ext uri="{FF2B5EF4-FFF2-40B4-BE49-F238E27FC236}">
                <a16:creationId xmlns:a16="http://schemas.microsoft.com/office/drawing/2014/main" id="{AA2FDA8C-4643-430B-ABB6-BC82D5DDBBD0}"/>
              </a:ext>
            </a:extLst>
          </p:cNvPr>
          <p:cNvSpPr txBox="1"/>
          <p:nvPr userDrawn="1"/>
        </p:nvSpPr>
        <p:spPr>
          <a:xfrm>
            <a:off x="12279709" y="569914"/>
            <a:ext cx="1779682" cy="959681"/>
          </a:xfrm>
          <a:prstGeom prst="rect">
            <a:avLst/>
          </a:prstGeom>
          <a:noFill/>
        </p:spPr>
        <p:txBody>
          <a:bodyPr wrap="square" lIns="0" tIns="0" rIns="0" bIns="35995" rtlCol="0" anchor="t" anchorCtr="0">
            <a:spAutoFit/>
          </a:bodyPr>
          <a:lstStyle/>
          <a:p>
            <a:r>
              <a:rPr lang="da-DK" sz="1000" b="1" dirty="0">
                <a:solidFill>
                  <a:schemeClr val="bg1">
                    <a:lumMod val="50000"/>
                  </a:schemeClr>
                </a:solidFill>
              </a:rPr>
              <a:t>Indsætte en nyt billede</a:t>
            </a:r>
          </a:p>
          <a:p>
            <a:r>
              <a:rPr lang="da-DK" sz="1000" dirty="0">
                <a:solidFill>
                  <a:schemeClr val="bg1">
                    <a:lumMod val="50000"/>
                  </a:schemeClr>
                </a:solidFill>
              </a:rPr>
              <a:t>Efter du har indsat et billede, skal du slette billedet, hvis du ønsker et nyt sat ind. </a:t>
            </a:r>
            <a:br>
              <a:rPr lang="da-DK" sz="1000" dirty="0">
                <a:solidFill>
                  <a:schemeClr val="bg1">
                    <a:lumMod val="50000"/>
                  </a:schemeClr>
                </a:solidFill>
              </a:rPr>
            </a:br>
            <a:r>
              <a:rPr lang="da-DK" sz="1000" dirty="0">
                <a:solidFill>
                  <a:schemeClr val="bg1">
                    <a:lumMod val="50000"/>
                  </a:schemeClr>
                </a:solidFill>
              </a:rPr>
              <a:t>Nulstille siden og indsætte et nyt billede via image Library. </a:t>
            </a:r>
          </a:p>
        </p:txBody>
      </p:sp>
      <p:pic>
        <p:nvPicPr>
          <p:cNvPr id="14" name="Billede 13">
            <a:extLst>
              <a:ext uri="{FF2B5EF4-FFF2-40B4-BE49-F238E27FC236}">
                <a16:creationId xmlns:a16="http://schemas.microsoft.com/office/drawing/2014/main" id="{5EF4F8F7-E26A-4F74-9203-BD6D08539E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276156" y="1541166"/>
            <a:ext cx="1783234" cy="759744"/>
          </a:xfrm>
          <a:prstGeom prst="rect">
            <a:avLst/>
          </a:prstGeom>
        </p:spPr>
      </p:pic>
    </p:spTree>
    <p:extLst>
      <p:ext uri="{BB962C8B-B14F-4D97-AF65-F5344CB8AC3E}">
        <p14:creationId xmlns:p14="http://schemas.microsoft.com/office/powerpoint/2010/main" val="3872409957"/>
      </p:ext>
    </p:extLst>
  </p:cSld>
  <p:clrMapOvr>
    <a:masterClrMapping/>
  </p:clrMapOvr>
  <p:extLst>
    <p:ext uri="{DCECCB84-F9BA-43D5-87BE-67443E8EF086}">
      <p15:sldGuideLst xmlns:p15="http://schemas.microsoft.com/office/powerpoint/2012/main">
        <p15:guide id="1" pos="4301">
          <p15:clr>
            <a:srgbClr val="FBAE40"/>
          </p15:clr>
        </p15:guide>
        <p15:guide id="2" pos="4571">
          <p15:clr>
            <a:srgbClr val="FBAE40"/>
          </p15:clr>
        </p15:guide>
        <p15:guide id="3" orient="horz" pos="310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eller indhold">
    <p:spTree>
      <p:nvGrpSpPr>
        <p:cNvPr id="1" name=""/>
        <p:cNvGrpSpPr/>
        <p:nvPr/>
      </p:nvGrpSpPr>
      <p:grpSpPr>
        <a:xfrm>
          <a:off x="0" y="0"/>
          <a:ext cx="0" cy="0"/>
          <a:chOff x="0" y="0"/>
          <a:chExt cx="0" cy="0"/>
        </a:xfrm>
      </p:grpSpPr>
      <p:sp>
        <p:nvSpPr>
          <p:cNvPr id="4" name="Blue box"/>
          <p:cNvSpPr>
            <a:spLocks noChangeAspect="1"/>
          </p:cNvSpPr>
          <p:nvPr userDrawn="1"/>
        </p:nvSpPr>
        <p:spPr>
          <a:xfrm>
            <a:off x="10530425" y="568800"/>
            <a:ext cx="1090658" cy="1090800"/>
          </a:xfrm>
          <a:prstGeom prst="rect">
            <a:avLst/>
          </a:prstGeom>
          <a:solidFill>
            <a:srgbClr val="070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a:p>
        </p:txBody>
      </p:sp>
      <p:sp>
        <p:nvSpPr>
          <p:cNvPr id="2" name="Title 1"/>
          <p:cNvSpPr>
            <a:spLocks noGrp="1"/>
          </p:cNvSpPr>
          <p:nvPr>
            <p:ph type="title" hasCustomPrompt="1"/>
          </p:nvPr>
        </p:nvSpPr>
        <p:spPr>
          <a:xfrm>
            <a:off x="566664" y="491396"/>
            <a:ext cx="7666627" cy="959717"/>
          </a:xfrm>
        </p:spPr>
        <p:txBody>
          <a:bodyPr/>
          <a:lstStyle>
            <a:lvl1pPr>
              <a:defRPr/>
            </a:lvl1pPr>
          </a:lstStyle>
          <a:p>
            <a:r>
              <a:rPr lang="da-DK" dirty="0"/>
              <a:t>Klik og tilføj titel i maks. 2 linjer</a:t>
            </a:r>
            <a:endParaRPr lang="da-DK" noProof="0" dirty="0"/>
          </a:p>
        </p:txBody>
      </p:sp>
      <p:sp>
        <p:nvSpPr>
          <p:cNvPr id="12" name="Content Placeholder 2"/>
          <p:cNvSpPr>
            <a:spLocks noGrp="1"/>
          </p:cNvSpPr>
          <p:nvPr>
            <p:ph idx="1" hasCustomPrompt="1"/>
          </p:nvPr>
        </p:nvSpPr>
        <p:spPr>
          <a:xfrm>
            <a:off x="566665" y="1659601"/>
            <a:ext cx="7666626" cy="4625543"/>
          </a:xfrm>
        </p:spPr>
        <p:txBody>
          <a:bodyPr/>
          <a:lstStyle/>
          <a:p>
            <a:pPr lvl="0"/>
            <a:r>
              <a:rPr lang="da-DK" noProof="0" dirty="0"/>
              <a:t>Klik her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Fourthlevel</a:t>
            </a:r>
            <a:endParaRPr lang="da-DK" noProof="0" dirty="0"/>
          </a:p>
          <a:p>
            <a:pPr lvl="4"/>
            <a:r>
              <a:rPr lang="da-DK" noProof="0" dirty="0"/>
              <a:t>Fifth </a:t>
            </a:r>
            <a:r>
              <a:rPr lang="da-DK" noProof="0" dirty="0" err="1"/>
              <a:t>level</a:t>
            </a:r>
            <a:endParaRPr lang="da-DK" noProof="0" dirty="0"/>
          </a:p>
        </p:txBody>
      </p:sp>
      <p:sp>
        <p:nvSpPr>
          <p:cNvPr id="13" name="Pladsholder til tekst 8"/>
          <p:cNvSpPr>
            <a:spLocks noGrp="1"/>
          </p:cNvSpPr>
          <p:nvPr>
            <p:ph type="body" sz="quarter" idx="21" hasCustomPrompt="1"/>
          </p:nvPr>
        </p:nvSpPr>
        <p:spPr>
          <a:xfrm>
            <a:off x="566664" y="5713364"/>
            <a:ext cx="7666627"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0" name="Pladsholder til billede 6"/>
          <p:cNvSpPr>
            <a:spLocks noGrp="1"/>
          </p:cNvSpPr>
          <p:nvPr>
            <p:ph type="pic" sz="quarter" idx="20"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8" name="Date_DateCustomA"/>
          <p:cNvSpPr>
            <a:spLocks noGrp="1"/>
          </p:cNvSpPr>
          <p:nvPr>
            <p:ph type="dt" sz="half" idx="17"/>
          </p:nvPr>
        </p:nvSpPr>
        <p:spPr/>
        <p:txBody>
          <a:bodyPr/>
          <a:lstStyle/>
          <a:p>
            <a:endParaRPr lang="da-DK" dirty="0"/>
          </a:p>
        </p:txBody>
      </p:sp>
      <p:sp>
        <p:nvSpPr>
          <p:cNvPr id="9" name="Footer Placeholder 8"/>
          <p:cNvSpPr>
            <a:spLocks noGrp="1"/>
          </p:cNvSpPr>
          <p:nvPr>
            <p:ph type="ftr" sz="quarter" idx="18"/>
          </p:nvPr>
        </p:nvSpPr>
        <p:spPr>
          <a:xfrm>
            <a:off x="7256655" y="6443249"/>
            <a:ext cx="3282975" cy="180000"/>
          </a:xfrm>
        </p:spPr>
        <p:txBody>
          <a:bodyPr/>
          <a:lstStyle/>
          <a:p>
            <a:endParaRPr lang="da-DK" dirty="0"/>
          </a:p>
        </p:txBody>
      </p:sp>
      <p:sp>
        <p:nvSpPr>
          <p:cNvPr id="11" name="Slide Number Placeholder 10"/>
          <p:cNvSpPr>
            <a:spLocks noGrp="1"/>
          </p:cNvSpPr>
          <p:nvPr>
            <p:ph type="sldNum" sz="quarter" idx="19"/>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226598434"/>
      </p:ext>
    </p:extLst>
  </p:cSld>
  <p:clrMapOvr>
    <a:masterClrMapping/>
  </p:clrMapOvr>
  <p:extLst>
    <p:ext uri="{DCECCB84-F9BA-43D5-87BE-67443E8EF086}">
      <p15:sldGuideLst xmlns:p15="http://schemas.microsoft.com/office/powerpoint/2012/main">
        <p15:guide id="1" pos="518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eller indhold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64" y="491396"/>
            <a:ext cx="7666627" cy="959717"/>
          </a:xfrm>
        </p:spPr>
        <p:txBody>
          <a:bodyPr/>
          <a:lstStyle>
            <a:lvl1pPr>
              <a:defRPr/>
            </a:lvl1pPr>
          </a:lstStyle>
          <a:p>
            <a:r>
              <a:rPr lang="da-DK" dirty="0"/>
              <a:t>Klik og tilføj titel i maks. 2 linjer</a:t>
            </a:r>
            <a:endParaRPr lang="da-DK" noProof="0" dirty="0"/>
          </a:p>
        </p:txBody>
      </p:sp>
      <p:sp>
        <p:nvSpPr>
          <p:cNvPr id="12" name="Content Placeholder 2"/>
          <p:cNvSpPr>
            <a:spLocks noGrp="1"/>
          </p:cNvSpPr>
          <p:nvPr>
            <p:ph idx="1" hasCustomPrompt="1"/>
          </p:nvPr>
        </p:nvSpPr>
        <p:spPr>
          <a:xfrm>
            <a:off x="566665" y="1659601"/>
            <a:ext cx="7666626" cy="4625543"/>
          </a:xfrm>
        </p:spPr>
        <p:txBody>
          <a:bodyPr/>
          <a:lstStyle/>
          <a:p>
            <a:pPr lvl="0"/>
            <a:r>
              <a:rPr lang="da-DK" noProof="0" dirty="0"/>
              <a:t>Klik her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Fourthlevel</a:t>
            </a:r>
            <a:endParaRPr lang="da-DK" noProof="0" dirty="0"/>
          </a:p>
          <a:p>
            <a:pPr lvl="4"/>
            <a:r>
              <a:rPr lang="da-DK" noProof="0" dirty="0"/>
              <a:t>Fifth </a:t>
            </a:r>
            <a:r>
              <a:rPr lang="da-DK" noProof="0" dirty="0" err="1"/>
              <a:t>level</a:t>
            </a:r>
            <a:endParaRPr lang="da-DK" noProof="0" dirty="0"/>
          </a:p>
        </p:txBody>
      </p:sp>
      <p:sp>
        <p:nvSpPr>
          <p:cNvPr id="13" name="Pladsholder til tekst 8"/>
          <p:cNvSpPr>
            <a:spLocks noGrp="1"/>
          </p:cNvSpPr>
          <p:nvPr>
            <p:ph type="body" sz="quarter" idx="21" hasCustomPrompt="1"/>
          </p:nvPr>
        </p:nvSpPr>
        <p:spPr>
          <a:xfrm>
            <a:off x="566664" y="5713364"/>
            <a:ext cx="7666627"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0" name="Pladsholder til billede 6"/>
          <p:cNvSpPr>
            <a:spLocks noGrp="1"/>
          </p:cNvSpPr>
          <p:nvPr>
            <p:ph type="pic" sz="quarter" idx="20"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8" name="Date_DateCustomA"/>
          <p:cNvSpPr>
            <a:spLocks noGrp="1"/>
          </p:cNvSpPr>
          <p:nvPr>
            <p:ph type="dt" sz="half" idx="17"/>
          </p:nvPr>
        </p:nvSpPr>
        <p:spPr/>
        <p:txBody>
          <a:bodyPr/>
          <a:lstStyle/>
          <a:p>
            <a:endParaRPr lang="da-DK" dirty="0"/>
          </a:p>
        </p:txBody>
      </p:sp>
      <p:sp>
        <p:nvSpPr>
          <p:cNvPr id="9" name="Footer Placeholder 8"/>
          <p:cNvSpPr>
            <a:spLocks noGrp="1"/>
          </p:cNvSpPr>
          <p:nvPr>
            <p:ph type="ftr" sz="quarter" idx="18"/>
          </p:nvPr>
        </p:nvSpPr>
        <p:spPr>
          <a:xfrm>
            <a:off x="7256655" y="6443249"/>
            <a:ext cx="3282975" cy="180000"/>
          </a:xfrm>
        </p:spPr>
        <p:txBody>
          <a:bodyPr/>
          <a:lstStyle/>
          <a:p>
            <a:endParaRPr lang="da-DK" dirty="0"/>
          </a:p>
        </p:txBody>
      </p:sp>
      <p:sp>
        <p:nvSpPr>
          <p:cNvPr id="11" name="Slide Number Placeholder 10"/>
          <p:cNvSpPr>
            <a:spLocks noGrp="1"/>
          </p:cNvSpPr>
          <p:nvPr>
            <p:ph type="sldNum" sz="quarter" idx="19"/>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013734361"/>
      </p:ext>
    </p:extLst>
  </p:cSld>
  <p:clrMapOvr>
    <a:masterClrMapping/>
  </p:clrMapOvr>
  <p:extLst>
    <p:ext uri="{DCECCB84-F9BA-43D5-87BE-67443E8EF086}">
      <p15:sldGuideLst xmlns:p15="http://schemas.microsoft.com/office/powerpoint/2012/main">
        <p15:guide id="1" pos="518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f/tab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64" y="491396"/>
            <a:ext cx="10481835" cy="959717"/>
          </a:xfrm>
        </p:spPr>
        <p:txBody>
          <a:bodyPr/>
          <a:lstStyle>
            <a:lvl1pPr>
              <a:defRPr/>
            </a:lvl1pPr>
          </a:lstStyle>
          <a:p>
            <a:r>
              <a:rPr lang="da-DK" dirty="0"/>
              <a:t>Klik og tilføj titel i maks. 2 linjer</a:t>
            </a:r>
          </a:p>
        </p:txBody>
      </p:sp>
      <p:sp>
        <p:nvSpPr>
          <p:cNvPr id="14" name="Pladsholder til tekst 8"/>
          <p:cNvSpPr>
            <a:spLocks noGrp="1"/>
          </p:cNvSpPr>
          <p:nvPr>
            <p:ph type="body" sz="quarter" idx="20" hasCustomPrompt="1"/>
          </p:nvPr>
        </p:nvSpPr>
        <p:spPr>
          <a:xfrm>
            <a:off x="566661" y="1479600"/>
            <a:ext cx="11054161" cy="180000"/>
          </a:xfrm>
        </p:spPr>
        <p:txBody>
          <a:bodyPr/>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21" name="Pladsholder til indhold 6"/>
          <p:cNvSpPr>
            <a:spLocks noGrp="1"/>
          </p:cNvSpPr>
          <p:nvPr>
            <p:ph sz="quarter" idx="28" hasCustomPrompt="1"/>
          </p:nvPr>
        </p:nvSpPr>
        <p:spPr>
          <a:xfrm>
            <a:off x="566664" y="1659599"/>
            <a:ext cx="11052324" cy="4626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8"/>
          <p:cNvSpPr>
            <a:spLocks noGrp="1"/>
          </p:cNvSpPr>
          <p:nvPr>
            <p:ph type="body" sz="quarter" idx="19" hasCustomPrompt="1"/>
          </p:nvPr>
        </p:nvSpPr>
        <p:spPr>
          <a:xfrm>
            <a:off x="566663" y="5992301"/>
            <a:ext cx="11052324" cy="351477"/>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1"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3" name="Date_DateCustomA"/>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671901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og graf/tabel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64" y="491396"/>
            <a:ext cx="5329368" cy="959717"/>
          </a:xfrm>
        </p:spPr>
        <p:txBody>
          <a:bodyPr/>
          <a:lstStyle>
            <a:lvl1pPr>
              <a:defRPr/>
            </a:lvl1pPr>
          </a:lstStyle>
          <a:p>
            <a:r>
              <a:rPr lang="da-DK" dirty="0"/>
              <a:t>Klik og tilføj titel i maks. 2 linjer</a:t>
            </a:r>
          </a:p>
        </p:txBody>
      </p:sp>
      <p:sp>
        <p:nvSpPr>
          <p:cNvPr id="3" name="Content Placeholder 2"/>
          <p:cNvSpPr>
            <a:spLocks noGrp="1"/>
          </p:cNvSpPr>
          <p:nvPr>
            <p:ph sz="half" idx="1" hasCustomPrompt="1"/>
          </p:nvPr>
        </p:nvSpPr>
        <p:spPr>
          <a:xfrm>
            <a:off x="565127" y="1659600"/>
            <a:ext cx="5327306" cy="4626000"/>
          </a:xfrm>
        </p:spPr>
        <p:txBody>
          <a:bodyPr/>
          <a:lstStyle/>
          <a:p>
            <a:pPr lvl="0"/>
            <a:r>
              <a:rPr lang="da-DK" noProof="0" dirty="0"/>
              <a:t>Klik her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Fourthlevel</a:t>
            </a:r>
            <a:endParaRPr lang="da-DK" dirty="0"/>
          </a:p>
          <a:p>
            <a:pPr lvl="4"/>
            <a:r>
              <a:rPr lang="da-DK" dirty="0"/>
              <a:t>Fifth </a:t>
            </a:r>
            <a:r>
              <a:rPr lang="da-DK" dirty="0" err="1"/>
              <a:t>level</a:t>
            </a:r>
            <a:endParaRPr lang="da-DK" dirty="0"/>
          </a:p>
        </p:txBody>
      </p:sp>
      <p:sp>
        <p:nvSpPr>
          <p:cNvPr id="11" name="Pladsholder til tekst 8"/>
          <p:cNvSpPr>
            <a:spLocks noGrp="1"/>
          </p:cNvSpPr>
          <p:nvPr>
            <p:ph type="body" sz="quarter" idx="20" hasCustomPrompt="1"/>
          </p:nvPr>
        </p:nvSpPr>
        <p:spPr>
          <a:xfrm>
            <a:off x="6291681" y="491395"/>
            <a:ext cx="5327306" cy="231848"/>
          </a:xfrm>
        </p:spPr>
        <p:txBody>
          <a:bodyPr tIns="57600"/>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4" name="Content Placeholder 3"/>
          <p:cNvSpPr>
            <a:spLocks noGrp="1"/>
          </p:cNvSpPr>
          <p:nvPr>
            <p:ph sz="half" idx="2" hasCustomPrompt="1"/>
          </p:nvPr>
        </p:nvSpPr>
        <p:spPr>
          <a:xfrm>
            <a:off x="6291681" y="1116001"/>
            <a:ext cx="5327306" cy="5173675"/>
          </a:xfrm>
        </p:spPr>
        <p:txBody>
          <a:bodyPr/>
          <a:lstStyle>
            <a:lvl1pPr>
              <a:defRPr sz="1200" baseline="0"/>
            </a:lvl1pPr>
            <a:lvl2pPr>
              <a:defRPr sz="1200"/>
            </a:lvl2pPr>
            <a:lvl3pPr>
              <a:defRPr sz="1200"/>
            </a:lvl3pPr>
          </a:lstStyle>
          <a:p>
            <a:pPr lvl="0"/>
            <a:r>
              <a:rPr lang="da-DK" noProof="0" dirty="0"/>
              <a:t>Klik ikon for at indsætte graf eller tabel</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Fourthlevel</a:t>
            </a:r>
            <a:endParaRPr lang="da-DK" dirty="0"/>
          </a:p>
          <a:p>
            <a:pPr lvl="4"/>
            <a:r>
              <a:rPr lang="da-DK" dirty="0"/>
              <a:t>Fifth </a:t>
            </a:r>
            <a:r>
              <a:rPr lang="da-DK" dirty="0" err="1"/>
              <a:t>level</a:t>
            </a:r>
            <a:endParaRPr lang="da-DK" dirty="0"/>
          </a:p>
        </p:txBody>
      </p:sp>
      <p:sp>
        <p:nvSpPr>
          <p:cNvPr id="9" name="Pladsholder til tekst 8"/>
          <p:cNvSpPr>
            <a:spLocks noGrp="1"/>
          </p:cNvSpPr>
          <p:nvPr>
            <p:ph type="body" sz="quarter" idx="19" hasCustomPrompt="1"/>
          </p:nvPr>
        </p:nvSpPr>
        <p:spPr>
          <a:xfrm>
            <a:off x="566664" y="5713364"/>
            <a:ext cx="5329369"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0"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5" name="Date_DateCustomA"/>
          <p:cNvSpPr>
            <a:spLocks noGrp="1"/>
          </p:cNvSpPr>
          <p:nvPr>
            <p:ph type="dt" sz="half" idx="10"/>
          </p:nvPr>
        </p:nvSpPr>
        <p:spPr/>
        <p:txBody>
          <a:bodyPr/>
          <a:lstStyle/>
          <a:p>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24C8C45C-947F-4981-8B3F-4F32E973C901}" type="slidenum">
              <a:rPr lang="da-DK" smtClean="0"/>
              <a:t>‹nr.›</a:t>
            </a:fld>
            <a:endParaRPr lang="da-DK" dirty="0"/>
          </a:p>
        </p:txBody>
      </p:sp>
    </p:spTree>
    <p:extLst>
      <p:ext uri="{BB962C8B-B14F-4D97-AF65-F5344CB8AC3E}">
        <p14:creationId xmlns:p14="http://schemas.microsoft.com/office/powerpoint/2010/main" val="3742075017"/>
      </p:ext>
    </p:extLst>
  </p:cSld>
  <p:clrMapOvr>
    <a:masterClrMapping/>
  </p:clrMapOvr>
  <p:extLst>
    <p:ext uri="{DCECCB84-F9BA-43D5-87BE-67443E8EF086}">
      <p15:sldGuideLst xmlns:p15="http://schemas.microsoft.com/office/powerpoint/2012/main">
        <p15:guide id="1" orient="horz" pos="702">
          <p15:clr>
            <a:srgbClr val="FBAE40"/>
          </p15:clr>
        </p15:guide>
        <p15:guide id="2" pos="3714">
          <p15:clr>
            <a:srgbClr val="FBAE40"/>
          </p15:clr>
        </p15:guide>
        <p15:guide id="3" pos="39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 Indsæt valgfrit billede og logo">
    <p:spTree>
      <p:nvGrpSpPr>
        <p:cNvPr id="1" name=""/>
        <p:cNvGrpSpPr/>
        <p:nvPr/>
      </p:nvGrpSpPr>
      <p:grpSpPr>
        <a:xfrm>
          <a:off x="0" y="0"/>
          <a:ext cx="0" cy="0"/>
          <a:chOff x="0" y="0"/>
          <a:chExt cx="0" cy="0"/>
        </a:xfrm>
      </p:grpSpPr>
      <p:sp>
        <p:nvSpPr>
          <p:cNvPr id="4" name="Picture Placeholder 3"/>
          <p:cNvSpPr>
            <a:spLocks noGrp="1" noChangeAspect="1"/>
          </p:cNvSpPr>
          <p:nvPr>
            <p:ph type="pic" sz="quarter" idx="14" hasCustomPrompt="1"/>
          </p:nvPr>
        </p:nvSpPr>
        <p:spPr>
          <a:xfrm>
            <a:off x="0" y="0"/>
            <a:ext cx="12204700" cy="6858000"/>
          </a:xfrm>
          <a:ln>
            <a:noFill/>
          </a:ln>
        </p:spPr>
        <p:txBody>
          <a:bodyPr tIns="720000">
            <a:normAutofit/>
          </a:bodyPr>
          <a:lstStyle>
            <a:lvl1pPr marL="0" marR="0" indent="0" algn="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a:t>
            </a:r>
            <a:br>
              <a:rPr lang="da-DK" noProof="0" dirty="0"/>
            </a:br>
            <a:r>
              <a:rPr lang="da-DK" noProof="0" dirty="0"/>
              <a:t>det hvide felt og indsæt billede via ”indsæt </a:t>
            </a:r>
            <a:br>
              <a:rPr lang="da-DK" noProof="0" dirty="0"/>
            </a:br>
            <a:r>
              <a:rPr lang="da-DK" noProof="0" dirty="0"/>
              <a:t>billede” i menulinjen eller træk billedet ind</a:t>
            </a:r>
          </a:p>
        </p:txBody>
      </p:sp>
      <p:sp>
        <p:nvSpPr>
          <p:cNvPr id="13" name="Pladsholder til billede 7">
            <a:extLst>
              <a:ext uri="{FF2B5EF4-FFF2-40B4-BE49-F238E27FC236}">
                <a16:creationId xmlns:a16="http://schemas.microsoft.com/office/drawing/2014/main" id="{D151542C-D8FC-4DF6-B231-353868BC92D3}"/>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14" name="Pladsholder til billede 7">
            <a:extLst>
              <a:ext uri="{FF2B5EF4-FFF2-40B4-BE49-F238E27FC236}">
                <a16:creationId xmlns:a16="http://schemas.microsoft.com/office/drawing/2014/main" id="{4BBED94B-CFEE-49E6-A62E-41C788825A1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15" name="Text Placeholder 13">
            <a:extLst>
              <a:ext uri="{FF2B5EF4-FFF2-40B4-BE49-F238E27FC236}">
                <a16:creationId xmlns:a16="http://schemas.microsoft.com/office/drawing/2014/main" id="{BBF42C7A-6E59-480F-B7C6-B03C2965BEEE}"/>
              </a:ext>
            </a:extLst>
          </p:cNvPr>
          <p:cNvSpPr>
            <a:spLocks noGrp="1"/>
          </p:cNvSpPr>
          <p:nvPr>
            <p:ph type="body" sz="quarter" idx="36"/>
          </p:nvPr>
        </p:nvSpPr>
        <p:spPr>
          <a:xfrm>
            <a:off x="10834226" y="5999432"/>
            <a:ext cx="892800" cy="374400"/>
          </a:xfrm>
          <a:blipFill>
            <a:blip r:embed="rId2" cstate="email">
              <a:extLst>
                <a:ext uri="{28A0092B-C50C-407E-A947-70E740481C1C}">
                  <a14:useLocalDpi xmlns:a14="http://schemas.microsoft.com/office/drawing/2010/main"/>
                </a:ext>
              </a:extLst>
            </a:blip>
            <a:stretch>
              <a:fillRect/>
            </a:stretch>
          </a:blipFill>
        </p:spPr>
        <p:txBody>
          <a:bodyPr tIns="0"/>
          <a:lstStyle>
            <a:lvl1pPr marL="0" indent="0">
              <a:buFont typeface="Arial" pitchFamily="34" charset="0"/>
              <a:buNone/>
              <a:defRPr sz="100"/>
            </a:lvl1pPr>
          </a:lstStyle>
          <a:p>
            <a:pPr lvl="0"/>
            <a:r>
              <a:rPr lang="da-DK"/>
              <a:t>Klik for at redigere teksttypografierne i masteren</a:t>
            </a:r>
          </a:p>
        </p:txBody>
      </p:sp>
      <p:sp>
        <p:nvSpPr>
          <p:cNvPr id="16" name="Text Placeholder 13">
            <a:extLst>
              <a:ext uri="{FF2B5EF4-FFF2-40B4-BE49-F238E27FC236}">
                <a16:creationId xmlns:a16="http://schemas.microsoft.com/office/drawing/2014/main" id="{5BFDF063-ACAB-4EDE-A22B-A21C89B4E0BE}"/>
              </a:ext>
            </a:extLst>
          </p:cNvPr>
          <p:cNvSpPr>
            <a:spLocks noGrp="1"/>
          </p:cNvSpPr>
          <p:nvPr>
            <p:ph type="body" sz="quarter" idx="24"/>
          </p:nvPr>
        </p:nvSpPr>
        <p:spPr>
          <a:xfrm>
            <a:off x="934063" y="-9525"/>
            <a:ext cx="6379200" cy="4496400"/>
          </a:xfrm>
          <a:solidFill>
            <a:schemeClr val="accent2">
              <a:alpha val="8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p:nvPr>
        </p:nvSpPr>
        <p:spPr>
          <a:xfrm>
            <a:off x="1223781" y="2144494"/>
            <a:ext cx="5914064" cy="433324"/>
          </a:xfrm>
        </p:spPr>
        <p:txBody>
          <a:bodyPr wrap="square" anchor="b">
            <a:spAutoFit/>
          </a:bodyPr>
          <a:lstStyle>
            <a:lvl1pPr>
              <a:lnSpc>
                <a:spcPct val="88000"/>
              </a:lnSpc>
              <a:defRPr sz="3200">
                <a:solidFill>
                  <a:schemeClr val="bg2"/>
                </a:solidFill>
              </a:defRPr>
            </a:lvl1pPr>
          </a:lstStyle>
          <a:p>
            <a:r>
              <a:rPr lang="da-DK" noProof="0"/>
              <a:t>Klik for at redigere titeltypografien i masteren</a:t>
            </a:r>
            <a:endParaRPr lang="da-DK" noProof="0" dirty="0"/>
          </a:p>
        </p:txBody>
      </p:sp>
      <p:sp>
        <p:nvSpPr>
          <p:cNvPr id="37" name="Text Placeholder 6"/>
          <p:cNvSpPr>
            <a:spLocks noGrp="1"/>
          </p:cNvSpPr>
          <p:nvPr>
            <p:ph type="body" sz="quarter" idx="27" hasCustomPrompt="1"/>
          </p:nvPr>
        </p:nvSpPr>
        <p:spPr>
          <a:xfrm>
            <a:off x="1223781" y="2868123"/>
            <a:ext cx="5914064" cy="416847"/>
          </a:xfrm>
        </p:spPr>
        <p:txBody>
          <a:bodyPr/>
          <a:lstStyle>
            <a:lvl1pPr marL="0" indent="0">
              <a:buNone/>
              <a:defRPr sz="2400" b="0">
                <a:solidFill>
                  <a:schemeClr val="bg2"/>
                </a:solidFill>
              </a:defRPr>
            </a:lvl1pPr>
            <a:lvl2pPr marL="252000" indent="0">
              <a:buNone/>
              <a:defRPr/>
            </a:lvl2pPr>
          </a:lstStyle>
          <a:p>
            <a:pPr lvl="0"/>
            <a:r>
              <a:rPr lang="da-DK" dirty="0"/>
              <a:t>Klik for at tilføje navn</a:t>
            </a:r>
          </a:p>
        </p:txBody>
      </p:sp>
      <p:sp>
        <p:nvSpPr>
          <p:cNvPr id="12" name="Text Placeholder 6">
            <a:extLst>
              <a:ext uri="{FF2B5EF4-FFF2-40B4-BE49-F238E27FC236}">
                <a16:creationId xmlns:a16="http://schemas.microsoft.com/office/drawing/2014/main" id="{1E56204B-D664-46BE-9306-61AD5C5360C2}"/>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2"/>
                </a:solidFill>
                <a:latin typeface="+mn-lt"/>
                <a:ea typeface="+mn-ea"/>
                <a:cs typeface="+mn-cs"/>
              </a:defRPr>
            </a:lvl1pPr>
            <a:lvl2pPr marL="252000" indent="0">
              <a:buNone/>
              <a:defRPr/>
            </a:lvl2pPr>
          </a:lstStyle>
          <a:p>
            <a:pPr lvl="0"/>
            <a:r>
              <a:rPr lang="da-DK" dirty="0"/>
              <a:t>Klik for at tilføje dato</a:t>
            </a:r>
          </a:p>
        </p:txBody>
      </p:sp>
    </p:spTree>
    <p:extLst>
      <p:ext uri="{BB962C8B-B14F-4D97-AF65-F5344CB8AC3E}">
        <p14:creationId xmlns:p14="http://schemas.microsoft.com/office/powerpoint/2010/main" val="28437473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og graf/tabel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64" y="491396"/>
            <a:ext cx="10481835" cy="959717"/>
          </a:xfrm>
        </p:spPr>
        <p:txBody>
          <a:bodyPr/>
          <a:lstStyle>
            <a:lvl1pPr>
              <a:defRPr/>
            </a:lvl1pPr>
          </a:lstStyle>
          <a:p>
            <a:r>
              <a:rPr lang="da-DK" dirty="0"/>
              <a:t>Klik og tilføj titel i maks. 2 linjer</a:t>
            </a:r>
          </a:p>
        </p:txBody>
      </p:sp>
      <p:sp>
        <p:nvSpPr>
          <p:cNvPr id="3" name="Content Placeholder 2"/>
          <p:cNvSpPr>
            <a:spLocks noGrp="1"/>
          </p:cNvSpPr>
          <p:nvPr>
            <p:ph sz="half" idx="1" hasCustomPrompt="1"/>
          </p:nvPr>
        </p:nvSpPr>
        <p:spPr>
          <a:xfrm>
            <a:off x="565127" y="1659600"/>
            <a:ext cx="5327306" cy="4626000"/>
          </a:xfrm>
        </p:spPr>
        <p:txBody>
          <a:bodyPr/>
          <a:lstStyle/>
          <a:p>
            <a:pPr lvl="0"/>
            <a:r>
              <a:rPr lang="da-DK" noProof="0" dirty="0"/>
              <a:t>Klik her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Fourthlevel</a:t>
            </a:r>
            <a:endParaRPr lang="da-DK" dirty="0"/>
          </a:p>
          <a:p>
            <a:pPr lvl="4"/>
            <a:r>
              <a:rPr lang="da-DK" dirty="0"/>
              <a:t>Fifth </a:t>
            </a:r>
            <a:r>
              <a:rPr lang="da-DK" dirty="0" err="1"/>
              <a:t>level</a:t>
            </a:r>
            <a:endParaRPr lang="da-DK" dirty="0"/>
          </a:p>
        </p:txBody>
      </p:sp>
      <p:sp>
        <p:nvSpPr>
          <p:cNvPr id="11" name="Pladsholder til tekst 8"/>
          <p:cNvSpPr>
            <a:spLocks noGrp="1"/>
          </p:cNvSpPr>
          <p:nvPr>
            <p:ph type="body" sz="quarter" idx="20" hasCustomPrompt="1"/>
          </p:nvPr>
        </p:nvSpPr>
        <p:spPr>
          <a:xfrm>
            <a:off x="6291681" y="1659600"/>
            <a:ext cx="5327306" cy="205200"/>
          </a:xfrm>
        </p:spPr>
        <p:txBody>
          <a:bodyPr tIns="25200"/>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4" name="Content Placeholder 3"/>
          <p:cNvSpPr>
            <a:spLocks noGrp="1"/>
          </p:cNvSpPr>
          <p:nvPr>
            <p:ph sz="half" idx="2" hasCustomPrompt="1"/>
          </p:nvPr>
        </p:nvSpPr>
        <p:spPr>
          <a:xfrm>
            <a:off x="6291681" y="1886737"/>
            <a:ext cx="5327306" cy="4396589"/>
          </a:xfrm>
        </p:spPr>
        <p:txBody>
          <a:bodyPr/>
          <a:lstStyle>
            <a:lvl1pPr>
              <a:defRPr sz="1200" baseline="0"/>
            </a:lvl1pPr>
            <a:lvl2pPr>
              <a:defRPr sz="1200"/>
            </a:lvl2pPr>
            <a:lvl3pPr>
              <a:defRPr sz="1200"/>
            </a:lvl3pPr>
          </a:lstStyle>
          <a:p>
            <a:pPr lvl="0"/>
            <a:r>
              <a:rPr lang="da-DK" noProof="0" dirty="0"/>
              <a:t>Klik ikon for at indsætte graf eller tabel</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Fourthlevel</a:t>
            </a:r>
            <a:endParaRPr lang="da-DK" dirty="0"/>
          </a:p>
          <a:p>
            <a:pPr lvl="4"/>
            <a:r>
              <a:rPr lang="da-DK" dirty="0"/>
              <a:t>Fifth </a:t>
            </a:r>
            <a:r>
              <a:rPr lang="da-DK" dirty="0" err="1"/>
              <a:t>level</a:t>
            </a:r>
            <a:endParaRPr lang="da-DK" dirty="0"/>
          </a:p>
        </p:txBody>
      </p:sp>
      <p:sp>
        <p:nvSpPr>
          <p:cNvPr id="9" name="Pladsholder til tekst 8"/>
          <p:cNvSpPr>
            <a:spLocks noGrp="1"/>
          </p:cNvSpPr>
          <p:nvPr>
            <p:ph type="body" sz="quarter" idx="19" hasCustomPrompt="1"/>
          </p:nvPr>
        </p:nvSpPr>
        <p:spPr>
          <a:xfrm>
            <a:off x="566664" y="5713364"/>
            <a:ext cx="5329369"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0"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5" name="Date_DateCustomA"/>
          <p:cNvSpPr>
            <a:spLocks noGrp="1"/>
          </p:cNvSpPr>
          <p:nvPr>
            <p:ph type="dt" sz="half" idx="10"/>
          </p:nvPr>
        </p:nvSpPr>
        <p:spPr/>
        <p:txBody>
          <a:bodyPr/>
          <a:lstStyle/>
          <a:p>
            <a:endParaRPr lang="da-DK" dirty="0"/>
          </a:p>
        </p:txBody>
      </p:sp>
      <p:sp>
        <p:nvSpPr>
          <p:cNvPr id="6" name="FLD_PresentationTitle"/>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24C8C45C-947F-4981-8B3F-4F32E973C901}" type="slidenum">
              <a:rPr lang="da-DK" smtClean="0"/>
              <a:t>‹nr.›</a:t>
            </a:fld>
            <a:endParaRPr lang="da-DK" dirty="0"/>
          </a:p>
        </p:txBody>
      </p:sp>
    </p:spTree>
    <p:extLst>
      <p:ext uri="{BB962C8B-B14F-4D97-AF65-F5344CB8AC3E}">
        <p14:creationId xmlns:p14="http://schemas.microsoft.com/office/powerpoint/2010/main" val="3862629233"/>
      </p:ext>
    </p:extLst>
  </p:cSld>
  <p:clrMapOvr>
    <a:masterClrMapping/>
  </p:clrMapOvr>
  <p:extLst>
    <p:ext uri="{DCECCB84-F9BA-43D5-87BE-67443E8EF086}">
      <p15:sldGuideLst xmlns:p15="http://schemas.microsoft.com/office/powerpoint/2012/main">
        <p15:guide id="1" pos="3714">
          <p15:clr>
            <a:srgbClr val="FBAE40"/>
          </p15:clr>
        </p15:guide>
        <p15:guide id="2" pos="396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og graf/tabel 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og tilføj titel i maks. 2 linjer</a:t>
            </a:r>
          </a:p>
        </p:txBody>
      </p:sp>
      <p:sp>
        <p:nvSpPr>
          <p:cNvPr id="14" name="Pladsholder til tekst 8"/>
          <p:cNvSpPr>
            <a:spLocks noGrp="1"/>
          </p:cNvSpPr>
          <p:nvPr>
            <p:ph type="body" sz="quarter" idx="20" hasCustomPrompt="1"/>
          </p:nvPr>
        </p:nvSpPr>
        <p:spPr>
          <a:xfrm>
            <a:off x="566663" y="1479600"/>
            <a:ext cx="5327306" cy="180000"/>
          </a:xfrm>
        </p:spPr>
        <p:txBody>
          <a:bodyPr/>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21" name="Pladsholder til indhold 6"/>
          <p:cNvSpPr>
            <a:spLocks noGrp="1"/>
          </p:cNvSpPr>
          <p:nvPr>
            <p:ph sz="quarter" idx="28" hasCustomPrompt="1"/>
          </p:nvPr>
        </p:nvSpPr>
        <p:spPr>
          <a:xfrm>
            <a:off x="566664" y="1659599"/>
            <a:ext cx="5327305" cy="4623725"/>
          </a:xfrm>
        </p:spPr>
        <p:txBody>
          <a:bodyPr/>
          <a:lstStyle>
            <a:lvl1pPr>
              <a:defRPr sz="1200"/>
            </a:lvl1pPr>
            <a:lvl2pPr>
              <a:defRPr sz="1200"/>
            </a:lvl2pPr>
            <a:lvl3pPr>
              <a:defRPr sz="1200"/>
            </a:lvl3pPr>
            <a:lvl4pPr>
              <a:defRPr/>
            </a:lvl4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niveau14</a:t>
            </a:r>
          </a:p>
          <a:p>
            <a:pPr lvl="4"/>
            <a:r>
              <a:rPr lang="da-DK" dirty="0"/>
              <a:t>Femte niveau</a:t>
            </a:r>
          </a:p>
        </p:txBody>
      </p:sp>
      <p:sp>
        <p:nvSpPr>
          <p:cNvPr id="27" name="Pladsholder til tekst 26"/>
          <p:cNvSpPr>
            <a:spLocks noGrp="1"/>
          </p:cNvSpPr>
          <p:nvPr>
            <p:ph type="body" sz="quarter" idx="23" hasCustomPrompt="1"/>
          </p:nvPr>
        </p:nvSpPr>
        <p:spPr>
          <a:xfrm>
            <a:off x="6290481" y="1479600"/>
            <a:ext cx="5328506" cy="180000"/>
          </a:xfrm>
        </p:spPr>
        <p:txBody>
          <a:bodyPr/>
          <a:lstStyle>
            <a:lvl1pPr marL="0" indent="0">
              <a:buNone/>
              <a:defRPr sz="1200">
                <a:latin typeface="+mj-lt"/>
              </a:defRPr>
            </a:lvl1pPr>
            <a:lvl2pPr marL="266373" indent="0">
              <a:buNone/>
              <a:defRPr sz="1200">
                <a:latin typeface="+mj-lt"/>
              </a:defRPr>
            </a:lvl2pPr>
            <a:lvl3pPr marL="489551" indent="0">
              <a:buNone/>
              <a:defRPr sz="1200">
                <a:latin typeface="+mj-lt"/>
              </a:defRPr>
            </a:lvl3pPr>
            <a:lvl4pPr marL="709129" indent="0">
              <a:buNone/>
              <a:defRPr sz="1200">
                <a:latin typeface="+mj-lt"/>
              </a:defRPr>
            </a:lvl4pPr>
            <a:lvl5pPr marL="914309" indent="0">
              <a:buNone/>
              <a:defRPr sz="1200">
                <a:latin typeface="+mj-lt"/>
              </a:defRPr>
            </a:lvl5pPr>
          </a:lstStyle>
          <a:p>
            <a:pPr lvl="0"/>
            <a:r>
              <a:rPr lang="da-DK" dirty="0"/>
              <a:t>Klik her for at tilføje overskrift</a:t>
            </a:r>
          </a:p>
        </p:txBody>
      </p:sp>
      <p:sp>
        <p:nvSpPr>
          <p:cNvPr id="23" name="Pladsholder til indhold 22"/>
          <p:cNvSpPr>
            <a:spLocks noGrp="1"/>
          </p:cNvSpPr>
          <p:nvPr>
            <p:ph sz="quarter" idx="30" hasCustomPrompt="1"/>
          </p:nvPr>
        </p:nvSpPr>
        <p:spPr>
          <a:xfrm>
            <a:off x="6290180" y="1659599"/>
            <a:ext cx="5328807" cy="4623725"/>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8"/>
          <p:cNvSpPr>
            <a:spLocks noGrp="1"/>
          </p:cNvSpPr>
          <p:nvPr>
            <p:ph type="body" sz="quarter" idx="19" hasCustomPrompt="1"/>
          </p:nvPr>
        </p:nvSpPr>
        <p:spPr>
          <a:xfrm>
            <a:off x="566663" y="5994000"/>
            <a:ext cx="11052323" cy="352800"/>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1"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3" name="Date_DateCustomA"/>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447977811"/>
      </p:ext>
    </p:extLst>
  </p:cSld>
  <p:clrMapOvr>
    <a:masterClrMapping/>
  </p:clrMapOvr>
  <p:extLst>
    <p:ext uri="{DCECCB84-F9BA-43D5-87BE-67443E8EF086}">
      <p15:sldGuideLst xmlns:p15="http://schemas.microsoft.com/office/powerpoint/2012/main">
        <p15:guide id="3" pos="3712">
          <p15:clr>
            <a:srgbClr val="FBAE40"/>
          </p15:clr>
        </p15:guide>
        <p15:guide id="4" pos="396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og graf/tabel 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og tilføj titel i maks. 2 linjer</a:t>
            </a:r>
          </a:p>
        </p:txBody>
      </p:sp>
      <p:sp>
        <p:nvSpPr>
          <p:cNvPr id="14" name="Pladsholder til tekst 8"/>
          <p:cNvSpPr>
            <a:spLocks noGrp="1"/>
          </p:cNvSpPr>
          <p:nvPr>
            <p:ph type="body" sz="quarter" idx="20" hasCustomPrompt="1"/>
          </p:nvPr>
        </p:nvSpPr>
        <p:spPr>
          <a:xfrm>
            <a:off x="566663" y="1479600"/>
            <a:ext cx="5525281" cy="180000"/>
          </a:xfrm>
        </p:spPr>
        <p:txBody>
          <a:bodyPr/>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21" name="Pladsholder til indhold 6"/>
          <p:cNvSpPr>
            <a:spLocks noGrp="1"/>
          </p:cNvSpPr>
          <p:nvPr>
            <p:ph sz="quarter" idx="28" hasCustomPrompt="1"/>
          </p:nvPr>
        </p:nvSpPr>
        <p:spPr>
          <a:xfrm>
            <a:off x="566663" y="1659599"/>
            <a:ext cx="5525281" cy="2988000"/>
          </a:xfrm>
        </p:spPr>
        <p:txBody>
          <a:bodyPr/>
          <a:lstStyle>
            <a:lvl1pPr>
              <a:defRPr sz="1200"/>
            </a:lvl1pPr>
            <a:lvl2pPr>
              <a:defRPr sz="1200"/>
            </a:lvl2pPr>
            <a:lvl3pPr>
              <a:defRPr sz="1200"/>
            </a:lvl3pPr>
            <a:lvl4pPr>
              <a:defRPr/>
            </a:lvl4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niveau14</a:t>
            </a:r>
          </a:p>
          <a:p>
            <a:pPr lvl="4"/>
            <a:r>
              <a:rPr lang="da-DK" dirty="0"/>
              <a:t>Femte niveau</a:t>
            </a:r>
          </a:p>
        </p:txBody>
      </p:sp>
      <p:sp>
        <p:nvSpPr>
          <p:cNvPr id="27" name="Pladsholder til tekst 26"/>
          <p:cNvSpPr>
            <a:spLocks noGrp="1"/>
          </p:cNvSpPr>
          <p:nvPr>
            <p:ph type="body" sz="quarter" idx="23" hasCustomPrompt="1"/>
          </p:nvPr>
        </p:nvSpPr>
        <p:spPr>
          <a:xfrm>
            <a:off x="6290481" y="1479600"/>
            <a:ext cx="5525281" cy="180000"/>
          </a:xfrm>
        </p:spPr>
        <p:txBody>
          <a:bodyPr/>
          <a:lstStyle>
            <a:lvl1pPr marL="0" indent="0">
              <a:buNone/>
              <a:defRPr sz="1200">
                <a:latin typeface="+mj-lt"/>
              </a:defRPr>
            </a:lvl1pPr>
            <a:lvl2pPr marL="266373" indent="0">
              <a:buNone/>
              <a:defRPr sz="1200">
                <a:latin typeface="+mj-lt"/>
              </a:defRPr>
            </a:lvl2pPr>
            <a:lvl3pPr marL="489551" indent="0">
              <a:buNone/>
              <a:defRPr sz="1200">
                <a:latin typeface="+mj-lt"/>
              </a:defRPr>
            </a:lvl3pPr>
            <a:lvl4pPr marL="709129" indent="0">
              <a:buNone/>
              <a:defRPr sz="1200">
                <a:latin typeface="+mj-lt"/>
              </a:defRPr>
            </a:lvl4pPr>
            <a:lvl5pPr marL="914309" indent="0">
              <a:buNone/>
              <a:defRPr sz="1200">
                <a:latin typeface="+mj-lt"/>
              </a:defRPr>
            </a:lvl5pPr>
          </a:lstStyle>
          <a:p>
            <a:pPr lvl="0"/>
            <a:r>
              <a:rPr lang="da-DK" dirty="0"/>
              <a:t>Klik her for at tilføje overskrift</a:t>
            </a:r>
          </a:p>
        </p:txBody>
      </p:sp>
      <p:sp>
        <p:nvSpPr>
          <p:cNvPr id="23" name="Pladsholder til indhold 22"/>
          <p:cNvSpPr>
            <a:spLocks noGrp="1"/>
          </p:cNvSpPr>
          <p:nvPr>
            <p:ph sz="quarter" idx="30" hasCustomPrompt="1"/>
          </p:nvPr>
        </p:nvSpPr>
        <p:spPr>
          <a:xfrm>
            <a:off x="6290178" y="1659599"/>
            <a:ext cx="5525281" cy="29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8"/>
          <p:cNvSpPr>
            <a:spLocks noGrp="1"/>
          </p:cNvSpPr>
          <p:nvPr>
            <p:ph type="body" sz="quarter" idx="19" hasCustomPrompt="1"/>
          </p:nvPr>
        </p:nvSpPr>
        <p:spPr>
          <a:xfrm>
            <a:off x="566663" y="5994000"/>
            <a:ext cx="11052323" cy="352800"/>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1"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3" name="Date_DateCustomA"/>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84568692"/>
      </p:ext>
    </p:extLst>
  </p:cSld>
  <p:clrMapOvr>
    <a:masterClrMapping/>
  </p:clrMapOvr>
  <p:extLst>
    <p:ext uri="{DCECCB84-F9BA-43D5-87BE-67443E8EF086}">
      <p15:sldGuideLst xmlns:p15="http://schemas.microsoft.com/office/powerpoint/2012/main">
        <p15:guide id="3" pos="3840">
          <p15:clr>
            <a:srgbClr val="FBAE40"/>
          </p15:clr>
        </p15:guide>
        <p15:guide id="4" pos="3963">
          <p15:clr>
            <a:srgbClr val="FBAE40"/>
          </p15:clr>
        </p15:guide>
        <p15:guide id="5" pos="744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og to grafer/tabeller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64" y="491396"/>
            <a:ext cx="5327306" cy="959717"/>
          </a:xfrm>
        </p:spPr>
        <p:txBody>
          <a:bodyPr/>
          <a:lstStyle>
            <a:lvl1pPr>
              <a:defRPr/>
            </a:lvl1pPr>
          </a:lstStyle>
          <a:p>
            <a:r>
              <a:rPr lang="da-DK" dirty="0"/>
              <a:t>Klik og tilføj titel i maks. 2 linjer</a:t>
            </a:r>
          </a:p>
        </p:txBody>
      </p:sp>
      <p:sp>
        <p:nvSpPr>
          <p:cNvPr id="8" name="Content Placeholder 7"/>
          <p:cNvSpPr>
            <a:spLocks noGrp="1"/>
          </p:cNvSpPr>
          <p:nvPr>
            <p:ph sz="quarter" idx="13" hasCustomPrompt="1"/>
          </p:nvPr>
        </p:nvSpPr>
        <p:spPr>
          <a:xfrm>
            <a:off x="565127" y="1659600"/>
            <a:ext cx="5327306" cy="4626000"/>
          </a:xfrm>
        </p:spPr>
        <p:txBody>
          <a:bodyPr/>
          <a:lstStyle>
            <a:lvl1pPr>
              <a:defRPr baseline="0"/>
            </a:lvl1pPr>
          </a:lstStyle>
          <a:p>
            <a:pPr lvl="0"/>
            <a:r>
              <a:rPr lang="da-DK" dirty="0"/>
              <a:t>Klik her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Fourthlevel</a:t>
            </a:r>
            <a:endParaRPr lang="da-DK" dirty="0"/>
          </a:p>
          <a:p>
            <a:pPr lvl="4"/>
            <a:r>
              <a:rPr lang="da-DK" dirty="0"/>
              <a:t>Fifth </a:t>
            </a:r>
            <a:r>
              <a:rPr lang="da-DK" dirty="0" err="1"/>
              <a:t>level</a:t>
            </a:r>
            <a:endParaRPr lang="da-DK" dirty="0"/>
          </a:p>
        </p:txBody>
      </p:sp>
      <p:sp>
        <p:nvSpPr>
          <p:cNvPr id="14" name="Pladsholder til tekst 8"/>
          <p:cNvSpPr>
            <a:spLocks noGrp="1"/>
          </p:cNvSpPr>
          <p:nvPr>
            <p:ph type="body" sz="quarter" idx="21" hasCustomPrompt="1"/>
          </p:nvPr>
        </p:nvSpPr>
        <p:spPr>
          <a:xfrm>
            <a:off x="6291681" y="491395"/>
            <a:ext cx="5327306" cy="231848"/>
          </a:xfrm>
        </p:spPr>
        <p:txBody>
          <a:bodyPr tIns="54000"/>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16" name="Pladsholder til indhold 6"/>
          <p:cNvSpPr>
            <a:spLocks noGrp="1"/>
          </p:cNvSpPr>
          <p:nvPr>
            <p:ph sz="quarter" idx="28" hasCustomPrompt="1"/>
          </p:nvPr>
        </p:nvSpPr>
        <p:spPr>
          <a:xfrm>
            <a:off x="6290483" y="723601"/>
            <a:ext cx="5327305" cy="2520475"/>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5" name="Pladsholder til tekst 24"/>
          <p:cNvSpPr>
            <a:spLocks noGrp="1"/>
          </p:cNvSpPr>
          <p:nvPr>
            <p:ph type="body" sz="quarter" idx="22" hasCustomPrompt="1"/>
          </p:nvPr>
        </p:nvSpPr>
        <p:spPr>
          <a:xfrm>
            <a:off x="6290483" y="3589338"/>
            <a:ext cx="5328505" cy="180000"/>
          </a:xfrm>
        </p:spPr>
        <p:txBody>
          <a:bodyPr/>
          <a:lstStyle>
            <a:lvl1pPr marL="0" indent="0">
              <a:spcBef>
                <a:spcPts val="0"/>
              </a:spcBef>
              <a:buFontTx/>
              <a:buNone/>
              <a:defRPr sz="1200">
                <a:latin typeface="+mj-lt"/>
              </a:defRPr>
            </a:lvl1pPr>
            <a:lvl2pPr marL="266373" indent="0">
              <a:buFontTx/>
              <a:buNone/>
              <a:defRPr>
                <a:latin typeface="+mj-lt"/>
              </a:defRPr>
            </a:lvl2pPr>
            <a:lvl3pPr marL="489551" indent="0">
              <a:buFontTx/>
              <a:buNone/>
              <a:defRPr>
                <a:latin typeface="+mj-lt"/>
              </a:defRPr>
            </a:lvl3pPr>
            <a:lvl4pPr marL="709129" indent="0">
              <a:buFontTx/>
              <a:buNone/>
              <a:defRPr>
                <a:latin typeface="+mj-lt"/>
              </a:defRPr>
            </a:lvl4pPr>
            <a:lvl5pPr marL="914309" indent="0">
              <a:buFontTx/>
              <a:buNone/>
              <a:defRPr>
                <a:latin typeface="+mj-lt"/>
              </a:defRPr>
            </a:lvl5pPr>
          </a:lstStyle>
          <a:p>
            <a:pPr lvl="0"/>
            <a:r>
              <a:rPr lang="da-DK" dirty="0"/>
              <a:t>Klik her for at tilføje overskrift</a:t>
            </a:r>
          </a:p>
        </p:txBody>
      </p:sp>
      <p:sp>
        <p:nvSpPr>
          <p:cNvPr id="17" name="Pladsholder til indhold 20"/>
          <p:cNvSpPr>
            <a:spLocks noGrp="1"/>
          </p:cNvSpPr>
          <p:nvPr>
            <p:ph sz="quarter" idx="29" hasCustomPrompt="1"/>
          </p:nvPr>
        </p:nvSpPr>
        <p:spPr>
          <a:xfrm>
            <a:off x="6290181" y="3769200"/>
            <a:ext cx="5328807" cy="2520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8"/>
          <p:cNvSpPr>
            <a:spLocks noGrp="1"/>
          </p:cNvSpPr>
          <p:nvPr>
            <p:ph type="body" sz="quarter" idx="19" hasCustomPrompt="1"/>
          </p:nvPr>
        </p:nvSpPr>
        <p:spPr>
          <a:xfrm>
            <a:off x="566664" y="5713364"/>
            <a:ext cx="5327307"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1"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3" name="Date_DateCustomA"/>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266863341"/>
      </p:ext>
    </p:extLst>
  </p:cSld>
  <p:clrMapOvr>
    <a:masterClrMapping/>
  </p:clrMapOvr>
  <p:extLst>
    <p:ext uri="{DCECCB84-F9BA-43D5-87BE-67443E8EF086}">
      <p15:sldGuideLst xmlns:p15="http://schemas.microsoft.com/office/powerpoint/2012/main">
        <p15:guide id="1" pos="3714">
          <p15:clr>
            <a:srgbClr val="FBAE40"/>
          </p15:clr>
        </p15:guide>
        <p15:guide id="2" pos="3963">
          <p15:clr>
            <a:srgbClr val="FBAE40"/>
          </p15:clr>
        </p15:guide>
        <p15:guide id="3" orient="horz" pos="204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og to grafer/tabeller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64" y="491396"/>
            <a:ext cx="5327306" cy="959717"/>
          </a:xfrm>
        </p:spPr>
        <p:txBody>
          <a:bodyPr/>
          <a:lstStyle>
            <a:lvl1pPr>
              <a:defRPr/>
            </a:lvl1pPr>
          </a:lstStyle>
          <a:p>
            <a:r>
              <a:rPr lang="da-DK" dirty="0"/>
              <a:t>Klik og tilføj titel i maks. 2 linjer</a:t>
            </a:r>
          </a:p>
        </p:txBody>
      </p:sp>
      <p:sp>
        <p:nvSpPr>
          <p:cNvPr id="8" name="Content Placeholder 7"/>
          <p:cNvSpPr>
            <a:spLocks noGrp="1"/>
          </p:cNvSpPr>
          <p:nvPr>
            <p:ph sz="quarter" idx="13" hasCustomPrompt="1"/>
          </p:nvPr>
        </p:nvSpPr>
        <p:spPr>
          <a:xfrm>
            <a:off x="565127" y="1896575"/>
            <a:ext cx="5327306" cy="4389025"/>
          </a:xfrm>
        </p:spPr>
        <p:txBody>
          <a:bodyPr/>
          <a:lstStyle>
            <a:lvl1pPr>
              <a:defRPr sz="1200" baseline="0"/>
            </a:lvl1pPr>
            <a:lvl2pPr>
              <a:defRPr sz="1200"/>
            </a:lvl2pPr>
            <a:lvl3pPr>
              <a:defRPr sz="1200"/>
            </a:lvl3pPr>
            <a:lvl4pPr>
              <a:defRPr sz="1200"/>
            </a:lvl4pPr>
          </a:lstStyle>
          <a:p>
            <a:pPr lvl="0"/>
            <a:r>
              <a:rPr lang="da-DK" dirty="0"/>
              <a:t>Klik her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Fourthlevel</a:t>
            </a:r>
            <a:endParaRPr lang="da-DK" dirty="0"/>
          </a:p>
          <a:p>
            <a:pPr lvl="4"/>
            <a:r>
              <a:rPr lang="da-DK" dirty="0"/>
              <a:t>Fifth </a:t>
            </a:r>
            <a:r>
              <a:rPr lang="da-DK" dirty="0" err="1"/>
              <a:t>level</a:t>
            </a:r>
            <a:endParaRPr lang="da-DK" dirty="0"/>
          </a:p>
        </p:txBody>
      </p:sp>
      <p:sp>
        <p:nvSpPr>
          <p:cNvPr id="14" name="Pladsholder til tekst 8"/>
          <p:cNvSpPr>
            <a:spLocks noGrp="1"/>
          </p:cNvSpPr>
          <p:nvPr>
            <p:ph type="body" sz="quarter" idx="21" hasCustomPrompt="1"/>
          </p:nvPr>
        </p:nvSpPr>
        <p:spPr>
          <a:xfrm>
            <a:off x="566664" y="1655763"/>
            <a:ext cx="5327306" cy="240812"/>
          </a:xfrm>
        </p:spPr>
        <p:txBody>
          <a:bodyPr tIns="61200"/>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16" name="Pladsholder til indhold 6"/>
          <p:cNvSpPr>
            <a:spLocks noGrp="1"/>
          </p:cNvSpPr>
          <p:nvPr>
            <p:ph sz="quarter" idx="28" hasCustomPrompt="1"/>
          </p:nvPr>
        </p:nvSpPr>
        <p:spPr>
          <a:xfrm>
            <a:off x="6290483" y="723601"/>
            <a:ext cx="5327305" cy="2520475"/>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5" name="Pladsholder til tekst 24"/>
          <p:cNvSpPr>
            <a:spLocks noGrp="1"/>
          </p:cNvSpPr>
          <p:nvPr>
            <p:ph type="body" sz="quarter" idx="22" hasCustomPrompt="1"/>
          </p:nvPr>
        </p:nvSpPr>
        <p:spPr>
          <a:xfrm>
            <a:off x="6290483" y="491396"/>
            <a:ext cx="5328505" cy="232205"/>
          </a:xfrm>
        </p:spPr>
        <p:txBody>
          <a:bodyPr tIns="54000"/>
          <a:lstStyle>
            <a:lvl1pPr marL="0" indent="0">
              <a:spcBef>
                <a:spcPts val="0"/>
              </a:spcBef>
              <a:buFontTx/>
              <a:buNone/>
              <a:defRPr sz="1200">
                <a:latin typeface="+mj-lt"/>
              </a:defRPr>
            </a:lvl1pPr>
            <a:lvl2pPr marL="266373" indent="0">
              <a:buFontTx/>
              <a:buNone/>
              <a:defRPr>
                <a:latin typeface="+mj-lt"/>
              </a:defRPr>
            </a:lvl2pPr>
            <a:lvl3pPr marL="489551" indent="0">
              <a:buFontTx/>
              <a:buNone/>
              <a:defRPr>
                <a:latin typeface="+mj-lt"/>
              </a:defRPr>
            </a:lvl3pPr>
            <a:lvl4pPr marL="709129" indent="0">
              <a:buFontTx/>
              <a:buNone/>
              <a:defRPr>
                <a:latin typeface="+mj-lt"/>
              </a:defRPr>
            </a:lvl4pPr>
            <a:lvl5pPr marL="914309" indent="0">
              <a:buFontTx/>
              <a:buNone/>
              <a:defRPr>
                <a:latin typeface="+mj-lt"/>
              </a:defRPr>
            </a:lvl5pPr>
          </a:lstStyle>
          <a:p>
            <a:pPr lvl="0"/>
            <a:r>
              <a:rPr lang="da-DK" dirty="0"/>
              <a:t>Klik her for at tilføje overskrift</a:t>
            </a:r>
          </a:p>
        </p:txBody>
      </p:sp>
      <p:sp>
        <p:nvSpPr>
          <p:cNvPr id="7" name="Text Placeholder 6"/>
          <p:cNvSpPr>
            <a:spLocks noGrp="1"/>
          </p:cNvSpPr>
          <p:nvPr>
            <p:ph type="body" sz="quarter" idx="30" hasCustomPrompt="1"/>
          </p:nvPr>
        </p:nvSpPr>
        <p:spPr>
          <a:xfrm>
            <a:off x="6291981" y="3589200"/>
            <a:ext cx="5327306" cy="180000"/>
          </a:xfrm>
        </p:spPr>
        <p:txBody>
          <a:bodyPr/>
          <a:lstStyle>
            <a:lvl1pPr marL="0" indent="0">
              <a:buFontTx/>
              <a:buNone/>
              <a:defRPr sz="1200">
                <a:latin typeface="+mj-lt"/>
              </a:defRPr>
            </a:lvl1pPr>
          </a:lstStyle>
          <a:p>
            <a:pPr lvl="0"/>
            <a:r>
              <a:rPr lang="da-DK" dirty="0"/>
              <a:t>Klik her for at tilføje overskrift</a:t>
            </a:r>
          </a:p>
        </p:txBody>
      </p:sp>
      <p:sp>
        <p:nvSpPr>
          <p:cNvPr id="17" name="Pladsholder til indhold 20"/>
          <p:cNvSpPr>
            <a:spLocks noGrp="1"/>
          </p:cNvSpPr>
          <p:nvPr>
            <p:ph sz="quarter" idx="29" hasCustomPrompt="1"/>
          </p:nvPr>
        </p:nvSpPr>
        <p:spPr>
          <a:xfrm>
            <a:off x="6290181" y="3769200"/>
            <a:ext cx="5328807" cy="2520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8"/>
          <p:cNvSpPr>
            <a:spLocks noGrp="1"/>
          </p:cNvSpPr>
          <p:nvPr>
            <p:ph type="body" sz="quarter" idx="19" hasCustomPrompt="1"/>
          </p:nvPr>
        </p:nvSpPr>
        <p:spPr>
          <a:xfrm>
            <a:off x="566664" y="5713364"/>
            <a:ext cx="5327307"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1"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3" name="Date_DateCustomA"/>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479662071"/>
      </p:ext>
    </p:extLst>
  </p:cSld>
  <p:clrMapOvr>
    <a:masterClrMapping/>
  </p:clrMapOvr>
  <p:extLst>
    <p:ext uri="{DCECCB84-F9BA-43D5-87BE-67443E8EF086}">
      <p15:sldGuideLst xmlns:p15="http://schemas.microsoft.com/office/powerpoint/2012/main">
        <p15:guide id="1" pos="3714">
          <p15:clr>
            <a:srgbClr val="FBAE40"/>
          </p15:clr>
        </p15:guide>
        <p15:guide id="2" pos="3963">
          <p15:clr>
            <a:srgbClr val="FBAE40"/>
          </p15:clr>
        </p15:guide>
        <p15:guide id="3" orient="horz" pos="204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 grafer/tabeller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64" y="491396"/>
            <a:ext cx="10481835" cy="959717"/>
          </a:xfrm>
        </p:spPr>
        <p:txBody>
          <a:bodyPr/>
          <a:lstStyle>
            <a:lvl1pPr>
              <a:defRPr/>
            </a:lvl1pPr>
          </a:lstStyle>
          <a:p>
            <a:r>
              <a:rPr lang="da-DK" dirty="0"/>
              <a:t>Klik og tilføj titel i maks. 2 linjer</a:t>
            </a:r>
          </a:p>
        </p:txBody>
      </p:sp>
      <p:sp>
        <p:nvSpPr>
          <p:cNvPr id="14" name="Pladsholder til tekst 8"/>
          <p:cNvSpPr>
            <a:spLocks noGrp="1"/>
          </p:cNvSpPr>
          <p:nvPr>
            <p:ph type="body" sz="quarter" idx="20" hasCustomPrompt="1"/>
          </p:nvPr>
        </p:nvSpPr>
        <p:spPr>
          <a:xfrm>
            <a:off x="566661" y="1479600"/>
            <a:ext cx="11054161" cy="180000"/>
          </a:xfrm>
        </p:spPr>
        <p:txBody>
          <a:bodyPr/>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21" name="Pladsholder til indhold 6"/>
          <p:cNvSpPr>
            <a:spLocks noGrp="1"/>
          </p:cNvSpPr>
          <p:nvPr>
            <p:ph sz="quarter" idx="28" hasCustomPrompt="1"/>
          </p:nvPr>
        </p:nvSpPr>
        <p:spPr>
          <a:xfrm>
            <a:off x="566664" y="1659600"/>
            <a:ext cx="11052324" cy="20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5" name="Pladsholder til tekst 24"/>
          <p:cNvSpPr>
            <a:spLocks noGrp="1"/>
          </p:cNvSpPr>
          <p:nvPr>
            <p:ph type="body" sz="quarter" idx="22" hasCustomPrompt="1"/>
          </p:nvPr>
        </p:nvSpPr>
        <p:spPr>
          <a:xfrm>
            <a:off x="565464" y="4018548"/>
            <a:ext cx="11054161" cy="180000"/>
          </a:xfrm>
        </p:spPr>
        <p:txBody>
          <a:bodyPr/>
          <a:lstStyle>
            <a:lvl1pPr marL="0" indent="0">
              <a:spcBef>
                <a:spcPts val="0"/>
              </a:spcBef>
              <a:buFontTx/>
              <a:buNone/>
              <a:defRPr sz="1200">
                <a:latin typeface="+mj-lt"/>
              </a:defRPr>
            </a:lvl1pPr>
            <a:lvl2pPr marL="266373" indent="0">
              <a:buFontTx/>
              <a:buNone/>
              <a:defRPr>
                <a:latin typeface="+mj-lt"/>
              </a:defRPr>
            </a:lvl2pPr>
            <a:lvl3pPr marL="489551" indent="0">
              <a:buFontTx/>
              <a:buNone/>
              <a:defRPr>
                <a:latin typeface="+mj-lt"/>
              </a:defRPr>
            </a:lvl3pPr>
            <a:lvl4pPr marL="709129" indent="0">
              <a:buFontTx/>
              <a:buNone/>
              <a:defRPr>
                <a:latin typeface="+mj-lt"/>
              </a:defRPr>
            </a:lvl4pPr>
            <a:lvl5pPr marL="914309" indent="0">
              <a:buFontTx/>
              <a:buNone/>
              <a:defRPr>
                <a:latin typeface="+mj-lt"/>
              </a:defRPr>
            </a:lvl5pPr>
          </a:lstStyle>
          <a:p>
            <a:pPr lvl="0"/>
            <a:r>
              <a:rPr lang="da-DK" dirty="0"/>
              <a:t>Klik her for at tilføje overskrift</a:t>
            </a:r>
          </a:p>
        </p:txBody>
      </p:sp>
      <p:sp>
        <p:nvSpPr>
          <p:cNvPr id="22" name="Pladsholder til indhold 20"/>
          <p:cNvSpPr>
            <a:spLocks noGrp="1"/>
          </p:cNvSpPr>
          <p:nvPr>
            <p:ph sz="quarter" idx="29" hasCustomPrompt="1"/>
          </p:nvPr>
        </p:nvSpPr>
        <p:spPr>
          <a:xfrm>
            <a:off x="566664" y="4197600"/>
            <a:ext cx="11052323" cy="20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8"/>
          <p:cNvSpPr>
            <a:spLocks noGrp="1"/>
          </p:cNvSpPr>
          <p:nvPr>
            <p:ph type="body" sz="quarter" idx="19" hasCustomPrompt="1"/>
          </p:nvPr>
        </p:nvSpPr>
        <p:spPr>
          <a:xfrm>
            <a:off x="566663" y="5994000"/>
            <a:ext cx="11052324" cy="352800"/>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1"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3" name="Date_DateCustomA"/>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249198853"/>
      </p:ext>
    </p:extLst>
  </p:cSld>
  <p:clrMapOvr>
    <a:masterClrMapping/>
  </p:clrMapOvr>
  <p:extLst>
    <p:ext uri="{DCECCB84-F9BA-43D5-87BE-67443E8EF086}">
      <p15:sldGuideLst xmlns:p15="http://schemas.microsoft.com/office/powerpoint/2012/main">
        <p15:guide id="1" orient="horz" pos="2360">
          <p15:clr>
            <a:srgbClr val="FBAE40"/>
          </p15:clr>
        </p15:guide>
        <p15:guide id="2" orient="horz" pos="253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e grafer/tabeller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og tilføj titel i maks. 2 linjer</a:t>
            </a:r>
          </a:p>
        </p:txBody>
      </p:sp>
      <p:sp>
        <p:nvSpPr>
          <p:cNvPr id="14" name="Pladsholder til tekst 8"/>
          <p:cNvSpPr>
            <a:spLocks noGrp="1"/>
          </p:cNvSpPr>
          <p:nvPr>
            <p:ph type="body" sz="quarter" idx="20" hasCustomPrompt="1"/>
          </p:nvPr>
        </p:nvSpPr>
        <p:spPr>
          <a:xfrm>
            <a:off x="566663" y="1479600"/>
            <a:ext cx="5327306" cy="180000"/>
          </a:xfrm>
        </p:spPr>
        <p:txBody>
          <a:bodyPr/>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21" name="Pladsholder til indhold 6"/>
          <p:cNvSpPr>
            <a:spLocks noGrp="1"/>
          </p:cNvSpPr>
          <p:nvPr>
            <p:ph sz="quarter" idx="28" hasCustomPrompt="1"/>
          </p:nvPr>
        </p:nvSpPr>
        <p:spPr>
          <a:xfrm>
            <a:off x="566664" y="1659600"/>
            <a:ext cx="5327305" cy="2088000"/>
          </a:xfrm>
        </p:spPr>
        <p:txBody>
          <a:bodyPr/>
          <a:lstStyle>
            <a:lvl1pPr>
              <a:defRPr sz="1200"/>
            </a:lvl1pPr>
            <a:lvl2pPr>
              <a:defRPr sz="1200"/>
            </a:lvl2pPr>
            <a:lvl3pPr>
              <a:defRPr sz="1200"/>
            </a:lvl3pPr>
            <a:lvl4pPr>
              <a:defRPr/>
            </a:lvl4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niveau14</a:t>
            </a:r>
          </a:p>
          <a:p>
            <a:pPr lvl="4"/>
            <a:r>
              <a:rPr lang="da-DK" dirty="0"/>
              <a:t>Femte niveau</a:t>
            </a:r>
          </a:p>
        </p:txBody>
      </p:sp>
      <p:sp>
        <p:nvSpPr>
          <p:cNvPr id="25" name="Pladsholder til tekst 24"/>
          <p:cNvSpPr>
            <a:spLocks noGrp="1"/>
          </p:cNvSpPr>
          <p:nvPr>
            <p:ph type="body" sz="quarter" idx="22" hasCustomPrompt="1"/>
          </p:nvPr>
        </p:nvSpPr>
        <p:spPr>
          <a:xfrm>
            <a:off x="565463" y="4017600"/>
            <a:ext cx="11054161" cy="180000"/>
          </a:xfrm>
        </p:spPr>
        <p:txBody>
          <a:bodyPr/>
          <a:lstStyle>
            <a:lvl1pPr marL="0" indent="0">
              <a:spcBef>
                <a:spcPts val="0"/>
              </a:spcBef>
              <a:buFontTx/>
              <a:buNone/>
              <a:defRPr sz="1200">
                <a:latin typeface="+mj-lt"/>
              </a:defRPr>
            </a:lvl1pPr>
            <a:lvl2pPr marL="266373" indent="0">
              <a:buFontTx/>
              <a:buNone/>
              <a:defRPr>
                <a:latin typeface="+mj-lt"/>
              </a:defRPr>
            </a:lvl2pPr>
            <a:lvl3pPr marL="489551" indent="0">
              <a:buFontTx/>
              <a:buNone/>
              <a:defRPr>
                <a:latin typeface="+mj-lt"/>
              </a:defRPr>
            </a:lvl3pPr>
            <a:lvl4pPr marL="709129" indent="0">
              <a:buFontTx/>
              <a:buNone/>
              <a:defRPr>
                <a:latin typeface="+mj-lt"/>
              </a:defRPr>
            </a:lvl4pPr>
            <a:lvl5pPr marL="914309" indent="0">
              <a:buFontTx/>
              <a:buNone/>
              <a:defRPr>
                <a:latin typeface="+mj-lt"/>
              </a:defRPr>
            </a:lvl5pPr>
          </a:lstStyle>
          <a:p>
            <a:pPr lvl="0"/>
            <a:r>
              <a:rPr lang="da-DK" dirty="0"/>
              <a:t>Klik her for at tilføje overskrift</a:t>
            </a:r>
          </a:p>
        </p:txBody>
      </p:sp>
      <p:sp>
        <p:nvSpPr>
          <p:cNvPr id="22" name="Pladsholder til indhold 20"/>
          <p:cNvSpPr>
            <a:spLocks noGrp="1"/>
          </p:cNvSpPr>
          <p:nvPr>
            <p:ph sz="quarter" idx="29" hasCustomPrompt="1"/>
          </p:nvPr>
        </p:nvSpPr>
        <p:spPr>
          <a:xfrm>
            <a:off x="566664" y="4197600"/>
            <a:ext cx="11052323" cy="20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7" name="Pladsholder til tekst 26"/>
          <p:cNvSpPr>
            <a:spLocks noGrp="1"/>
          </p:cNvSpPr>
          <p:nvPr>
            <p:ph type="body" sz="quarter" idx="23" hasCustomPrompt="1"/>
          </p:nvPr>
        </p:nvSpPr>
        <p:spPr>
          <a:xfrm>
            <a:off x="6290481" y="1479600"/>
            <a:ext cx="5328506" cy="180000"/>
          </a:xfrm>
        </p:spPr>
        <p:txBody>
          <a:bodyPr/>
          <a:lstStyle>
            <a:lvl1pPr marL="0" indent="0">
              <a:buNone/>
              <a:defRPr sz="1200">
                <a:latin typeface="+mj-lt"/>
              </a:defRPr>
            </a:lvl1pPr>
            <a:lvl2pPr marL="266373" indent="0">
              <a:buNone/>
              <a:defRPr sz="1200">
                <a:latin typeface="+mj-lt"/>
              </a:defRPr>
            </a:lvl2pPr>
            <a:lvl3pPr marL="489551" indent="0">
              <a:buNone/>
              <a:defRPr sz="1200">
                <a:latin typeface="+mj-lt"/>
              </a:defRPr>
            </a:lvl3pPr>
            <a:lvl4pPr marL="709129" indent="0">
              <a:buNone/>
              <a:defRPr sz="1200">
                <a:latin typeface="+mj-lt"/>
              </a:defRPr>
            </a:lvl4pPr>
            <a:lvl5pPr marL="914309" indent="0">
              <a:buNone/>
              <a:defRPr sz="1200">
                <a:latin typeface="+mj-lt"/>
              </a:defRPr>
            </a:lvl5pPr>
          </a:lstStyle>
          <a:p>
            <a:pPr lvl="0"/>
            <a:r>
              <a:rPr lang="da-DK" dirty="0"/>
              <a:t>Klik her for at tilføje overskrift</a:t>
            </a:r>
          </a:p>
        </p:txBody>
      </p:sp>
      <p:sp>
        <p:nvSpPr>
          <p:cNvPr id="23" name="Pladsholder til indhold 22"/>
          <p:cNvSpPr>
            <a:spLocks noGrp="1"/>
          </p:cNvSpPr>
          <p:nvPr>
            <p:ph sz="quarter" idx="30" hasCustomPrompt="1"/>
          </p:nvPr>
        </p:nvSpPr>
        <p:spPr>
          <a:xfrm>
            <a:off x="6290180" y="1659600"/>
            <a:ext cx="5328807" cy="20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8"/>
          <p:cNvSpPr>
            <a:spLocks noGrp="1"/>
          </p:cNvSpPr>
          <p:nvPr>
            <p:ph type="body" sz="quarter" idx="19" hasCustomPrompt="1"/>
          </p:nvPr>
        </p:nvSpPr>
        <p:spPr>
          <a:xfrm>
            <a:off x="566663" y="5994000"/>
            <a:ext cx="11052323" cy="352800"/>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1"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3" name="Date_DateCustomA"/>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118872836"/>
      </p:ext>
    </p:extLst>
  </p:cSld>
  <p:clrMapOvr>
    <a:masterClrMapping/>
  </p:clrMapOvr>
  <p:extLst>
    <p:ext uri="{DCECCB84-F9BA-43D5-87BE-67443E8EF086}">
      <p15:sldGuideLst xmlns:p15="http://schemas.microsoft.com/office/powerpoint/2012/main">
        <p15:guide id="1" orient="horz" pos="2360">
          <p15:clr>
            <a:srgbClr val="FBAE40"/>
          </p15:clr>
        </p15:guide>
        <p15:guide id="2" orient="horz" pos="2530">
          <p15:clr>
            <a:srgbClr val="FBAE40"/>
          </p15:clr>
        </p15:guide>
        <p15:guide id="3" pos="3712">
          <p15:clr>
            <a:srgbClr val="FBAE40"/>
          </p15:clr>
        </p15:guide>
        <p15:guide id="4" pos="396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e grafer/tabeller B">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og tilføj titel i maks. 2 linjer</a:t>
            </a:r>
          </a:p>
        </p:txBody>
      </p:sp>
      <p:sp>
        <p:nvSpPr>
          <p:cNvPr id="14" name="Pladsholder til tekst 8"/>
          <p:cNvSpPr>
            <a:spLocks noGrp="1"/>
          </p:cNvSpPr>
          <p:nvPr>
            <p:ph type="body" sz="quarter" idx="20" hasCustomPrompt="1"/>
          </p:nvPr>
        </p:nvSpPr>
        <p:spPr>
          <a:xfrm>
            <a:off x="566663" y="1479600"/>
            <a:ext cx="11052326" cy="180000"/>
          </a:xfrm>
        </p:spPr>
        <p:txBody>
          <a:bodyPr/>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21" name="Pladsholder til indhold 6"/>
          <p:cNvSpPr>
            <a:spLocks noGrp="1"/>
          </p:cNvSpPr>
          <p:nvPr>
            <p:ph sz="quarter" idx="28" hasCustomPrompt="1"/>
          </p:nvPr>
        </p:nvSpPr>
        <p:spPr>
          <a:xfrm>
            <a:off x="566664" y="1659600"/>
            <a:ext cx="11052324" cy="20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5" name="Pladsholder til tekst 24"/>
          <p:cNvSpPr>
            <a:spLocks noGrp="1"/>
          </p:cNvSpPr>
          <p:nvPr>
            <p:ph type="body" sz="quarter" idx="22" hasCustomPrompt="1"/>
          </p:nvPr>
        </p:nvSpPr>
        <p:spPr>
          <a:xfrm>
            <a:off x="565464" y="4017600"/>
            <a:ext cx="5328190" cy="180000"/>
          </a:xfrm>
        </p:spPr>
        <p:txBody>
          <a:bodyPr/>
          <a:lstStyle>
            <a:lvl1pPr marL="0" indent="0">
              <a:spcBef>
                <a:spcPts val="0"/>
              </a:spcBef>
              <a:buFontTx/>
              <a:buNone/>
              <a:defRPr sz="1200">
                <a:latin typeface="+mj-lt"/>
              </a:defRPr>
            </a:lvl1pPr>
            <a:lvl2pPr marL="266373" indent="0">
              <a:buFontTx/>
              <a:buNone/>
              <a:defRPr>
                <a:latin typeface="+mj-lt"/>
              </a:defRPr>
            </a:lvl2pPr>
            <a:lvl3pPr marL="489551" indent="0">
              <a:buFontTx/>
              <a:buNone/>
              <a:defRPr>
                <a:latin typeface="+mj-lt"/>
              </a:defRPr>
            </a:lvl3pPr>
            <a:lvl4pPr marL="709129" indent="0">
              <a:buFontTx/>
              <a:buNone/>
              <a:defRPr>
                <a:latin typeface="+mj-lt"/>
              </a:defRPr>
            </a:lvl4pPr>
            <a:lvl5pPr marL="914309" indent="0">
              <a:buFontTx/>
              <a:buNone/>
              <a:defRPr>
                <a:latin typeface="+mj-lt"/>
              </a:defRPr>
            </a:lvl5pPr>
          </a:lstStyle>
          <a:p>
            <a:pPr lvl="0"/>
            <a:r>
              <a:rPr lang="da-DK" dirty="0"/>
              <a:t>Klik her for at tilføje overskrift</a:t>
            </a:r>
          </a:p>
        </p:txBody>
      </p:sp>
      <p:sp>
        <p:nvSpPr>
          <p:cNvPr id="22" name="Pladsholder til indhold 20"/>
          <p:cNvSpPr>
            <a:spLocks noGrp="1"/>
          </p:cNvSpPr>
          <p:nvPr>
            <p:ph sz="quarter" idx="29" hasCustomPrompt="1"/>
          </p:nvPr>
        </p:nvSpPr>
        <p:spPr>
          <a:xfrm>
            <a:off x="566664" y="4197600"/>
            <a:ext cx="5327304" cy="20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7" name="Pladsholder til tekst 26"/>
          <p:cNvSpPr>
            <a:spLocks noGrp="1"/>
          </p:cNvSpPr>
          <p:nvPr>
            <p:ph type="body" sz="quarter" idx="23" hasCustomPrompt="1"/>
          </p:nvPr>
        </p:nvSpPr>
        <p:spPr>
          <a:xfrm>
            <a:off x="6290481" y="4017600"/>
            <a:ext cx="5328506" cy="180000"/>
          </a:xfrm>
        </p:spPr>
        <p:txBody>
          <a:bodyPr/>
          <a:lstStyle>
            <a:lvl1pPr marL="0" indent="0">
              <a:buNone/>
              <a:defRPr sz="1200">
                <a:latin typeface="+mj-lt"/>
              </a:defRPr>
            </a:lvl1pPr>
            <a:lvl2pPr marL="266373" indent="0">
              <a:buNone/>
              <a:defRPr sz="1200">
                <a:latin typeface="+mj-lt"/>
              </a:defRPr>
            </a:lvl2pPr>
            <a:lvl3pPr marL="489551" indent="0">
              <a:buNone/>
              <a:defRPr sz="1200">
                <a:latin typeface="+mj-lt"/>
              </a:defRPr>
            </a:lvl3pPr>
            <a:lvl4pPr marL="709129" indent="0">
              <a:buNone/>
              <a:defRPr sz="1200">
                <a:latin typeface="+mj-lt"/>
              </a:defRPr>
            </a:lvl4pPr>
            <a:lvl5pPr marL="914309" indent="0">
              <a:buNone/>
              <a:defRPr sz="1200">
                <a:latin typeface="+mj-lt"/>
              </a:defRPr>
            </a:lvl5pPr>
          </a:lstStyle>
          <a:p>
            <a:pPr lvl="0"/>
            <a:r>
              <a:rPr lang="da-DK" dirty="0"/>
              <a:t>Klik her for at tilføje overskrift</a:t>
            </a:r>
          </a:p>
        </p:txBody>
      </p:sp>
      <p:sp>
        <p:nvSpPr>
          <p:cNvPr id="23" name="Pladsholder til indhold 22"/>
          <p:cNvSpPr>
            <a:spLocks noGrp="1"/>
          </p:cNvSpPr>
          <p:nvPr>
            <p:ph sz="quarter" idx="30" hasCustomPrompt="1"/>
          </p:nvPr>
        </p:nvSpPr>
        <p:spPr>
          <a:xfrm>
            <a:off x="6290180" y="4197600"/>
            <a:ext cx="5328807" cy="20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8"/>
          <p:cNvSpPr>
            <a:spLocks noGrp="1"/>
          </p:cNvSpPr>
          <p:nvPr>
            <p:ph type="body" sz="quarter" idx="19" hasCustomPrompt="1"/>
          </p:nvPr>
        </p:nvSpPr>
        <p:spPr>
          <a:xfrm>
            <a:off x="566664" y="5713364"/>
            <a:ext cx="5327307"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1"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3" name="Date_DateCustomA"/>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525888730"/>
      </p:ext>
    </p:extLst>
  </p:cSld>
  <p:clrMapOvr>
    <a:masterClrMapping/>
  </p:clrMapOvr>
  <p:extLst>
    <p:ext uri="{DCECCB84-F9BA-43D5-87BE-67443E8EF086}">
      <p15:sldGuideLst xmlns:p15="http://schemas.microsoft.com/office/powerpoint/2012/main">
        <p15:guide id="1" pos="3712">
          <p15:clr>
            <a:srgbClr val="FBAE40"/>
          </p15:clr>
        </p15:guide>
        <p15:guide id="2" pos="3963">
          <p15:clr>
            <a:srgbClr val="FBAE40"/>
          </p15:clr>
        </p15:guide>
        <p15:guide id="3" orient="horz" pos="2360">
          <p15:clr>
            <a:srgbClr val="FBAE40"/>
          </p15:clr>
        </p15:guide>
        <p15:guide id="4" orient="horz" pos="253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og tre grafer/tabell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664" y="491396"/>
            <a:ext cx="5327306" cy="959717"/>
          </a:xfrm>
        </p:spPr>
        <p:txBody>
          <a:bodyPr/>
          <a:lstStyle>
            <a:lvl1pPr>
              <a:defRPr/>
            </a:lvl1pPr>
          </a:lstStyle>
          <a:p>
            <a:r>
              <a:rPr lang="da-DK" dirty="0"/>
              <a:t>Klik og tilføj titel i maks. 2 linjer</a:t>
            </a:r>
          </a:p>
        </p:txBody>
      </p:sp>
      <p:sp>
        <p:nvSpPr>
          <p:cNvPr id="8" name="Content Placeholder 7"/>
          <p:cNvSpPr>
            <a:spLocks noGrp="1"/>
          </p:cNvSpPr>
          <p:nvPr>
            <p:ph sz="quarter" idx="13" hasCustomPrompt="1"/>
          </p:nvPr>
        </p:nvSpPr>
        <p:spPr>
          <a:xfrm>
            <a:off x="565127" y="1659600"/>
            <a:ext cx="5327306" cy="1583643"/>
          </a:xfrm>
        </p:spPr>
        <p:txBody>
          <a:bodyPr/>
          <a:lstStyle>
            <a:lvl1pPr>
              <a:defRPr baseline="0"/>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Fourthlevel</a:t>
            </a:r>
            <a:endParaRPr lang="da-DK" dirty="0"/>
          </a:p>
          <a:p>
            <a:pPr lvl="4"/>
            <a:r>
              <a:rPr lang="da-DK" dirty="0"/>
              <a:t>Fifth </a:t>
            </a:r>
            <a:r>
              <a:rPr lang="da-DK" dirty="0" err="1"/>
              <a:t>level</a:t>
            </a:r>
            <a:endParaRPr lang="da-DK" dirty="0"/>
          </a:p>
        </p:txBody>
      </p:sp>
      <p:sp>
        <p:nvSpPr>
          <p:cNvPr id="12" name="Pladsholder til tekst 8"/>
          <p:cNvSpPr>
            <a:spLocks noGrp="1"/>
          </p:cNvSpPr>
          <p:nvPr>
            <p:ph type="body" sz="quarter" idx="20" hasCustomPrompt="1"/>
          </p:nvPr>
        </p:nvSpPr>
        <p:spPr>
          <a:xfrm>
            <a:off x="566663" y="3589200"/>
            <a:ext cx="5327306" cy="180000"/>
          </a:xfrm>
        </p:spPr>
        <p:txBody>
          <a:bodyPr/>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7" name="Pladsholder til indhold 6"/>
          <p:cNvSpPr>
            <a:spLocks noGrp="1"/>
          </p:cNvSpPr>
          <p:nvPr>
            <p:ph sz="quarter" idx="28" hasCustomPrompt="1"/>
          </p:nvPr>
        </p:nvSpPr>
        <p:spPr>
          <a:xfrm>
            <a:off x="566664" y="3769200"/>
            <a:ext cx="5327305" cy="2520475"/>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6" name="Pladsholder til tekst 24"/>
          <p:cNvSpPr>
            <a:spLocks noGrp="1"/>
          </p:cNvSpPr>
          <p:nvPr>
            <p:ph type="body" sz="quarter" idx="22" hasCustomPrompt="1"/>
          </p:nvPr>
        </p:nvSpPr>
        <p:spPr>
          <a:xfrm>
            <a:off x="6290482" y="491395"/>
            <a:ext cx="5328505" cy="231848"/>
          </a:xfrm>
        </p:spPr>
        <p:txBody>
          <a:bodyPr tIns="54000"/>
          <a:lstStyle>
            <a:lvl1pPr marL="0" indent="0">
              <a:spcBef>
                <a:spcPts val="0"/>
              </a:spcBef>
              <a:buFontTx/>
              <a:buNone/>
              <a:defRPr sz="1200">
                <a:latin typeface="+mj-lt"/>
              </a:defRPr>
            </a:lvl1pPr>
            <a:lvl2pPr marL="266373" indent="0">
              <a:buFontTx/>
              <a:buNone/>
              <a:defRPr>
                <a:latin typeface="+mj-lt"/>
              </a:defRPr>
            </a:lvl2pPr>
            <a:lvl3pPr marL="489551" indent="0">
              <a:buFontTx/>
              <a:buNone/>
              <a:defRPr>
                <a:latin typeface="+mj-lt"/>
              </a:defRPr>
            </a:lvl3pPr>
            <a:lvl4pPr marL="709129" indent="0">
              <a:buFontTx/>
              <a:buNone/>
              <a:defRPr>
                <a:latin typeface="+mj-lt"/>
              </a:defRPr>
            </a:lvl4pPr>
            <a:lvl5pPr marL="914309" indent="0">
              <a:buFontTx/>
              <a:buNone/>
              <a:defRPr>
                <a:latin typeface="+mj-lt"/>
              </a:defRPr>
            </a:lvl5pPr>
          </a:lstStyle>
          <a:p>
            <a:pPr lvl="0"/>
            <a:r>
              <a:rPr lang="da-DK" dirty="0"/>
              <a:t>Klik her for at tilføje overskrift</a:t>
            </a:r>
          </a:p>
        </p:txBody>
      </p:sp>
      <p:sp>
        <p:nvSpPr>
          <p:cNvPr id="21" name="Pladsholder til indhold 20"/>
          <p:cNvSpPr>
            <a:spLocks noGrp="1"/>
          </p:cNvSpPr>
          <p:nvPr>
            <p:ph sz="quarter" idx="29" hasCustomPrompt="1"/>
          </p:nvPr>
        </p:nvSpPr>
        <p:spPr>
          <a:xfrm>
            <a:off x="6290181" y="723243"/>
            <a:ext cx="5328807" cy="2520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7" name="Pladsholder til tekst 26"/>
          <p:cNvSpPr>
            <a:spLocks noGrp="1"/>
          </p:cNvSpPr>
          <p:nvPr>
            <p:ph type="body" sz="quarter" idx="23" hasCustomPrompt="1"/>
          </p:nvPr>
        </p:nvSpPr>
        <p:spPr>
          <a:xfrm>
            <a:off x="6290481" y="3589200"/>
            <a:ext cx="5328506" cy="180000"/>
          </a:xfrm>
        </p:spPr>
        <p:txBody>
          <a:bodyPr/>
          <a:lstStyle>
            <a:lvl1pPr marL="0" indent="0">
              <a:buNone/>
              <a:defRPr sz="1200">
                <a:latin typeface="+mj-lt"/>
              </a:defRPr>
            </a:lvl1pPr>
            <a:lvl2pPr marL="266373" indent="0">
              <a:buNone/>
              <a:defRPr sz="1200">
                <a:latin typeface="+mj-lt"/>
              </a:defRPr>
            </a:lvl2pPr>
            <a:lvl3pPr marL="489551" indent="0">
              <a:buNone/>
              <a:defRPr sz="1200">
                <a:latin typeface="+mj-lt"/>
              </a:defRPr>
            </a:lvl3pPr>
            <a:lvl4pPr marL="709129" indent="0">
              <a:buNone/>
              <a:defRPr sz="1200">
                <a:latin typeface="+mj-lt"/>
              </a:defRPr>
            </a:lvl4pPr>
            <a:lvl5pPr marL="914309" indent="0">
              <a:buNone/>
              <a:defRPr sz="1200">
                <a:latin typeface="+mj-lt"/>
              </a:defRPr>
            </a:lvl5pPr>
          </a:lstStyle>
          <a:p>
            <a:pPr lvl="0"/>
            <a:r>
              <a:rPr lang="da-DK" dirty="0"/>
              <a:t>Klik her for at tilføje overskrift</a:t>
            </a:r>
          </a:p>
        </p:txBody>
      </p:sp>
      <p:sp>
        <p:nvSpPr>
          <p:cNvPr id="23" name="Pladsholder til indhold 22"/>
          <p:cNvSpPr>
            <a:spLocks noGrp="1"/>
          </p:cNvSpPr>
          <p:nvPr>
            <p:ph sz="quarter" idx="30" hasCustomPrompt="1"/>
          </p:nvPr>
        </p:nvSpPr>
        <p:spPr>
          <a:xfrm>
            <a:off x="6290180" y="3769199"/>
            <a:ext cx="5328807" cy="2520474"/>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tekst 8"/>
          <p:cNvSpPr>
            <a:spLocks noGrp="1"/>
          </p:cNvSpPr>
          <p:nvPr>
            <p:ph type="body" sz="quarter" idx="19" hasCustomPrompt="1"/>
          </p:nvPr>
        </p:nvSpPr>
        <p:spPr>
          <a:xfrm>
            <a:off x="566664" y="5713364"/>
            <a:ext cx="5327307"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4"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3" name="Date_DateCustomA"/>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16447117"/>
      </p:ext>
    </p:extLst>
  </p:cSld>
  <p:clrMapOvr>
    <a:masterClrMapping/>
  </p:clrMapOvr>
  <p:extLst>
    <p:ext uri="{DCECCB84-F9BA-43D5-87BE-67443E8EF086}">
      <p15:sldGuideLst xmlns:p15="http://schemas.microsoft.com/office/powerpoint/2012/main">
        <p15:guide id="1" pos="3712">
          <p15:clr>
            <a:srgbClr val="FBAE40"/>
          </p15:clr>
        </p15:guide>
        <p15:guide id="2" pos="3963">
          <p15:clr>
            <a:srgbClr val="FBAE40"/>
          </p15:clr>
        </p15:guide>
        <p15:guide id="3" orient="horz" pos="2260">
          <p15:clr>
            <a:srgbClr val="FBAE40"/>
          </p15:clr>
        </p15:guide>
        <p15:guide id="4" orient="horz" pos="204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re grafer/tabeller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og tilføj titel i maks. 2 linjer</a:t>
            </a:r>
          </a:p>
        </p:txBody>
      </p:sp>
      <p:sp>
        <p:nvSpPr>
          <p:cNvPr id="14" name="Pladsholder til tekst 8"/>
          <p:cNvSpPr>
            <a:spLocks noGrp="1"/>
          </p:cNvSpPr>
          <p:nvPr>
            <p:ph type="body" sz="quarter" idx="20" hasCustomPrompt="1"/>
          </p:nvPr>
        </p:nvSpPr>
        <p:spPr>
          <a:xfrm>
            <a:off x="566663" y="1479600"/>
            <a:ext cx="5327306" cy="180000"/>
          </a:xfrm>
        </p:spPr>
        <p:txBody>
          <a:bodyPr/>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21" name="Pladsholder til indhold 6"/>
          <p:cNvSpPr>
            <a:spLocks noGrp="1"/>
          </p:cNvSpPr>
          <p:nvPr>
            <p:ph sz="quarter" idx="28" hasCustomPrompt="1"/>
          </p:nvPr>
        </p:nvSpPr>
        <p:spPr>
          <a:xfrm>
            <a:off x="566664" y="1659600"/>
            <a:ext cx="5327305" cy="20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5" name="Pladsholder til tekst 24"/>
          <p:cNvSpPr>
            <a:spLocks noGrp="1"/>
          </p:cNvSpPr>
          <p:nvPr>
            <p:ph type="body" sz="quarter" idx="22" hasCustomPrompt="1"/>
          </p:nvPr>
        </p:nvSpPr>
        <p:spPr>
          <a:xfrm>
            <a:off x="565465" y="4017600"/>
            <a:ext cx="5328505" cy="180000"/>
          </a:xfrm>
        </p:spPr>
        <p:txBody>
          <a:bodyPr/>
          <a:lstStyle>
            <a:lvl1pPr marL="0" indent="0">
              <a:spcBef>
                <a:spcPts val="0"/>
              </a:spcBef>
              <a:buFontTx/>
              <a:buNone/>
              <a:defRPr sz="1200">
                <a:latin typeface="+mj-lt"/>
              </a:defRPr>
            </a:lvl1pPr>
            <a:lvl2pPr marL="266373" indent="0">
              <a:buFontTx/>
              <a:buNone/>
              <a:defRPr>
                <a:latin typeface="+mj-lt"/>
              </a:defRPr>
            </a:lvl2pPr>
            <a:lvl3pPr marL="489551" indent="0">
              <a:buFontTx/>
              <a:buNone/>
              <a:defRPr>
                <a:latin typeface="+mj-lt"/>
              </a:defRPr>
            </a:lvl3pPr>
            <a:lvl4pPr marL="709129" indent="0">
              <a:buFontTx/>
              <a:buNone/>
              <a:defRPr>
                <a:latin typeface="+mj-lt"/>
              </a:defRPr>
            </a:lvl4pPr>
            <a:lvl5pPr marL="914309" indent="0">
              <a:buFontTx/>
              <a:buNone/>
              <a:defRPr>
                <a:latin typeface="+mj-lt"/>
              </a:defRPr>
            </a:lvl5pPr>
          </a:lstStyle>
          <a:p>
            <a:pPr lvl="0"/>
            <a:r>
              <a:rPr lang="da-DK" dirty="0"/>
              <a:t>Klik her for at tilføje overskrift</a:t>
            </a:r>
          </a:p>
        </p:txBody>
      </p:sp>
      <p:sp>
        <p:nvSpPr>
          <p:cNvPr id="22" name="Pladsholder til indhold 20"/>
          <p:cNvSpPr>
            <a:spLocks noGrp="1"/>
          </p:cNvSpPr>
          <p:nvPr>
            <p:ph sz="quarter" idx="29" hasCustomPrompt="1"/>
          </p:nvPr>
        </p:nvSpPr>
        <p:spPr>
          <a:xfrm>
            <a:off x="566665" y="4197600"/>
            <a:ext cx="5328807" cy="20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7" name="Pladsholder til tekst 26"/>
          <p:cNvSpPr>
            <a:spLocks noGrp="1"/>
          </p:cNvSpPr>
          <p:nvPr>
            <p:ph type="body" sz="quarter" idx="23" hasCustomPrompt="1"/>
          </p:nvPr>
        </p:nvSpPr>
        <p:spPr>
          <a:xfrm>
            <a:off x="6290481" y="1479600"/>
            <a:ext cx="5328506" cy="180000"/>
          </a:xfrm>
        </p:spPr>
        <p:txBody>
          <a:bodyPr/>
          <a:lstStyle>
            <a:lvl1pPr marL="0" indent="0">
              <a:buNone/>
              <a:defRPr sz="1200">
                <a:latin typeface="+mj-lt"/>
              </a:defRPr>
            </a:lvl1pPr>
            <a:lvl2pPr marL="266373" indent="0">
              <a:buNone/>
              <a:defRPr sz="1200">
                <a:latin typeface="+mj-lt"/>
              </a:defRPr>
            </a:lvl2pPr>
            <a:lvl3pPr marL="489551" indent="0">
              <a:buNone/>
              <a:defRPr sz="1200">
                <a:latin typeface="+mj-lt"/>
              </a:defRPr>
            </a:lvl3pPr>
            <a:lvl4pPr marL="709129" indent="0">
              <a:buNone/>
              <a:defRPr sz="1200">
                <a:latin typeface="+mj-lt"/>
              </a:defRPr>
            </a:lvl4pPr>
            <a:lvl5pPr marL="914309" indent="0">
              <a:buNone/>
              <a:defRPr sz="1200">
                <a:latin typeface="+mj-lt"/>
              </a:defRPr>
            </a:lvl5pPr>
          </a:lstStyle>
          <a:p>
            <a:pPr lvl="0"/>
            <a:r>
              <a:rPr lang="da-DK" dirty="0"/>
              <a:t>Klik her for at tilføje overskrift</a:t>
            </a:r>
          </a:p>
        </p:txBody>
      </p:sp>
      <p:sp>
        <p:nvSpPr>
          <p:cNvPr id="23" name="Pladsholder til indhold 22"/>
          <p:cNvSpPr>
            <a:spLocks noGrp="1"/>
          </p:cNvSpPr>
          <p:nvPr>
            <p:ph sz="quarter" idx="30" hasCustomPrompt="1"/>
          </p:nvPr>
        </p:nvSpPr>
        <p:spPr>
          <a:xfrm>
            <a:off x="6290180" y="1659600"/>
            <a:ext cx="5328807" cy="20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9" name="Pladsholder til tekst 28"/>
          <p:cNvSpPr>
            <a:spLocks noGrp="1"/>
          </p:cNvSpPr>
          <p:nvPr>
            <p:ph type="body" sz="quarter" idx="24" hasCustomPrompt="1"/>
          </p:nvPr>
        </p:nvSpPr>
        <p:spPr>
          <a:xfrm>
            <a:off x="6290481" y="4017600"/>
            <a:ext cx="5328507" cy="180000"/>
          </a:xfrm>
        </p:spPr>
        <p:txBody>
          <a:bodyPr/>
          <a:lstStyle>
            <a:lvl1pPr marL="0" indent="0">
              <a:spcBef>
                <a:spcPts val="0"/>
              </a:spcBef>
              <a:buNone/>
              <a:defRPr sz="1200">
                <a:latin typeface="+mj-lt"/>
              </a:defRPr>
            </a:lvl1pPr>
            <a:lvl2pPr marL="266373" indent="0">
              <a:buNone/>
              <a:defRPr sz="1200">
                <a:latin typeface="+mj-lt"/>
              </a:defRPr>
            </a:lvl2pPr>
            <a:lvl3pPr marL="489551" indent="0">
              <a:buNone/>
              <a:defRPr sz="1200">
                <a:latin typeface="+mj-lt"/>
              </a:defRPr>
            </a:lvl3pPr>
            <a:lvl4pPr marL="709129" indent="0">
              <a:buNone/>
              <a:defRPr sz="1200">
                <a:latin typeface="+mj-lt"/>
              </a:defRPr>
            </a:lvl4pPr>
            <a:lvl5pPr marL="914309" indent="0">
              <a:buNone/>
              <a:defRPr sz="1200">
                <a:latin typeface="+mj-lt"/>
              </a:defRPr>
            </a:lvl5pPr>
          </a:lstStyle>
          <a:p>
            <a:pPr lvl="0"/>
            <a:r>
              <a:rPr lang="da-DK" dirty="0"/>
              <a:t>Klik her for at tilføje overskrift</a:t>
            </a:r>
          </a:p>
        </p:txBody>
      </p:sp>
      <p:sp>
        <p:nvSpPr>
          <p:cNvPr id="19" name="Pladsholder til indhold 18"/>
          <p:cNvSpPr>
            <a:spLocks noGrp="1"/>
          </p:cNvSpPr>
          <p:nvPr>
            <p:ph sz="quarter" idx="31" hasCustomPrompt="1"/>
          </p:nvPr>
        </p:nvSpPr>
        <p:spPr>
          <a:xfrm>
            <a:off x="6290179" y="4197600"/>
            <a:ext cx="5328808" cy="2088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8"/>
          <p:cNvSpPr>
            <a:spLocks noGrp="1"/>
          </p:cNvSpPr>
          <p:nvPr>
            <p:ph type="body" sz="quarter" idx="19" hasCustomPrompt="1"/>
          </p:nvPr>
        </p:nvSpPr>
        <p:spPr>
          <a:xfrm>
            <a:off x="566664" y="5713364"/>
            <a:ext cx="5327307"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1"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3" name="Date_DateCustomA"/>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868191166"/>
      </p:ext>
    </p:extLst>
  </p:cSld>
  <p:clrMapOvr>
    <a:masterClrMapping/>
  </p:clrMapOvr>
  <p:extLst>
    <p:ext uri="{DCECCB84-F9BA-43D5-87BE-67443E8EF086}">
      <p15:sldGuideLst xmlns:p15="http://schemas.microsoft.com/office/powerpoint/2012/main">
        <p15:guide id="1" pos="3712">
          <p15:clr>
            <a:srgbClr val="FBAE40"/>
          </p15:clr>
        </p15:guide>
        <p15:guide id="2" pos="3963">
          <p15:clr>
            <a:srgbClr val="FBAE40"/>
          </p15:clr>
        </p15:guide>
        <p15:guide id="3" orient="horz" pos="2530">
          <p15:clr>
            <a:srgbClr val="FBAE40"/>
          </p15:clr>
        </p15:guide>
        <p15:guide id="4" orient="horz" pos="23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Forside - Fuldt billede og små bokse">
    <p:spTree>
      <p:nvGrpSpPr>
        <p:cNvPr id="1" name=""/>
        <p:cNvGrpSpPr/>
        <p:nvPr/>
      </p:nvGrpSpPr>
      <p:grpSpPr>
        <a:xfrm>
          <a:off x="0" y="0"/>
          <a:ext cx="0" cy="0"/>
          <a:chOff x="0" y="0"/>
          <a:chExt cx="0" cy="0"/>
        </a:xfrm>
      </p:grpSpPr>
      <p:pic>
        <p:nvPicPr>
          <p:cNvPr id="5" name="Billede 4" descr="Et billede, der indeholder udendørs, græs, jord, parkeret&#10;&#10;Automatisk genereret beskrivelse">
            <a:extLst>
              <a:ext uri="{FF2B5EF4-FFF2-40B4-BE49-F238E27FC236}">
                <a16:creationId xmlns:a16="http://schemas.microsoft.com/office/drawing/2014/main" id="{F76398C3-1F56-4B90-AF71-D637EAB4D8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5740"/>
          <a:stretch/>
        </p:blipFill>
        <p:spPr>
          <a:xfrm>
            <a:off x="0" y="-1"/>
            <a:ext cx="12190413" cy="6858001"/>
          </a:xfrm>
          <a:prstGeom prst="rect">
            <a:avLst/>
          </a:prstGeom>
        </p:spPr>
      </p:pic>
      <p:sp>
        <p:nvSpPr>
          <p:cNvPr id="23" name="Pladsholder til billede 7">
            <a:extLst>
              <a:ext uri="{FF2B5EF4-FFF2-40B4-BE49-F238E27FC236}">
                <a16:creationId xmlns:a16="http://schemas.microsoft.com/office/drawing/2014/main" id="{2D3C8634-6A3D-4285-8FCC-17950D72F5C0}"/>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24" name="Pladsholder til billede 7">
            <a:extLst>
              <a:ext uri="{FF2B5EF4-FFF2-40B4-BE49-F238E27FC236}">
                <a16:creationId xmlns:a16="http://schemas.microsoft.com/office/drawing/2014/main" id="{46E59BC0-05D3-4ED2-A86F-1DEEC3F5D33A}"/>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11" name="Rektangel 10">
            <a:extLst>
              <a:ext uri="{FF2B5EF4-FFF2-40B4-BE49-F238E27FC236}">
                <a16:creationId xmlns:a16="http://schemas.microsoft.com/office/drawing/2014/main" id="{3E91851B-E652-4184-BCEA-66608DEFF098}"/>
              </a:ext>
            </a:extLst>
          </p:cNvPr>
          <p:cNvSpPr/>
          <p:nvPr userDrawn="1"/>
        </p:nvSpPr>
        <p:spPr>
          <a:xfrm>
            <a:off x="921212" y="-36648"/>
            <a:ext cx="6377363" cy="449635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3" name="Title 1">
            <a:extLst>
              <a:ext uri="{FF2B5EF4-FFF2-40B4-BE49-F238E27FC236}">
                <a16:creationId xmlns:a16="http://schemas.microsoft.com/office/drawing/2014/main" id="{8860FFEE-A2AC-43D7-897C-D130B8C412D3}"/>
              </a:ext>
            </a:extLst>
          </p:cNvPr>
          <p:cNvSpPr>
            <a:spLocks noGrp="1"/>
          </p:cNvSpPr>
          <p:nvPr>
            <p:ph type="ctrTitle"/>
          </p:nvPr>
        </p:nvSpPr>
        <p:spPr>
          <a:xfrm>
            <a:off x="1223781" y="2144494"/>
            <a:ext cx="5914064" cy="433324"/>
          </a:xfrm>
        </p:spPr>
        <p:txBody>
          <a:bodyPr wrap="square" anchor="b">
            <a:spAutoFit/>
          </a:bodyPr>
          <a:lstStyle>
            <a:lvl1pPr>
              <a:lnSpc>
                <a:spcPct val="88000"/>
              </a:lnSpc>
              <a:defRPr sz="3200">
                <a:solidFill>
                  <a:schemeClr val="bg2"/>
                </a:solidFill>
              </a:defRPr>
            </a:lvl1pPr>
          </a:lstStyle>
          <a:p>
            <a:r>
              <a:rPr lang="da-DK" noProof="0"/>
              <a:t>Klik for at redigere titeltypografien i masteren</a:t>
            </a:r>
            <a:endParaRPr lang="da-DK" noProof="0" dirty="0"/>
          </a:p>
        </p:txBody>
      </p:sp>
      <p:sp>
        <p:nvSpPr>
          <p:cNvPr id="14" name="Text Placeholder 6">
            <a:extLst>
              <a:ext uri="{FF2B5EF4-FFF2-40B4-BE49-F238E27FC236}">
                <a16:creationId xmlns:a16="http://schemas.microsoft.com/office/drawing/2014/main" id="{1FAD0AD5-FBF2-44C0-B15E-F1EB61BB8D44}"/>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2"/>
                </a:solidFill>
              </a:defRPr>
            </a:lvl1pPr>
            <a:lvl2pPr marL="252000" indent="0">
              <a:buNone/>
              <a:defRPr/>
            </a:lvl2pPr>
          </a:lstStyle>
          <a:p>
            <a:pPr lvl="0"/>
            <a:r>
              <a:rPr lang="da-DK" dirty="0"/>
              <a:t>Klik for at tilføje navn</a:t>
            </a:r>
          </a:p>
        </p:txBody>
      </p:sp>
      <p:sp>
        <p:nvSpPr>
          <p:cNvPr id="16" name="Text Placeholder 6">
            <a:extLst>
              <a:ext uri="{FF2B5EF4-FFF2-40B4-BE49-F238E27FC236}">
                <a16:creationId xmlns:a16="http://schemas.microsoft.com/office/drawing/2014/main" id="{C582E648-2E97-4B76-AD8D-C4772A1EC83A}"/>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2"/>
                </a:solidFill>
                <a:latin typeface="+mn-lt"/>
                <a:ea typeface="+mn-ea"/>
                <a:cs typeface="+mn-cs"/>
              </a:defRPr>
            </a:lvl1pPr>
            <a:lvl2pPr marL="252000" indent="0">
              <a:buNone/>
              <a:defRPr/>
            </a:lvl2pPr>
          </a:lstStyle>
          <a:p>
            <a:pPr lvl="0"/>
            <a:r>
              <a:rPr lang="da-DK" dirty="0"/>
              <a:t>Klik for at tilføje dato</a:t>
            </a:r>
          </a:p>
        </p:txBody>
      </p:sp>
      <p:sp>
        <p:nvSpPr>
          <p:cNvPr id="17" name="Rektangel 16">
            <a:extLst>
              <a:ext uri="{FF2B5EF4-FFF2-40B4-BE49-F238E27FC236}">
                <a16:creationId xmlns:a16="http://schemas.microsoft.com/office/drawing/2014/main" id="{BC30FB38-11DF-4F05-A11A-FE50F96E1A16}"/>
              </a:ext>
            </a:extLst>
          </p:cNvPr>
          <p:cNvSpPr/>
          <p:nvPr userDrawn="1"/>
        </p:nvSpPr>
        <p:spPr>
          <a:xfrm>
            <a:off x="10834226" y="5999432"/>
            <a:ext cx="892800" cy="3744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1798670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re grafer/tabeller B">
    <p:spTree>
      <p:nvGrpSpPr>
        <p:cNvPr id="1" name=""/>
        <p:cNvGrpSpPr/>
        <p:nvPr/>
      </p:nvGrpSpPr>
      <p:grpSpPr>
        <a:xfrm>
          <a:off x="0" y="0"/>
          <a:ext cx="0" cy="0"/>
          <a:chOff x="0" y="0"/>
          <a:chExt cx="0" cy="0"/>
        </a:xfrm>
      </p:grpSpPr>
      <p:sp>
        <p:nvSpPr>
          <p:cNvPr id="14" name="Pladsholder til tekst 8"/>
          <p:cNvSpPr>
            <a:spLocks noGrp="1"/>
          </p:cNvSpPr>
          <p:nvPr>
            <p:ph type="body" sz="quarter" idx="20" hasCustomPrompt="1"/>
          </p:nvPr>
        </p:nvSpPr>
        <p:spPr>
          <a:xfrm>
            <a:off x="566663" y="490539"/>
            <a:ext cx="5327306" cy="232705"/>
          </a:xfrm>
        </p:spPr>
        <p:txBody>
          <a:bodyPr tIns="54000"/>
          <a:lstStyle>
            <a:lvl1pPr marL="0" indent="0">
              <a:spcBef>
                <a:spcPts val="0"/>
              </a:spcBef>
              <a:buFontTx/>
              <a:buNone/>
              <a:defRPr sz="1200">
                <a:latin typeface="+mj-lt"/>
              </a:defRPr>
            </a:lvl1pPr>
            <a:lvl2pPr marL="0" indent="0">
              <a:spcBef>
                <a:spcPts val="0"/>
              </a:spcBef>
              <a:buFontTx/>
              <a:buNone/>
              <a:defRPr sz="1200">
                <a:latin typeface="+mj-lt"/>
              </a:defRPr>
            </a:lvl2pPr>
            <a:lvl3pPr marL="0" indent="0">
              <a:spcBef>
                <a:spcPts val="0"/>
              </a:spcBef>
              <a:buFontTx/>
              <a:buNone/>
              <a:defRPr sz="1200">
                <a:latin typeface="+mj-lt"/>
              </a:defRPr>
            </a:lvl3pPr>
            <a:lvl4pPr marL="0" indent="0">
              <a:spcBef>
                <a:spcPts val="0"/>
              </a:spcBef>
              <a:buFontTx/>
              <a:buNone/>
              <a:defRPr sz="1200">
                <a:latin typeface="+mj-lt"/>
              </a:defRPr>
            </a:lvl4pPr>
            <a:lvl5pPr marL="0" indent="0">
              <a:spcBef>
                <a:spcPts val="0"/>
              </a:spcBef>
              <a:buFontTx/>
              <a:buNone/>
              <a:defRPr sz="1200">
                <a:latin typeface="+mj-lt"/>
              </a:defRPr>
            </a:lvl5pPr>
            <a:lvl6pPr marL="0" indent="0">
              <a:spcBef>
                <a:spcPts val="0"/>
              </a:spcBef>
              <a:buNone/>
              <a:defRPr sz="1200">
                <a:latin typeface="+mj-lt"/>
              </a:defRPr>
            </a:lvl6pPr>
            <a:lvl7pPr marL="0" indent="0">
              <a:spcBef>
                <a:spcPts val="0"/>
              </a:spcBef>
              <a:buNone/>
              <a:defRPr sz="1200">
                <a:latin typeface="+mj-lt"/>
              </a:defRPr>
            </a:lvl7pPr>
            <a:lvl8pPr marL="0" indent="0">
              <a:spcBef>
                <a:spcPts val="0"/>
              </a:spcBef>
              <a:buNone/>
              <a:defRPr sz="1200">
                <a:latin typeface="+mj-lt"/>
              </a:defRPr>
            </a:lvl8pPr>
            <a:lvl9pPr marL="0" indent="0">
              <a:spcBef>
                <a:spcPts val="0"/>
              </a:spcBef>
              <a:buNone/>
              <a:defRPr sz="1200">
                <a:latin typeface="+mj-lt"/>
              </a:defRPr>
            </a:lvl9pPr>
          </a:lstStyle>
          <a:p>
            <a:pPr lvl="0"/>
            <a:r>
              <a:rPr lang="da-DK" dirty="0"/>
              <a:t>Klik her for at tilføje overskrift</a:t>
            </a:r>
          </a:p>
        </p:txBody>
      </p:sp>
      <p:sp>
        <p:nvSpPr>
          <p:cNvPr id="21" name="Pladsholder til indhold 6"/>
          <p:cNvSpPr>
            <a:spLocks noGrp="1"/>
          </p:cNvSpPr>
          <p:nvPr>
            <p:ph sz="quarter" idx="28" hasCustomPrompt="1"/>
          </p:nvPr>
        </p:nvSpPr>
        <p:spPr>
          <a:xfrm>
            <a:off x="566664" y="722769"/>
            <a:ext cx="5327305" cy="2520475"/>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5" name="Pladsholder til tekst 24"/>
          <p:cNvSpPr>
            <a:spLocks noGrp="1"/>
          </p:cNvSpPr>
          <p:nvPr>
            <p:ph type="body" sz="quarter" idx="22" hasCustomPrompt="1"/>
          </p:nvPr>
        </p:nvSpPr>
        <p:spPr>
          <a:xfrm>
            <a:off x="565465" y="3589338"/>
            <a:ext cx="5328505" cy="180000"/>
          </a:xfrm>
        </p:spPr>
        <p:txBody>
          <a:bodyPr/>
          <a:lstStyle>
            <a:lvl1pPr marL="0" indent="0">
              <a:spcBef>
                <a:spcPts val="0"/>
              </a:spcBef>
              <a:buFontTx/>
              <a:buNone/>
              <a:defRPr sz="1200">
                <a:latin typeface="+mj-lt"/>
              </a:defRPr>
            </a:lvl1pPr>
            <a:lvl2pPr marL="266373" indent="0">
              <a:buFontTx/>
              <a:buNone/>
              <a:defRPr>
                <a:latin typeface="+mj-lt"/>
              </a:defRPr>
            </a:lvl2pPr>
            <a:lvl3pPr marL="489551" indent="0">
              <a:buFontTx/>
              <a:buNone/>
              <a:defRPr>
                <a:latin typeface="+mj-lt"/>
              </a:defRPr>
            </a:lvl3pPr>
            <a:lvl4pPr marL="709129" indent="0">
              <a:buFontTx/>
              <a:buNone/>
              <a:defRPr>
                <a:latin typeface="+mj-lt"/>
              </a:defRPr>
            </a:lvl4pPr>
            <a:lvl5pPr marL="914309" indent="0">
              <a:buFontTx/>
              <a:buNone/>
              <a:defRPr>
                <a:latin typeface="+mj-lt"/>
              </a:defRPr>
            </a:lvl5pPr>
          </a:lstStyle>
          <a:p>
            <a:pPr lvl="0"/>
            <a:r>
              <a:rPr lang="da-DK" dirty="0"/>
              <a:t>Klik her for at tilføje overskrift</a:t>
            </a:r>
          </a:p>
        </p:txBody>
      </p:sp>
      <p:sp>
        <p:nvSpPr>
          <p:cNvPr id="22" name="Pladsholder til indhold 20"/>
          <p:cNvSpPr>
            <a:spLocks noGrp="1"/>
          </p:cNvSpPr>
          <p:nvPr>
            <p:ph sz="quarter" idx="29" hasCustomPrompt="1"/>
          </p:nvPr>
        </p:nvSpPr>
        <p:spPr>
          <a:xfrm>
            <a:off x="566665" y="3769675"/>
            <a:ext cx="5328807" cy="252000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7" name="Pladsholder til tekst 26"/>
          <p:cNvSpPr>
            <a:spLocks noGrp="1"/>
          </p:cNvSpPr>
          <p:nvPr>
            <p:ph type="body" sz="quarter" idx="23" hasCustomPrompt="1"/>
          </p:nvPr>
        </p:nvSpPr>
        <p:spPr>
          <a:xfrm>
            <a:off x="6290481" y="490538"/>
            <a:ext cx="5328506" cy="233062"/>
          </a:xfrm>
        </p:spPr>
        <p:txBody>
          <a:bodyPr tIns="54000"/>
          <a:lstStyle>
            <a:lvl1pPr marL="0" indent="0">
              <a:buNone/>
              <a:defRPr sz="1200">
                <a:latin typeface="+mj-lt"/>
              </a:defRPr>
            </a:lvl1pPr>
            <a:lvl2pPr marL="266373" indent="0">
              <a:buNone/>
              <a:defRPr sz="1200">
                <a:latin typeface="+mj-lt"/>
              </a:defRPr>
            </a:lvl2pPr>
            <a:lvl3pPr marL="489551" indent="0">
              <a:buNone/>
              <a:defRPr sz="1200">
                <a:latin typeface="+mj-lt"/>
              </a:defRPr>
            </a:lvl3pPr>
            <a:lvl4pPr marL="709129" indent="0">
              <a:buNone/>
              <a:defRPr sz="1200">
                <a:latin typeface="+mj-lt"/>
              </a:defRPr>
            </a:lvl4pPr>
            <a:lvl5pPr marL="914309" indent="0">
              <a:buNone/>
              <a:defRPr sz="1200">
                <a:latin typeface="+mj-lt"/>
              </a:defRPr>
            </a:lvl5pPr>
          </a:lstStyle>
          <a:p>
            <a:pPr lvl="0"/>
            <a:r>
              <a:rPr lang="da-DK" dirty="0"/>
              <a:t>Klik her for at tilføje overskrift</a:t>
            </a:r>
          </a:p>
        </p:txBody>
      </p:sp>
      <p:sp>
        <p:nvSpPr>
          <p:cNvPr id="23" name="Pladsholder til indhold 22"/>
          <p:cNvSpPr>
            <a:spLocks noGrp="1"/>
          </p:cNvSpPr>
          <p:nvPr>
            <p:ph sz="quarter" idx="30" hasCustomPrompt="1"/>
          </p:nvPr>
        </p:nvSpPr>
        <p:spPr>
          <a:xfrm>
            <a:off x="6290180" y="722700"/>
            <a:ext cx="5328807" cy="2520474"/>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9" name="Pladsholder til tekst 28"/>
          <p:cNvSpPr>
            <a:spLocks noGrp="1"/>
          </p:cNvSpPr>
          <p:nvPr>
            <p:ph type="body" sz="quarter" idx="24" hasCustomPrompt="1"/>
          </p:nvPr>
        </p:nvSpPr>
        <p:spPr>
          <a:xfrm>
            <a:off x="6290481" y="3589338"/>
            <a:ext cx="5328507" cy="180000"/>
          </a:xfrm>
        </p:spPr>
        <p:txBody>
          <a:bodyPr/>
          <a:lstStyle>
            <a:lvl1pPr marL="0" indent="0">
              <a:spcBef>
                <a:spcPts val="0"/>
              </a:spcBef>
              <a:buNone/>
              <a:defRPr sz="1200">
                <a:latin typeface="+mj-lt"/>
              </a:defRPr>
            </a:lvl1pPr>
            <a:lvl2pPr marL="266373" indent="0">
              <a:buNone/>
              <a:defRPr sz="1200">
                <a:latin typeface="+mj-lt"/>
              </a:defRPr>
            </a:lvl2pPr>
            <a:lvl3pPr marL="489551" indent="0">
              <a:buNone/>
              <a:defRPr sz="1200">
                <a:latin typeface="+mj-lt"/>
              </a:defRPr>
            </a:lvl3pPr>
            <a:lvl4pPr marL="709129" indent="0">
              <a:buNone/>
              <a:defRPr sz="1200">
                <a:latin typeface="+mj-lt"/>
              </a:defRPr>
            </a:lvl4pPr>
            <a:lvl5pPr marL="914309" indent="0">
              <a:buNone/>
              <a:defRPr sz="1200">
                <a:latin typeface="+mj-lt"/>
              </a:defRPr>
            </a:lvl5pPr>
          </a:lstStyle>
          <a:p>
            <a:pPr lvl="0"/>
            <a:r>
              <a:rPr lang="da-DK" dirty="0"/>
              <a:t>Klik her for at tilføje overskrift</a:t>
            </a:r>
          </a:p>
        </p:txBody>
      </p:sp>
      <p:sp>
        <p:nvSpPr>
          <p:cNvPr id="19" name="Pladsholder til indhold 18"/>
          <p:cNvSpPr>
            <a:spLocks noGrp="1"/>
          </p:cNvSpPr>
          <p:nvPr>
            <p:ph sz="quarter" idx="31" hasCustomPrompt="1"/>
          </p:nvPr>
        </p:nvSpPr>
        <p:spPr>
          <a:xfrm>
            <a:off x="6290179" y="3769336"/>
            <a:ext cx="5328808" cy="2513990"/>
          </a:xfrm>
        </p:spPr>
        <p:txBody>
          <a:bodyPr/>
          <a:lstStyle>
            <a:lvl1pPr>
              <a:defRPr sz="1200"/>
            </a:lvl1pPr>
            <a:lvl2pPr>
              <a:defRPr sz="1200"/>
            </a:lvl2pPr>
            <a:lvl3pPr>
              <a:defRPr sz="1200"/>
            </a:lvl3pPr>
          </a:lstStyle>
          <a:p>
            <a:pPr lvl="0"/>
            <a:r>
              <a:rPr lang="da-DK" noProof="0" dirty="0"/>
              <a:t>Klik ikon for at indsætte graf eller tabel</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8"/>
          <p:cNvSpPr>
            <a:spLocks noGrp="1"/>
          </p:cNvSpPr>
          <p:nvPr>
            <p:ph type="body" sz="quarter" idx="19" hasCustomPrompt="1"/>
          </p:nvPr>
        </p:nvSpPr>
        <p:spPr>
          <a:xfrm>
            <a:off x="566664" y="5713364"/>
            <a:ext cx="5327307"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11"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3" name="Date_DateCustomA"/>
          <p:cNvSpPr>
            <a:spLocks noGrp="1"/>
          </p:cNvSpPr>
          <p:nvPr>
            <p:ph type="dt" sz="half" idx="10"/>
          </p:nvPr>
        </p:nvSpPr>
        <p:spPr/>
        <p:txBody>
          <a:bodyPr/>
          <a:lstStyle/>
          <a:p>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823123027"/>
      </p:ext>
    </p:extLst>
  </p:cSld>
  <p:clrMapOvr>
    <a:masterClrMapping/>
  </p:clrMapOvr>
  <p:extLst>
    <p:ext uri="{DCECCB84-F9BA-43D5-87BE-67443E8EF086}">
      <p15:sldGuideLst xmlns:p15="http://schemas.microsoft.com/office/powerpoint/2012/main">
        <p15:guide id="1" orient="horz" pos="2260">
          <p15:clr>
            <a:srgbClr val="FBAE40"/>
          </p15:clr>
        </p15:guide>
        <p15:guide id="2" pos="3963">
          <p15:clr>
            <a:srgbClr val="FBAE40"/>
          </p15:clr>
        </p15:guide>
        <p15:guide id="3" pos="3714">
          <p15:clr>
            <a:srgbClr val="FBAE40"/>
          </p15:clr>
        </p15:guide>
        <p15:guide id="4" orient="horz" pos="20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oce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DA21D-F2ED-4742-A02D-08623720AE5C}"/>
              </a:ext>
            </a:extLst>
          </p:cNvPr>
          <p:cNvSpPr>
            <a:spLocks noGrp="1"/>
          </p:cNvSpPr>
          <p:nvPr>
            <p:ph type="title" hasCustomPrompt="1"/>
          </p:nvPr>
        </p:nvSpPr>
        <p:spPr/>
        <p:txBody>
          <a:bodyPr/>
          <a:lstStyle/>
          <a:p>
            <a:r>
              <a:rPr lang="da-DK" dirty="0"/>
              <a:t>Klik for at redigere i master</a:t>
            </a:r>
          </a:p>
        </p:txBody>
      </p:sp>
      <p:sp>
        <p:nvSpPr>
          <p:cNvPr id="6" name="Pladsholder til tekst 2">
            <a:extLst>
              <a:ext uri="{FF2B5EF4-FFF2-40B4-BE49-F238E27FC236}">
                <a16:creationId xmlns:a16="http://schemas.microsoft.com/office/drawing/2014/main" id="{D341CC3A-C02D-44B5-9E39-BFA556B4152C}"/>
              </a:ext>
            </a:extLst>
          </p:cNvPr>
          <p:cNvSpPr>
            <a:spLocks noGrp="1"/>
          </p:cNvSpPr>
          <p:nvPr>
            <p:ph type="body" sz="quarter" idx="20" hasCustomPrompt="1"/>
          </p:nvPr>
        </p:nvSpPr>
        <p:spPr>
          <a:xfrm>
            <a:off x="566664" y="1649413"/>
            <a:ext cx="5420606" cy="40680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tekst 3">
            <a:extLst>
              <a:ext uri="{FF2B5EF4-FFF2-40B4-BE49-F238E27FC236}">
                <a16:creationId xmlns:a16="http://schemas.microsoft.com/office/drawing/2014/main" id="{EBE0938F-AD61-4860-8C74-510C905037F4}"/>
              </a:ext>
            </a:extLst>
          </p:cNvPr>
          <p:cNvSpPr>
            <a:spLocks noGrp="1"/>
          </p:cNvSpPr>
          <p:nvPr>
            <p:ph type="body" sz="quarter" idx="21" hasCustomPrompt="1"/>
          </p:nvPr>
        </p:nvSpPr>
        <p:spPr>
          <a:xfrm>
            <a:off x="6203193" y="1649412"/>
            <a:ext cx="5420606" cy="40680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Date_DateCustomA">
            <a:extLst>
              <a:ext uri="{FF2B5EF4-FFF2-40B4-BE49-F238E27FC236}">
                <a16:creationId xmlns:a16="http://schemas.microsoft.com/office/drawing/2014/main" id="{7EBBC6C1-C0AF-42A0-9A17-73E4AC78057A}"/>
              </a:ext>
            </a:extLst>
          </p:cNvPr>
          <p:cNvSpPr>
            <a:spLocks noGrp="1"/>
          </p:cNvSpPr>
          <p:nvPr>
            <p:ph type="dt" sz="half" idx="10"/>
          </p:nvPr>
        </p:nvSpPr>
        <p:spPr/>
        <p:txBody>
          <a:bodyPr/>
          <a:lstStyle/>
          <a:p>
            <a:endParaRPr lang="da-DK" dirty="0"/>
          </a:p>
        </p:txBody>
      </p:sp>
      <p:sp>
        <p:nvSpPr>
          <p:cNvPr id="4" name="Pladsholder til sidefod 3">
            <a:extLst>
              <a:ext uri="{FF2B5EF4-FFF2-40B4-BE49-F238E27FC236}">
                <a16:creationId xmlns:a16="http://schemas.microsoft.com/office/drawing/2014/main" id="{1E0003C9-04DE-4EE1-85AD-F5497CB029F8}"/>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680714E6-BC47-4A25-81BF-DC6A5C78D2BF}"/>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9" name="Pladsholder til billede 6">
            <a:extLst>
              <a:ext uri="{FF2B5EF4-FFF2-40B4-BE49-F238E27FC236}">
                <a16:creationId xmlns:a16="http://schemas.microsoft.com/office/drawing/2014/main" id="{88AE4C57-5EE6-49E4-A764-6AA3789677F3}"/>
              </a:ext>
            </a:extLst>
          </p:cNvPr>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12" name="Pladsholder til tekst 8">
            <a:extLst>
              <a:ext uri="{FF2B5EF4-FFF2-40B4-BE49-F238E27FC236}">
                <a16:creationId xmlns:a16="http://schemas.microsoft.com/office/drawing/2014/main" id="{15910344-D98F-4088-9E70-777471F87830}"/>
              </a:ext>
            </a:extLst>
          </p:cNvPr>
          <p:cNvSpPr>
            <a:spLocks noGrp="1"/>
          </p:cNvSpPr>
          <p:nvPr>
            <p:ph type="body" sz="quarter" idx="27" hasCustomPrompt="1"/>
          </p:nvPr>
        </p:nvSpPr>
        <p:spPr>
          <a:xfrm>
            <a:off x="566663" y="5713200"/>
            <a:ext cx="5327306" cy="630000"/>
          </a:xfrm>
        </p:spPr>
        <p:txBody>
          <a:bodyPr anchor="b" anchorCtr="0"/>
          <a:lstStyle>
            <a:lvl1pPr marL="0" indent="0">
              <a:lnSpc>
                <a:spcPct val="130000"/>
              </a:lnSpc>
              <a:spcBef>
                <a:spcPts val="0"/>
              </a:spcBef>
              <a:buNone/>
              <a:defRPr sz="800">
                <a:solidFill>
                  <a:srgbClr val="948D86"/>
                </a:solidFill>
              </a:defRPr>
            </a:lvl1pPr>
            <a:lvl2pPr marL="266373" indent="0">
              <a:buNone/>
              <a:defRPr sz="800">
                <a:solidFill>
                  <a:srgbClr val="948D86"/>
                </a:solidFill>
              </a:defRPr>
            </a:lvl2pPr>
            <a:lvl3pPr marL="489551" indent="0">
              <a:buNone/>
              <a:defRPr sz="800">
                <a:solidFill>
                  <a:srgbClr val="948D86"/>
                </a:solidFill>
              </a:defRPr>
            </a:lvl3pPr>
            <a:lvl4pPr marL="709129" indent="0">
              <a:buNone/>
              <a:defRPr sz="800">
                <a:solidFill>
                  <a:srgbClr val="948D86"/>
                </a:solidFill>
              </a:defRPr>
            </a:lvl4pPr>
            <a:lvl5pPr marL="914309" indent="0">
              <a:buNone/>
              <a:defRPr sz="800">
                <a:solidFill>
                  <a:srgbClr val="948D86"/>
                </a:solidFill>
              </a:defRPr>
            </a:lvl5pPr>
          </a:lstStyle>
          <a:p>
            <a:pPr lvl="0"/>
            <a:r>
              <a:rPr lang="da-DK" dirty="0"/>
              <a:t>Klik her for at tilføje kilder / fodnoter</a:t>
            </a:r>
          </a:p>
        </p:txBody>
      </p:sp>
      <p:sp>
        <p:nvSpPr>
          <p:cNvPr id="34" name="Pladsholder til tekst 33">
            <a:extLst>
              <a:ext uri="{FF2B5EF4-FFF2-40B4-BE49-F238E27FC236}">
                <a16:creationId xmlns:a16="http://schemas.microsoft.com/office/drawing/2014/main" id="{2D2FB7F4-5650-4CB4-9731-61968703EE58}"/>
              </a:ext>
            </a:extLst>
          </p:cNvPr>
          <p:cNvSpPr>
            <a:spLocks noGrp="1" noChangeAspect="1"/>
          </p:cNvSpPr>
          <p:nvPr>
            <p:ph type="body" sz="quarter" idx="28" hasCustomPrompt="1"/>
          </p:nvPr>
        </p:nvSpPr>
        <p:spPr>
          <a:xfrm>
            <a:off x="5352330"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35" name="Pladsholder til tekst 34">
            <a:extLst>
              <a:ext uri="{FF2B5EF4-FFF2-40B4-BE49-F238E27FC236}">
                <a16:creationId xmlns:a16="http://schemas.microsoft.com/office/drawing/2014/main" id="{B4A50140-3315-4CCC-A36A-2E63DDDF5EAA}"/>
              </a:ext>
            </a:extLst>
          </p:cNvPr>
          <p:cNvSpPr>
            <a:spLocks noGrp="1" noChangeAspect="1"/>
          </p:cNvSpPr>
          <p:nvPr>
            <p:ph type="body" sz="quarter" idx="30" hasCustomPrompt="1"/>
          </p:nvPr>
        </p:nvSpPr>
        <p:spPr>
          <a:xfrm>
            <a:off x="10985003"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3"/>
          </a:solidFill>
        </p:spPr>
        <p:txBody>
          <a:bodyPr wrap="square">
            <a:noAutofit/>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2037362132"/>
      </p:ext>
    </p:extLst>
  </p:cSld>
  <p:clrMapOvr>
    <a:masterClrMapping/>
  </p:clrMapOvr>
  <p:extLst>
    <p:ext uri="{DCECCB84-F9BA-43D5-87BE-67443E8EF086}">
      <p15:sldGuideLst xmlns:p15="http://schemas.microsoft.com/office/powerpoint/2012/main">
        <p15:guide id="1" pos="3771">
          <p15:clr>
            <a:srgbClr val="FBAE40"/>
          </p15:clr>
        </p15:guide>
        <p15:guide id="2" pos="3907">
          <p15:clr>
            <a:srgbClr val="FBAE40"/>
          </p15:clr>
        </p15:guide>
        <p15:guide id="3" orient="horz" pos="359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oces 1-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DA21D-F2ED-4742-A02D-08623720AE5C}"/>
              </a:ext>
            </a:extLst>
          </p:cNvPr>
          <p:cNvSpPr>
            <a:spLocks noGrp="1"/>
          </p:cNvSpPr>
          <p:nvPr>
            <p:ph type="title" hasCustomPrompt="1"/>
          </p:nvPr>
        </p:nvSpPr>
        <p:spPr/>
        <p:txBody>
          <a:bodyPr/>
          <a:lstStyle/>
          <a:p>
            <a:r>
              <a:rPr lang="da-DK" dirty="0"/>
              <a:t>Klik for at redigere i master</a:t>
            </a:r>
          </a:p>
        </p:txBody>
      </p:sp>
      <p:sp>
        <p:nvSpPr>
          <p:cNvPr id="6" name="Pladsholder til tekst 2">
            <a:extLst>
              <a:ext uri="{FF2B5EF4-FFF2-40B4-BE49-F238E27FC236}">
                <a16:creationId xmlns:a16="http://schemas.microsoft.com/office/drawing/2014/main" id="{D341CC3A-C02D-44B5-9E39-BFA556B4152C}"/>
              </a:ext>
            </a:extLst>
          </p:cNvPr>
          <p:cNvSpPr>
            <a:spLocks noGrp="1"/>
          </p:cNvSpPr>
          <p:nvPr>
            <p:ph type="body" sz="quarter" idx="20" hasCustomPrompt="1"/>
          </p:nvPr>
        </p:nvSpPr>
        <p:spPr>
          <a:xfrm>
            <a:off x="566664" y="1649413"/>
            <a:ext cx="3541939" cy="40680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tekst 3">
            <a:extLst>
              <a:ext uri="{FF2B5EF4-FFF2-40B4-BE49-F238E27FC236}">
                <a16:creationId xmlns:a16="http://schemas.microsoft.com/office/drawing/2014/main" id="{EBE0938F-AD61-4860-8C74-510C905037F4}"/>
              </a:ext>
            </a:extLst>
          </p:cNvPr>
          <p:cNvSpPr>
            <a:spLocks noGrp="1"/>
          </p:cNvSpPr>
          <p:nvPr>
            <p:ph type="body" sz="quarter" idx="21" hasCustomPrompt="1"/>
          </p:nvPr>
        </p:nvSpPr>
        <p:spPr>
          <a:xfrm>
            <a:off x="4321856" y="1649412"/>
            <a:ext cx="3541939" cy="40680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tekst 4">
            <a:extLst>
              <a:ext uri="{FF2B5EF4-FFF2-40B4-BE49-F238E27FC236}">
                <a16:creationId xmlns:a16="http://schemas.microsoft.com/office/drawing/2014/main" id="{B573C035-FC84-4E84-902F-3C2EDE25488A}"/>
              </a:ext>
            </a:extLst>
          </p:cNvPr>
          <p:cNvSpPr>
            <a:spLocks noGrp="1"/>
          </p:cNvSpPr>
          <p:nvPr>
            <p:ph type="body" sz="quarter" idx="22" hasCustomPrompt="1"/>
          </p:nvPr>
        </p:nvSpPr>
        <p:spPr>
          <a:xfrm>
            <a:off x="8077048" y="1649413"/>
            <a:ext cx="3541939" cy="40680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Date_DateCustomA">
            <a:extLst>
              <a:ext uri="{FF2B5EF4-FFF2-40B4-BE49-F238E27FC236}">
                <a16:creationId xmlns:a16="http://schemas.microsoft.com/office/drawing/2014/main" id="{7EBBC6C1-C0AF-42A0-9A17-73E4AC78057A}"/>
              </a:ext>
            </a:extLst>
          </p:cNvPr>
          <p:cNvSpPr>
            <a:spLocks noGrp="1"/>
          </p:cNvSpPr>
          <p:nvPr>
            <p:ph type="dt" sz="half" idx="10"/>
          </p:nvPr>
        </p:nvSpPr>
        <p:spPr/>
        <p:txBody>
          <a:bodyPr/>
          <a:lstStyle/>
          <a:p>
            <a:endParaRPr lang="da-DK" dirty="0"/>
          </a:p>
        </p:txBody>
      </p:sp>
      <p:sp>
        <p:nvSpPr>
          <p:cNvPr id="4" name="Pladsholder til sidefod 3">
            <a:extLst>
              <a:ext uri="{FF2B5EF4-FFF2-40B4-BE49-F238E27FC236}">
                <a16:creationId xmlns:a16="http://schemas.microsoft.com/office/drawing/2014/main" id="{1E0003C9-04DE-4EE1-85AD-F5497CB029F8}"/>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680714E6-BC47-4A25-81BF-DC6A5C78D2BF}"/>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9" name="Pladsholder til billede 6">
            <a:extLst>
              <a:ext uri="{FF2B5EF4-FFF2-40B4-BE49-F238E27FC236}">
                <a16:creationId xmlns:a16="http://schemas.microsoft.com/office/drawing/2014/main" id="{88AE4C57-5EE6-49E4-A764-6AA3789677F3}"/>
              </a:ext>
            </a:extLst>
          </p:cNvPr>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12" name="Pladsholder til tekst 8">
            <a:extLst>
              <a:ext uri="{FF2B5EF4-FFF2-40B4-BE49-F238E27FC236}">
                <a16:creationId xmlns:a16="http://schemas.microsoft.com/office/drawing/2014/main" id="{0AD91091-22DD-4616-ACAA-F6C0B9D8D193}"/>
              </a:ext>
            </a:extLst>
          </p:cNvPr>
          <p:cNvSpPr>
            <a:spLocks noGrp="1"/>
          </p:cNvSpPr>
          <p:nvPr>
            <p:ph type="body" sz="quarter" idx="27" hasCustomPrompt="1"/>
          </p:nvPr>
        </p:nvSpPr>
        <p:spPr>
          <a:xfrm>
            <a:off x="566663" y="5713200"/>
            <a:ext cx="11050737" cy="630000"/>
          </a:xfrm>
        </p:spPr>
        <p:txBody>
          <a:bodyPr anchor="b" anchorCtr="0"/>
          <a:lstStyle>
            <a:lvl1pPr marL="0" indent="0">
              <a:lnSpc>
                <a:spcPct val="130000"/>
              </a:lnSpc>
              <a:spcBef>
                <a:spcPts val="0"/>
              </a:spcBef>
              <a:buNone/>
              <a:defRPr sz="800">
                <a:solidFill>
                  <a:srgbClr val="948D86"/>
                </a:solidFill>
              </a:defRPr>
            </a:lvl1pPr>
            <a:lvl2pPr marL="266373" indent="0">
              <a:buNone/>
              <a:defRPr sz="800">
                <a:solidFill>
                  <a:srgbClr val="948D86"/>
                </a:solidFill>
              </a:defRPr>
            </a:lvl2pPr>
            <a:lvl3pPr marL="489551" indent="0">
              <a:buNone/>
              <a:defRPr sz="800">
                <a:solidFill>
                  <a:srgbClr val="948D86"/>
                </a:solidFill>
              </a:defRPr>
            </a:lvl3pPr>
            <a:lvl4pPr marL="709129" indent="0">
              <a:buNone/>
              <a:defRPr sz="800">
                <a:solidFill>
                  <a:srgbClr val="948D86"/>
                </a:solidFill>
              </a:defRPr>
            </a:lvl4pPr>
            <a:lvl5pPr marL="914309" indent="0">
              <a:buNone/>
              <a:defRPr sz="800">
                <a:solidFill>
                  <a:srgbClr val="948D86"/>
                </a:solidFill>
              </a:defRPr>
            </a:lvl5pPr>
          </a:lstStyle>
          <a:p>
            <a:pPr lvl="0"/>
            <a:r>
              <a:rPr lang="da-DK" dirty="0"/>
              <a:t>Klik her for at tilføje kilder / fodnoter</a:t>
            </a:r>
          </a:p>
        </p:txBody>
      </p:sp>
      <p:sp>
        <p:nvSpPr>
          <p:cNvPr id="13" name="Pladsholder til tekst 12">
            <a:extLst>
              <a:ext uri="{FF2B5EF4-FFF2-40B4-BE49-F238E27FC236}">
                <a16:creationId xmlns:a16="http://schemas.microsoft.com/office/drawing/2014/main" id="{583FCB48-275B-4F14-B7DE-38BA20F227D1}"/>
              </a:ext>
            </a:extLst>
          </p:cNvPr>
          <p:cNvSpPr>
            <a:spLocks noGrp="1" noChangeAspect="1"/>
          </p:cNvSpPr>
          <p:nvPr>
            <p:ph type="body" sz="quarter" idx="28" hasCustomPrompt="1"/>
          </p:nvPr>
        </p:nvSpPr>
        <p:spPr>
          <a:xfrm>
            <a:off x="3471987"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3"/>
          </a:solidFill>
        </p:spPr>
        <p:txBody>
          <a:bodyPr wrap="square">
            <a:noAutofit/>
          </a:bodyPr>
          <a:lstStyle>
            <a:lvl1pPr marL="0" indent="0">
              <a:buNone/>
              <a:defRPr sz="100">
                <a:noFill/>
              </a:defRPr>
            </a:lvl1pPr>
          </a:lstStyle>
          <a:p>
            <a:pPr lvl="0"/>
            <a:r>
              <a:rPr lang="da-DK" dirty="0"/>
              <a:t>.</a:t>
            </a:r>
          </a:p>
        </p:txBody>
      </p:sp>
      <p:sp>
        <p:nvSpPr>
          <p:cNvPr id="14" name="Pladsholder til tekst 13">
            <a:extLst>
              <a:ext uri="{FF2B5EF4-FFF2-40B4-BE49-F238E27FC236}">
                <a16:creationId xmlns:a16="http://schemas.microsoft.com/office/drawing/2014/main" id="{97EB3273-2DEE-4A70-BD65-D1FB5C4D7E0C}"/>
              </a:ext>
            </a:extLst>
          </p:cNvPr>
          <p:cNvSpPr>
            <a:spLocks noGrp="1" noChangeAspect="1"/>
          </p:cNvSpPr>
          <p:nvPr>
            <p:ph type="body" sz="quarter" idx="30" hasCustomPrompt="1"/>
          </p:nvPr>
        </p:nvSpPr>
        <p:spPr>
          <a:xfrm>
            <a:off x="7232059"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2"/>
          </a:solidFill>
        </p:spPr>
        <p:txBody>
          <a:bodyPr wrap="square">
            <a:noAutofit/>
          </a:bodyPr>
          <a:lstStyle>
            <a:lvl1pPr marL="0" indent="0">
              <a:buNone/>
              <a:defRPr sz="100">
                <a:noFill/>
              </a:defRPr>
            </a:lvl1pPr>
          </a:lstStyle>
          <a:p>
            <a:pPr lvl="0"/>
            <a:r>
              <a:rPr lang="da-DK" dirty="0"/>
              <a:t>.</a:t>
            </a:r>
          </a:p>
        </p:txBody>
      </p:sp>
      <p:sp>
        <p:nvSpPr>
          <p:cNvPr id="24" name="Pladsholder til tekst 23">
            <a:extLst>
              <a:ext uri="{FF2B5EF4-FFF2-40B4-BE49-F238E27FC236}">
                <a16:creationId xmlns:a16="http://schemas.microsoft.com/office/drawing/2014/main" id="{4A92F823-343B-417C-B26C-C3159E538EBE}"/>
              </a:ext>
            </a:extLst>
          </p:cNvPr>
          <p:cNvSpPr>
            <a:spLocks noGrp="1" noChangeAspect="1"/>
          </p:cNvSpPr>
          <p:nvPr>
            <p:ph type="body" sz="quarter" idx="31" hasCustomPrompt="1"/>
          </p:nvPr>
        </p:nvSpPr>
        <p:spPr>
          <a:xfrm>
            <a:off x="10985003"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1584601796"/>
      </p:ext>
    </p:extLst>
  </p:cSld>
  <p:clrMapOvr>
    <a:masterClrMapping/>
  </p:clrMapOvr>
  <p:extLst>
    <p:ext uri="{DCECCB84-F9BA-43D5-87BE-67443E8EF086}">
      <p15:sldGuideLst xmlns:p15="http://schemas.microsoft.com/office/powerpoint/2012/main">
        <p15:guide id="1" pos="2723">
          <p15:clr>
            <a:srgbClr val="FBAE40"/>
          </p15:clr>
        </p15:guide>
        <p15:guide id="2" pos="5088">
          <p15:clr>
            <a:srgbClr val="FBAE40"/>
          </p15:clr>
        </p15:guide>
        <p15:guide id="3" orient="horz" pos="3598">
          <p15:clr>
            <a:srgbClr val="FBAE40"/>
          </p15:clr>
        </p15:guide>
        <p15:guide id="4" pos="2587">
          <p15:clr>
            <a:srgbClr val="FBAE40"/>
          </p15:clr>
        </p15:guide>
        <p15:guide id="5" pos="495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oces 1-4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DA21D-F2ED-4742-A02D-08623720AE5C}"/>
              </a:ext>
            </a:extLst>
          </p:cNvPr>
          <p:cNvSpPr>
            <a:spLocks noGrp="1"/>
          </p:cNvSpPr>
          <p:nvPr>
            <p:ph type="title" hasCustomPrompt="1"/>
          </p:nvPr>
        </p:nvSpPr>
        <p:spPr/>
        <p:txBody>
          <a:bodyPr/>
          <a:lstStyle/>
          <a:p>
            <a:r>
              <a:rPr lang="da-DK" dirty="0"/>
              <a:t>Klik for at redigere i master</a:t>
            </a:r>
          </a:p>
        </p:txBody>
      </p:sp>
      <p:sp>
        <p:nvSpPr>
          <p:cNvPr id="6" name="Pladsholder til tekst 2">
            <a:extLst>
              <a:ext uri="{FF2B5EF4-FFF2-40B4-BE49-F238E27FC236}">
                <a16:creationId xmlns:a16="http://schemas.microsoft.com/office/drawing/2014/main" id="{D341CC3A-C02D-44B5-9E39-BFA556B4152C}"/>
              </a:ext>
            </a:extLst>
          </p:cNvPr>
          <p:cNvSpPr>
            <a:spLocks noGrp="1"/>
          </p:cNvSpPr>
          <p:nvPr>
            <p:ph type="body" sz="quarter" idx="20" hasCustomPrompt="1"/>
          </p:nvPr>
        </p:nvSpPr>
        <p:spPr>
          <a:xfrm>
            <a:off x="566664" y="1649413"/>
            <a:ext cx="2602461" cy="40680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tekst 3">
            <a:extLst>
              <a:ext uri="{FF2B5EF4-FFF2-40B4-BE49-F238E27FC236}">
                <a16:creationId xmlns:a16="http://schemas.microsoft.com/office/drawing/2014/main" id="{EBE0938F-AD61-4860-8C74-510C905037F4}"/>
              </a:ext>
            </a:extLst>
          </p:cNvPr>
          <p:cNvSpPr>
            <a:spLocks noGrp="1"/>
          </p:cNvSpPr>
          <p:nvPr>
            <p:ph type="body" sz="quarter" idx="21" hasCustomPrompt="1"/>
          </p:nvPr>
        </p:nvSpPr>
        <p:spPr>
          <a:xfrm>
            <a:off x="3383285" y="1649413"/>
            <a:ext cx="2602461" cy="40680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tekst 4">
            <a:extLst>
              <a:ext uri="{FF2B5EF4-FFF2-40B4-BE49-F238E27FC236}">
                <a16:creationId xmlns:a16="http://schemas.microsoft.com/office/drawing/2014/main" id="{B573C035-FC84-4E84-902F-3C2EDE25488A}"/>
              </a:ext>
            </a:extLst>
          </p:cNvPr>
          <p:cNvSpPr>
            <a:spLocks noGrp="1"/>
          </p:cNvSpPr>
          <p:nvPr>
            <p:ph type="body" sz="quarter" idx="22" hasCustomPrompt="1"/>
          </p:nvPr>
        </p:nvSpPr>
        <p:spPr>
          <a:xfrm>
            <a:off x="6199905" y="1649413"/>
            <a:ext cx="2602461" cy="40680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tekst 5">
            <a:extLst>
              <a:ext uri="{FF2B5EF4-FFF2-40B4-BE49-F238E27FC236}">
                <a16:creationId xmlns:a16="http://schemas.microsoft.com/office/drawing/2014/main" id="{DA17ED37-7C39-42DD-8357-6FB5AB173D8B}"/>
              </a:ext>
            </a:extLst>
          </p:cNvPr>
          <p:cNvSpPr>
            <a:spLocks noGrp="1"/>
          </p:cNvSpPr>
          <p:nvPr>
            <p:ph type="body" sz="quarter" idx="23" hasCustomPrompt="1"/>
          </p:nvPr>
        </p:nvSpPr>
        <p:spPr>
          <a:xfrm>
            <a:off x="9016526" y="1649413"/>
            <a:ext cx="2602461" cy="40680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Date_DateCustomA">
            <a:extLst>
              <a:ext uri="{FF2B5EF4-FFF2-40B4-BE49-F238E27FC236}">
                <a16:creationId xmlns:a16="http://schemas.microsoft.com/office/drawing/2014/main" id="{7EBBC6C1-C0AF-42A0-9A17-73E4AC78057A}"/>
              </a:ext>
            </a:extLst>
          </p:cNvPr>
          <p:cNvSpPr>
            <a:spLocks noGrp="1"/>
          </p:cNvSpPr>
          <p:nvPr>
            <p:ph type="dt" sz="half" idx="10"/>
          </p:nvPr>
        </p:nvSpPr>
        <p:spPr/>
        <p:txBody>
          <a:bodyPr/>
          <a:lstStyle/>
          <a:p>
            <a:endParaRPr lang="da-DK" dirty="0"/>
          </a:p>
        </p:txBody>
      </p:sp>
      <p:sp>
        <p:nvSpPr>
          <p:cNvPr id="4" name="Pladsholder til sidefod 3">
            <a:extLst>
              <a:ext uri="{FF2B5EF4-FFF2-40B4-BE49-F238E27FC236}">
                <a16:creationId xmlns:a16="http://schemas.microsoft.com/office/drawing/2014/main" id="{1E0003C9-04DE-4EE1-85AD-F5497CB029F8}"/>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680714E6-BC47-4A25-81BF-DC6A5C78D2BF}"/>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9" name="Pladsholder til billede 6">
            <a:extLst>
              <a:ext uri="{FF2B5EF4-FFF2-40B4-BE49-F238E27FC236}">
                <a16:creationId xmlns:a16="http://schemas.microsoft.com/office/drawing/2014/main" id="{88AE4C57-5EE6-49E4-A764-6AA3789677F3}"/>
              </a:ext>
            </a:extLst>
          </p:cNvPr>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13" name="Pladsholder til tekst 8">
            <a:extLst>
              <a:ext uri="{FF2B5EF4-FFF2-40B4-BE49-F238E27FC236}">
                <a16:creationId xmlns:a16="http://schemas.microsoft.com/office/drawing/2014/main" id="{0998B08E-A57F-4272-8EF7-59109E6456BC}"/>
              </a:ext>
            </a:extLst>
          </p:cNvPr>
          <p:cNvSpPr>
            <a:spLocks noGrp="1"/>
          </p:cNvSpPr>
          <p:nvPr>
            <p:ph type="body" sz="quarter" idx="27" hasCustomPrompt="1"/>
          </p:nvPr>
        </p:nvSpPr>
        <p:spPr>
          <a:xfrm>
            <a:off x="566663" y="5713200"/>
            <a:ext cx="11050737" cy="630000"/>
          </a:xfrm>
        </p:spPr>
        <p:txBody>
          <a:bodyPr anchor="b" anchorCtr="0"/>
          <a:lstStyle>
            <a:lvl1pPr marL="0" indent="0">
              <a:lnSpc>
                <a:spcPct val="130000"/>
              </a:lnSpc>
              <a:spcBef>
                <a:spcPts val="0"/>
              </a:spcBef>
              <a:buNone/>
              <a:defRPr sz="800">
                <a:solidFill>
                  <a:srgbClr val="948D86"/>
                </a:solidFill>
              </a:defRPr>
            </a:lvl1pPr>
            <a:lvl2pPr marL="266373" indent="0">
              <a:buNone/>
              <a:defRPr sz="800">
                <a:solidFill>
                  <a:srgbClr val="948D86"/>
                </a:solidFill>
              </a:defRPr>
            </a:lvl2pPr>
            <a:lvl3pPr marL="489551" indent="0">
              <a:buNone/>
              <a:defRPr sz="800">
                <a:solidFill>
                  <a:srgbClr val="948D86"/>
                </a:solidFill>
              </a:defRPr>
            </a:lvl3pPr>
            <a:lvl4pPr marL="709129" indent="0">
              <a:buNone/>
              <a:defRPr sz="800">
                <a:solidFill>
                  <a:srgbClr val="948D86"/>
                </a:solidFill>
              </a:defRPr>
            </a:lvl4pPr>
            <a:lvl5pPr marL="914309" indent="0">
              <a:buNone/>
              <a:defRPr sz="800">
                <a:solidFill>
                  <a:srgbClr val="948D86"/>
                </a:solidFill>
              </a:defRPr>
            </a:lvl5pPr>
          </a:lstStyle>
          <a:p>
            <a:pPr lvl="0"/>
            <a:r>
              <a:rPr lang="da-DK" dirty="0"/>
              <a:t>Klik her for at tilføje kilder / fodnoter</a:t>
            </a:r>
          </a:p>
        </p:txBody>
      </p:sp>
      <p:sp>
        <p:nvSpPr>
          <p:cNvPr id="26" name="Pladsholder til tekst 25">
            <a:extLst>
              <a:ext uri="{FF2B5EF4-FFF2-40B4-BE49-F238E27FC236}">
                <a16:creationId xmlns:a16="http://schemas.microsoft.com/office/drawing/2014/main" id="{DD1C6141-65FD-4EF8-AC05-D4269B38A457}"/>
              </a:ext>
            </a:extLst>
          </p:cNvPr>
          <p:cNvSpPr>
            <a:spLocks noGrp="1" noChangeAspect="1"/>
          </p:cNvSpPr>
          <p:nvPr>
            <p:ph type="body" sz="quarter" idx="28" hasCustomPrompt="1"/>
          </p:nvPr>
        </p:nvSpPr>
        <p:spPr>
          <a:xfrm>
            <a:off x="2536239"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27" name="Pladsholder til tekst 26">
            <a:extLst>
              <a:ext uri="{FF2B5EF4-FFF2-40B4-BE49-F238E27FC236}">
                <a16:creationId xmlns:a16="http://schemas.microsoft.com/office/drawing/2014/main" id="{B5630A30-E48E-4D26-8EBC-774C63A0A017}"/>
              </a:ext>
            </a:extLst>
          </p:cNvPr>
          <p:cNvSpPr>
            <a:spLocks noGrp="1" noChangeAspect="1"/>
          </p:cNvSpPr>
          <p:nvPr>
            <p:ph type="body" sz="quarter" idx="30" hasCustomPrompt="1"/>
          </p:nvPr>
        </p:nvSpPr>
        <p:spPr>
          <a:xfrm>
            <a:off x="5355539"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28" name="Pladsholder til tekst 27">
            <a:extLst>
              <a:ext uri="{FF2B5EF4-FFF2-40B4-BE49-F238E27FC236}">
                <a16:creationId xmlns:a16="http://schemas.microsoft.com/office/drawing/2014/main" id="{BBADA127-AD9F-448D-80DA-7DF9F1DA487F}"/>
              </a:ext>
            </a:extLst>
          </p:cNvPr>
          <p:cNvSpPr>
            <a:spLocks noGrp="1" noChangeAspect="1"/>
          </p:cNvSpPr>
          <p:nvPr>
            <p:ph type="body" sz="quarter" idx="31" hasCustomPrompt="1"/>
          </p:nvPr>
        </p:nvSpPr>
        <p:spPr>
          <a:xfrm>
            <a:off x="8169626"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29" name="Pladsholder til tekst 28">
            <a:extLst>
              <a:ext uri="{FF2B5EF4-FFF2-40B4-BE49-F238E27FC236}">
                <a16:creationId xmlns:a16="http://schemas.microsoft.com/office/drawing/2014/main" id="{7322669D-E733-4B18-80C7-DA86AA3F31C7}"/>
              </a:ext>
            </a:extLst>
          </p:cNvPr>
          <p:cNvSpPr>
            <a:spLocks noGrp="1" noChangeAspect="1"/>
          </p:cNvSpPr>
          <p:nvPr>
            <p:ph type="body" sz="quarter" idx="32" hasCustomPrompt="1"/>
          </p:nvPr>
        </p:nvSpPr>
        <p:spPr>
          <a:xfrm>
            <a:off x="10985003"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3"/>
          </a:solidFill>
        </p:spPr>
        <p:txBody>
          <a:bodyPr wrap="square">
            <a:noAutofit/>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1674160676"/>
      </p:ext>
    </p:extLst>
  </p:cSld>
  <p:clrMapOvr>
    <a:masterClrMapping/>
  </p:clrMapOvr>
  <p:extLst>
    <p:ext uri="{DCECCB84-F9BA-43D5-87BE-67443E8EF086}">
      <p15:sldGuideLst xmlns:p15="http://schemas.microsoft.com/office/powerpoint/2012/main">
        <p15:guide id="1" pos="2131">
          <p15:clr>
            <a:srgbClr val="FBAE40"/>
          </p15:clr>
        </p15:guide>
        <p15:guide id="2" pos="3905">
          <p15:clr>
            <a:srgbClr val="FBAE40"/>
          </p15:clr>
        </p15:guide>
        <p15:guide id="3" pos="5680">
          <p15:clr>
            <a:srgbClr val="FBAE40"/>
          </p15:clr>
        </p15:guide>
        <p15:guide id="4" orient="horz" pos="3598">
          <p15:clr>
            <a:srgbClr val="FBAE40"/>
          </p15:clr>
        </p15:guide>
        <p15:guide id="5" pos="1995">
          <p15:clr>
            <a:srgbClr val="FBAE40"/>
          </p15:clr>
        </p15:guide>
        <p15:guide id="6" pos="3771">
          <p15:clr>
            <a:srgbClr val="FBAE40"/>
          </p15:clr>
        </p15:guide>
        <p15:guide id="7" pos="55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oces 1-4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DA21D-F2ED-4742-A02D-08623720AE5C}"/>
              </a:ext>
            </a:extLst>
          </p:cNvPr>
          <p:cNvSpPr>
            <a:spLocks noGrp="1"/>
          </p:cNvSpPr>
          <p:nvPr>
            <p:ph type="title" hasCustomPrompt="1"/>
          </p:nvPr>
        </p:nvSpPr>
        <p:spPr/>
        <p:txBody>
          <a:bodyPr/>
          <a:lstStyle/>
          <a:p>
            <a:r>
              <a:rPr lang="da-DK" dirty="0"/>
              <a:t>Klik for at redigere i master</a:t>
            </a:r>
          </a:p>
        </p:txBody>
      </p:sp>
      <p:sp>
        <p:nvSpPr>
          <p:cNvPr id="6" name="Pladsholder til tekst 2">
            <a:extLst>
              <a:ext uri="{FF2B5EF4-FFF2-40B4-BE49-F238E27FC236}">
                <a16:creationId xmlns:a16="http://schemas.microsoft.com/office/drawing/2014/main" id="{D341CC3A-C02D-44B5-9E39-BFA556B4152C}"/>
              </a:ext>
            </a:extLst>
          </p:cNvPr>
          <p:cNvSpPr>
            <a:spLocks noGrp="1"/>
          </p:cNvSpPr>
          <p:nvPr>
            <p:ph type="body" sz="quarter" idx="20" hasCustomPrompt="1"/>
          </p:nvPr>
        </p:nvSpPr>
        <p:spPr>
          <a:xfrm>
            <a:off x="566664" y="1649413"/>
            <a:ext cx="5424494" cy="19332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tekst 3">
            <a:extLst>
              <a:ext uri="{FF2B5EF4-FFF2-40B4-BE49-F238E27FC236}">
                <a16:creationId xmlns:a16="http://schemas.microsoft.com/office/drawing/2014/main" id="{EBE0938F-AD61-4860-8C74-510C905037F4}"/>
              </a:ext>
            </a:extLst>
          </p:cNvPr>
          <p:cNvSpPr>
            <a:spLocks noGrp="1"/>
          </p:cNvSpPr>
          <p:nvPr>
            <p:ph type="body" sz="quarter" idx="21" hasCustomPrompt="1"/>
          </p:nvPr>
        </p:nvSpPr>
        <p:spPr>
          <a:xfrm>
            <a:off x="6201993" y="1649412"/>
            <a:ext cx="5424494" cy="19332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tekst 4">
            <a:extLst>
              <a:ext uri="{FF2B5EF4-FFF2-40B4-BE49-F238E27FC236}">
                <a16:creationId xmlns:a16="http://schemas.microsoft.com/office/drawing/2014/main" id="{B573C035-FC84-4E84-902F-3C2EDE25488A}"/>
              </a:ext>
            </a:extLst>
          </p:cNvPr>
          <p:cNvSpPr>
            <a:spLocks noGrp="1"/>
          </p:cNvSpPr>
          <p:nvPr>
            <p:ph type="body" sz="quarter" idx="22" hasCustomPrompt="1"/>
          </p:nvPr>
        </p:nvSpPr>
        <p:spPr>
          <a:xfrm>
            <a:off x="566664" y="3772800"/>
            <a:ext cx="5424494" cy="19332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tekst 5">
            <a:extLst>
              <a:ext uri="{FF2B5EF4-FFF2-40B4-BE49-F238E27FC236}">
                <a16:creationId xmlns:a16="http://schemas.microsoft.com/office/drawing/2014/main" id="{DA17ED37-7C39-42DD-8357-6FB5AB173D8B}"/>
              </a:ext>
            </a:extLst>
          </p:cNvPr>
          <p:cNvSpPr>
            <a:spLocks noGrp="1"/>
          </p:cNvSpPr>
          <p:nvPr>
            <p:ph type="body" sz="quarter" idx="23" hasCustomPrompt="1"/>
          </p:nvPr>
        </p:nvSpPr>
        <p:spPr>
          <a:xfrm>
            <a:off x="6201993" y="3772800"/>
            <a:ext cx="5424494" cy="1933200"/>
          </a:xfrm>
          <a:solidFill>
            <a:srgbClr val="EDE8E6"/>
          </a:solidFill>
        </p:spPr>
        <p:txBody>
          <a:bodyPr lIns="216000" tIns="216000" rIns="216000" bIns="216000"/>
          <a:lstStyle>
            <a:lvl1pPr marL="0" indent="0">
              <a:spcBef>
                <a:spcPts val="0"/>
              </a:spcBef>
              <a:spcAft>
                <a:spcPts val="1200"/>
              </a:spcAft>
              <a:buFont typeface="Arial" panose="020B0604020202020204" pitchFamily="34" charset="0"/>
              <a:buChar char="​"/>
              <a:defRPr sz="2000">
                <a:solidFill>
                  <a:schemeClr val="accent1"/>
                </a:solidFill>
                <a:latin typeface="+mj-lt"/>
              </a:defRPr>
            </a:lvl1pPr>
            <a:lvl2pPr marL="0" indent="0">
              <a:spcBef>
                <a:spcPts val="0"/>
              </a:spcBef>
              <a:buFont typeface="Arial" panose="020B0604020202020204" pitchFamily="34" charset="0"/>
              <a:buChar char="​"/>
              <a:defRPr>
                <a:solidFill>
                  <a:srgbClr val="07094A"/>
                </a:solidFill>
                <a:latin typeface="+mn-lt"/>
              </a:defRPr>
            </a:lvl2pPr>
            <a:lvl3pPr marL="0" indent="0">
              <a:spcBef>
                <a:spcPts val="0"/>
              </a:spcBef>
              <a:buFont typeface="Arial" panose="020B0604020202020204" pitchFamily="34" charset="0"/>
              <a:buChar char="​"/>
              <a:defRPr sz="1600">
                <a:solidFill>
                  <a:srgbClr val="07094A"/>
                </a:solidFill>
                <a:latin typeface="+mn-lt"/>
              </a:defRPr>
            </a:lvl3pPr>
            <a:lvl4pPr marL="0" indent="0">
              <a:spcBef>
                <a:spcPts val="0"/>
              </a:spcBef>
              <a:spcAft>
                <a:spcPts val="0"/>
              </a:spcAft>
              <a:buFont typeface="Arial" panose="020B0604020202020204" pitchFamily="34" charset="0"/>
              <a:buChar char="​"/>
              <a:defRPr sz="1600">
                <a:solidFill>
                  <a:srgbClr val="07094A"/>
                </a:solidFill>
                <a:latin typeface="+mn-lt"/>
              </a:defRPr>
            </a:lvl4pPr>
            <a:lvl5pPr marL="0" indent="0">
              <a:spcBef>
                <a:spcPts val="0"/>
              </a:spcBef>
              <a:spcAft>
                <a:spcPts val="0"/>
              </a:spcAft>
              <a:buFont typeface="Arial" panose="020B0604020202020204" pitchFamily="34" charset="0"/>
              <a:buChar char="​"/>
              <a:defRPr sz="1600">
                <a:solidFill>
                  <a:srgbClr val="07094A"/>
                </a:solidFill>
                <a:latin typeface="+mn-lt"/>
              </a:defRPr>
            </a:lvl5pPr>
            <a:lvl6pPr marL="0" indent="0">
              <a:spcBef>
                <a:spcPts val="0"/>
              </a:spcBef>
              <a:spcAft>
                <a:spcPts val="0"/>
              </a:spcAft>
              <a:buFont typeface="Arial" panose="020B0604020202020204" pitchFamily="34" charset="0"/>
              <a:buChar char="​"/>
              <a:defRPr sz="16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Date_DateCustomA">
            <a:extLst>
              <a:ext uri="{FF2B5EF4-FFF2-40B4-BE49-F238E27FC236}">
                <a16:creationId xmlns:a16="http://schemas.microsoft.com/office/drawing/2014/main" id="{7EBBC6C1-C0AF-42A0-9A17-73E4AC78057A}"/>
              </a:ext>
            </a:extLst>
          </p:cNvPr>
          <p:cNvSpPr>
            <a:spLocks noGrp="1"/>
          </p:cNvSpPr>
          <p:nvPr>
            <p:ph type="dt" sz="half" idx="10"/>
          </p:nvPr>
        </p:nvSpPr>
        <p:spPr/>
        <p:txBody>
          <a:bodyPr/>
          <a:lstStyle/>
          <a:p>
            <a:endParaRPr lang="da-DK" dirty="0"/>
          </a:p>
        </p:txBody>
      </p:sp>
      <p:sp>
        <p:nvSpPr>
          <p:cNvPr id="4" name="Pladsholder til sidefod 3">
            <a:extLst>
              <a:ext uri="{FF2B5EF4-FFF2-40B4-BE49-F238E27FC236}">
                <a16:creationId xmlns:a16="http://schemas.microsoft.com/office/drawing/2014/main" id="{1E0003C9-04DE-4EE1-85AD-F5497CB029F8}"/>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680714E6-BC47-4A25-81BF-DC6A5C78D2BF}"/>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9" name="Pladsholder til billede 6">
            <a:extLst>
              <a:ext uri="{FF2B5EF4-FFF2-40B4-BE49-F238E27FC236}">
                <a16:creationId xmlns:a16="http://schemas.microsoft.com/office/drawing/2014/main" id="{88AE4C57-5EE6-49E4-A764-6AA3789677F3}"/>
              </a:ext>
            </a:extLst>
          </p:cNvPr>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13" name="Pladsholder til tekst 8">
            <a:extLst>
              <a:ext uri="{FF2B5EF4-FFF2-40B4-BE49-F238E27FC236}">
                <a16:creationId xmlns:a16="http://schemas.microsoft.com/office/drawing/2014/main" id="{294E631B-40AB-4F4A-BE9F-58783B980A61}"/>
              </a:ext>
            </a:extLst>
          </p:cNvPr>
          <p:cNvSpPr>
            <a:spLocks noGrp="1"/>
          </p:cNvSpPr>
          <p:nvPr>
            <p:ph type="body" sz="quarter" idx="27" hasCustomPrompt="1"/>
          </p:nvPr>
        </p:nvSpPr>
        <p:spPr>
          <a:xfrm>
            <a:off x="566663" y="5713200"/>
            <a:ext cx="11050738" cy="630000"/>
          </a:xfrm>
        </p:spPr>
        <p:txBody>
          <a:bodyPr anchor="b" anchorCtr="0"/>
          <a:lstStyle>
            <a:lvl1pPr marL="0" indent="0">
              <a:lnSpc>
                <a:spcPct val="130000"/>
              </a:lnSpc>
              <a:spcBef>
                <a:spcPts val="0"/>
              </a:spcBef>
              <a:buNone/>
              <a:defRPr sz="800">
                <a:solidFill>
                  <a:srgbClr val="948D86"/>
                </a:solidFill>
              </a:defRPr>
            </a:lvl1pPr>
            <a:lvl2pPr marL="266373" indent="0">
              <a:buNone/>
              <a:defRPr sz="800">
                <a:solidFill>
                  <a:srgbClr val="948D86"/>
                </a:solidFill>
              </a:defRPr>
            </a:lvl2pPr>
            <a:lvl3pPr marL="489551" indent="0">
              <a:buNone/>
              <a:defRPr sz="800">
                <a:solidFill>
                  <a:srgbClr val="948D86"/>
                </a:solidFill>
              </a:defRPr>
            </a:lvl3pPr>
            <a:lvl4pPr marL="709129" indent="0">
              <a:buNone/>
              <a:defRPr sz="800">
                <a:solidFill>
                  <a:srgbClr val="948D86"/>
                </a:solidFill>
              </a:defRPr>
            </a:lvl4pPr>
            <a:lvl5pPr marL="914309" indent="0">
              <a:buNone/>
              <a:defRPr sz="800">
                <a:solidFill>
                  <a:srgbClr val="948D86"/>
                </a:solidFill>
              </a:defRPr>
            </a:lvl5pPr>
          </a:lstStyle>
          <a:p>
            <a:pPr lvl="0"/>
            <a:r>
              <a:rPr lang="da-DK" dirty="0"/>
              <a:t>Klik her for at tilføje kilder / fodnoter</a:t>
            </a:r>
          </a:p>
        </p:txBody>
      </p:sp>
      <p:sp>
        <p:nvSpPr>
          <p:cNvPr id="14" name="Pladsholder til tekst 13">
            <a:extLst>
              <a:ext uri="{FF2B5EF4-FFF2-40B4-BE49-F238E27FC236}">
                <a16:creationId xmlns:a16="http://schemas.microsoft.com/office/drawing/2014/main" id="{F7E83A30-A7EF-463C-B0A3-70034B2D2C20}"/>
              </a:ext>
            </a:extLst>
          </p:cNvPr>
          <p:cNvSpPr>
            <a:spLocks noGrp="1" noChangeAspect="1"/>
          </p:cNvSpPr>
          <p:nvPr>
            <p:ph type="body" sz="quarter" idx="28" hasCustomPrompt="1"/>
          </p:nvPr>
        </p:nvSpPr>
        <p:spPr>
          <a:xfrm>
            <a:off x="5352504" y="3097498"/>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15" name="Pladsholder til tekst 14">
            <a:extLst>
              <a:ext uri="{FF2B5EF4-FFF2-40B4-BE49-F238E27FC236}">
                <a16:creationId xmlns:a16="http://schemas.microsoft.com/office/drawing/2014/main" id="{56524D4E-ECCA-48C7-9B43-1BE4E1CCE2E2}"/>
              </a:ext>
            </a:extLst>
          </p:cNvPr>
          <p:cNvSpPr>
            <a:spLocks noGrp="1" noChangeAspect="1"/>
          </p:cNvSpPr>
          <p:nvPr>
            <p:ph type="body" sz="quarter" idx="30" hasCustomPrompt="1"/>
          </p:nvPr>
        </p:nvSpPr>
        <p:spPr>
          <a:xfrm>
            <a:off x="10985003" y="3097498"/>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16" name="Pladsholder til tekst 15">
            <a:extLst>
              <a:ext uri="{FF2B5EF4-FFF2-40B4-BE49-F238E27FC236}">
                <a16:creationId xmlns:a16="http://schemas.microsoft.com/office/drawing/2014/main" id="{1821E93E-B7B8-4CBB-BA1D-5AE31077ACD3}"/>
              </a:ext>
            </a:extLst>
          </p:cNvPr>
          <p:cNvSpPr>
            <a:spLocks noGrp="1" noChangeAspect="1"/>
          </p:cNvSpPr>
          <p:nvPr>
            <p:ph type="body" sz="quarter" idx="31" hasCustomPrompt="1"/>
          </p:nvPr>
        </p:nvSpPr>
        <p:spPr>
          <a:xfrm>
            <a:off x="5352504"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17" name="Pladsholder til tekst 16">
            <a:extLst>
              <a:ext uri="{FF2B5EF4-FFF2-40B4-BE49-F238E27FC236}">
                <a16:creationId xmlns:a16="http://schemas.microsoft.com/office/drawing/2014/main" id="{1B6910BC-27A1-49F4-A508-FC0A33D54923}"/>
              </a:ext>
            </a:extLst>
          </p:cNvPr>
          <p:cNvSpPr>
            <a:spLocks noGrp="1" noChangeAspect="1"/>
          </p:cNvSpPr>
          <p:nvPr>
            <p:ph type="body" sz="quarter" idx="32" hasCustomPrompt="1"/>
          </p:nvPr>
        </p:nvSpPr>
        <p:spPr>
          <a:xfrm>
            <a:off x="10985003"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3"/>
          </a:solidFill>
        </p:spPr>
        <p:txBody>
          <a:bodyPr wrap="square">
            <a:noAutofit/>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1358607140"/>
      </p:ext>
    </p:extLst>
  </p:cSld>
  <p:clrMapOvr>
    <a:masterClrMapping/>
  </p:clrMapOvr>
  <p:extLst>
    <p:ext uri="{DCECCB84-F9BA-43D5-87BE-67443E8EF086}">
      <p15:sldGuideLst xmlns:p15="http://schemas.microsoft.com/office/powerpoint/2012/main">
        <p15:guide id="2" pos="3773">
          <p15:clr>
            <a:srgbClr val="FBAE40"/>
          </p15:clr>
        </p15:guide>
        <p15:guide id="3" pos="3907">
          <p15:clr>
            <a:srgbClr val="FBAE40"/>
          </p15:clr>
        </p15:guide>
        <p15:guide id="4" orient="horz" pos="2256">
          <p15:clr>
            <a:srgbClr val="FBAE40"/>
          </p15:clr>
        </p15:guide>
        <p15:guide id="5" orient="horz" pos="2376">
          <p15:clr>
            <a:srgbClr val="FBAE40"/>
          </p15:clr>
        </p15:guide>
        <p15:guide id="6" orient="horz" pos="359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ces 1-4 (C)">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DA21D-F2ED-4742-A02D-08623720AE5C}"/>
              </a:ext>
            </a:extLst>
          </p:cNvPr>
          <p:cNvSpPr>
            <a:spLocks noGrp="1"/>
          </p:cNvSpPr>
          <p:nvPr>
            <p:ph type="title" hasCustomPrompt="1"/>
          </p:nvPr>
        </p:nvSpPr>
        <p:spPr/>
        <p:txBody>
          <a:bodyPr/>
          <a:lstStyle/>
          <a:p>
            <a:r>
              <a:rPr lang="da-DK" dirty="0"/>
              <a:t>Klik for at redigere i master</a:t>
            </a:r>
          </a:p>
        </p:txBody>
      </p:sp>
      <p:sp>
        <p:nvSpPr>
          <p:cNvPr id="6" name="Pladsholder til tekst 2">
            <a:extLst>
              <a:ext uri="{FF2B5EF4-FFF2-40B4-BE49-F238E27FC236}">
                <a16:creationId xmlns:a16="http://schemas.microsoft.com/office/drawing/2014/main" id="{D341CC3A-C02D-44B5-9E39-BFA556B4152C}"/>
              </a:ext>
            </a:extLst>
          </p:cNvPr>
          <p:cNvSpPr>
            <a:spLocks noGrp="1"/>
          </p:cNvSpPr>
          <p:nvPr>
            <p:ph type="body" sz="quarter" idx="20" hasCustomPrompt="1"/>
          </p:nvPr>
        </p:nvSpPr>
        <p:spPr>
          <a:xfrm>
            <a:off x="566664" y="1649413"/>
            <a:ext cx="3541939" cy="975600"/>
          </a:xfrm>
          <a:solidFill>
            <a:srgbClr val="EDE8E6"/>
          </a:solidFill>
        </p:spPr>
        <p:txBody>
          <a:bodyPr lIns="144000" tIns="144000" rIns="108000" bIns="144000"/>
          <a:lstStyle>
            <a:lvl1pPr marL="0" indent="0">
              <a:spcBef>
                <a:spcPts val="0"/>
              </a:spcBef>
              <a:spcAft>
                <a:spcPts val="600"/>
              </a:spcAft>
              <a:buFont typeface="Arial" panose="020B0604020202020204" pitchFamily="34" charset="0"/>
              <a:buChar char="​"/>
              <a:defRPr sz="1400">
                <a:solidFill>
                  <a:schemeClr val="accent1"/>
                </a:solidFill>
                <a:latin typeface="+mj-lt"/>
              </a:defRPr>
            </a:lvl1pPr>
            <a:lvl2pPr marL="0" indent="0">
              <a:spcBef>
                <a:spcPts val="0"/>
              </a:spcBef>
              <a:buFont typeface="Arial" panose="020B0604020202020204" pitchFamily="34" charset="0"/>
              <a:buChar char="​"/>
              <a:defRPr sz="1200">
                <a:solidFill>
                  <a:srgbClr val="07094A"/>
                </a:solidFill>
                <a:latin typeface="+mn-lt"/>
              </a:defRPr>
            </a:lvl2pPr>
            <a:lvl3pPr marL="0" indent="0">
              <a:spcBef>
                <a:spcPts val="0"/>
              </a:spcBef>
              <a:buFont typeface="Arial" panose="020B0604020202020204" pitchFamily="34" charset="0"/>
              <a:buChar char="​"/>
              <a:defRPr sz="1200">
                <a:solidFill>
                  <a:srgbClr val="07094A"/>
                </a:solidFill>
                <a:latin typeface="+mn-lt"/>
              </a:defRPr>
            </a:lvl3pPr>
            <a:lvl4pPr marL="0" indent="0">
              <a:spcBef>
                <a:spcPts val="0"/>
              </a:spcBef>
              <a:spcAft>
                <a:spcPts val="0"/>
              </a:spcAft>
              <a:buFont typeface="Arial" panose="020B0604020202020204" pitchFamily="34" charset="0"/>
              <a:buChar char="​"/>
              <a:defRPr sz="1400">
                <a:solidFill>
                  <a:schemeClr val="tx2"/>
                </a:solidFill>
                <a:latin typeface="+mn-lt"/>
              </a:defRPr>
            </a:lvl4pPr>
            <a:lvl5pPr marL="0" indent="0">
              <a:spcBef>
                <a:spcPts val="0"/>
              </a:spcBef>
              <a:spcAft>
                <a:spcPts val="0"/>
              </a:spcAft>
              <a:buFont typeface="Arial" panose="020B0604020202020204" pitchFamily="34" charset="0"/>
              <a:buChar char="​"/>
              <a:defRPr sz="1400">
                <a:solidFill>
                  <a:schemeClr val="tx2"/>
                </a:solidFill>
                <a:latin typeface="+mn-lt"/>
              </a:defRPr>
            </a:lvl5pPr>
            <a:lvl6pPr marL="0" indent="0">
              <a:spcBef>
                <a:spcPts val="0"/>
              </a:spcBef>
              <a:spcAft>
                <a:spcPts val="0"/>
              </a:spcAft>
              <a:buFont typeface="Arial" panose="020B0604020202020204" pitchFamily="34" charset="0"/>
              <a:buChar char="​"/>
              <a:defRPr sz="1400">
                <a:solidFill>
                  <a:schemeClr val="tx2"/>
                </a:solidFill>
                <a:latin typeface="+mn-lt"/>
              </a:defRPr>
            </a:lvl6pPr>
          </a:lstStyle>
          <a:p>
            <a:pPr lvl="0"/>
            <a:r>
              <a:rPr lang="da-DK" dirty="0"/>
              <a:t>Rediger typografien i masterens</a:t>
            </a:r>
          </a:p>
          <a:p>
            <a:pPr lvl="1"/>
            <a:r>
              <a:rPr lang="da-DK" dirty="0"/>
              <a:t>Andet niveau</a:t>
            </a:r>
          </a:p>
          <a:p>
            <a:pPr lvl="2"/>
            <a:r>
              <a:rPr lang="da-DK" dirty="0"/>
              <a:t>3</a:t>
            </a:r>
          </a:p>
        </p:txBody>
      </p:sp>
      <p:sp>
        <p:nvSpPr>
          <p:cNvPr id="7" name="Pladsholder til tekst 3">
            <a:extLst>
              <a:ext uri="{FF2B5EF4-FFF2-40B4-BE49-F238E27FC236}">
                <a16:creationId xmlns:a16="http://schemas.microsoft.com/office/drawing/2014/main" id="{EBE0938F-AD61-4860-8C74-510C905037F4}"/>
              </a:ext>
            </a:extLst>
          </p:cNvPr>
          <p:cNvSpPr>
            <a:spLocks noGrp="1"/>
          </p:cNvSpPr>
          <p:nvPr>
            <p:ph type="body" sz="quarter" idx="21" hasCustomPrompt="1"/>
          </p:nvPr>
        </p:nvSpPr>
        <p:spPr>
          <a:xfrm>
            <a:off x="566664" y="2743200"/>
            <a:ext cx="3541939" cy="975600"/>
          </a:xfrm>
          <a:solidFill>
            <a:srgbClr val="EDE8E6"/>
          </a:solidFill>
        </p:spPr>
        <p:txBody>
          <a:bodyPr lIns="144000" tIns="144000" rIns="108000" bIns="144000"/>
          <a:lstStyle>
            <a:lvl1pPr marL="0" indent="0">
              <a:spcBef>
                <a:spcPts val="0"/>
              </a:spcBef>
              <a:spcAft>
                <a:spcPts val="600"/>
              </a:spcAft>
              <a:buFont typeface="Arial" panose="020B0604020202020204" pitchFamily="34" charset="0"/>
              <a:buChar char="​"/>
              <a:defRPr sz="1400">
                <a:solidFill>
                  <a:schemeClr val="accent1"/>
                </a:solidFill>
                <a:latin typeface="+mj-lt"/>
              </a:defRPr>
            </a:lvl1pPr>
            <a:lvl2pPr marL="0" indent="0">
              <a:spcBef>
                <a:spcPts val="0"/>
              </a:spcBef>
              <a:buFont typeface="Arial" panose="020B0604020202020204" pitchFamily="34" charset="0"/>
              <a:buChar char="​"/>
              <a:defRPr sz="1200">
                <a:solidFill>
                  <a:schemeClr val="tx2"/>
                </a:solidFill>
                <a:latin typeface="+mn-lt"/>
              </a:defRPr>
            </a:lvl2pPr>
            <a:lvl3pPr marL="0" indent="0">
              <a:spcBef>
                <a:spcPts val="0"/>
              </a:spcBef>
              <a:buFont typeface="Arial" panose="020B0604020202020204" pitchFamily="34" charset="0"/>
              <a:buChar char="​"/>
              <a:defRPr sz="1200">
                <a:latin typeface="+mn-lt"/>
              </a:defRPr>
            </a:lvl3pPr>
            <a:lvl4pPr marL="0" indent="0">
              <a:spcBef>
                <a:spcPts val="0"/>
              </a:spcBef>
              <a:spcAft>
                <a:spcPts val="0"/>
              </a:spcAft>
              <a:buFont typeface="Arial" panose="020B0604020202020204" pitchFamily="34" charset="0"/>
              <a:buChar char="​"/>
              <a:defRPr sz="1400">
                <a:solidFill>
                  <a:schemeClr val="tx2"/>
                </a:solidFill>
                <a:latin typeface="+mn-lt"/>
              </a:defRPr>
            </a:lvl4pPr>
            <a:lvl5pPr marL="0" indent="0">
              <a:spcBef>
                <a:spcPts val="0"/>
              </a:spcBef>
              <a:spcAft>
                <a:spcPts val="0"/>
              </a:spcAft>
              <a:buFont typeface="Arial" panose="020B0604020202020204" pitchFamily="34" charset="0"/>
              <a:buChar char="​"/>
              <a:defRPr sz="1400">
                <a:solidFill>
                  <a:schemeClr val="tx2"/>
                </a:solidFill>
                <a:latin typeface="+mn-lt"/>
              </a:defRPr>
            </a:lvl5pPr>
            <a:lvl6pPr marL="0" indent="0">
              <a:spcBef>
                <a:spcPts val="0"/>
              </a:spcBef>
              <a:spcAft>
                <a:spcPts val="0"/>
              </a:spcAft>
              <a:buFont typeface="Arial" panose="020B0604020202020204" pitchFamily="34" charset="0"/>
              <a:buChar char="​"/>
              <a:defRPr sz="1400">
                <a:solidFill>
                  <a:schemeClr val="tx2"/>
                </a:solidFill>
                <a:latin typeface="+mn-lt"/>
              </a:defRPr>
            </a:lvl6pPr>
          </a:lstStyle>
          <a:p>
            <a:pPr lvl="0"/>
            <a:r>
              <a:rPr lang="da-DK" dirty="0"/>
              <a:t>Rediger typografien i masterens</a:t>
            </a:r>
          </a:p>
          <a:p>
            <a:pPr lvl="1"/>
            <a:r>
              <a:rPr lang="da-DK" dirty="0"/>
              <a:t>Andet niveau</a:t>
            </a:r>
          </a:p>
          <a:p>
            <a:pPr lvl="2"/>
            <a:r>
              <a:rPr lang="da-DK" dirty="0"/>
              <a:t>3</a:t>
            </a:r>
          </a:p>
        </p:txBody>
      </p:sp>
      <p:sp>
        <p:nvSpPr>
          <p:cNvPr id="10" name="Pladsholder til tekst 4">
            <a:extLst>
              <a:ext uri="{FF2B5EF4-FFF2-40B4-BE49-F238E27FC236}">
                <a16:creationId xmlns:a16="http://schemas.microsoft.com/office/drawing/2014/main" id="{B573C035-FC84-4E84-902F-3C2EDE25488A}"/>
              </a:ext>
            </a:extLst>
          </p:cNvPr>
          <p:cNvSpPr>
            <a:spLocks noGrp="1"/>
          </p:cNvSpPr>
          <p:nvPr>
            <p:ph type="body" sz="quarter" idx="22" hasCustomPrompt="1"/>
          </p:nvPr>
        </p:nvSpPr>
        <p:spPr>
          <a:xfrm>
            <a:off x="566664" y="3834000"/>
            <a:ext cx="3541939" cy="975600"/>
          </a:xfrm>
          <a:solidFill>
            <a:srgbClr val="EDE8E6"/>
          </a:solidFill>
        </p:spPr>
        <p:txBody>
          <a:bodyPr lIns="144000" tIns="144000" rIns="108000" bIns="144000"/>
          <a:lstStyle>
            <a:lvl1pPr marL="0" indent="0">
              <a:spcBef>
                <a:spcPts val="0"/>
              </a:spcBef>
              <a:spcAft>
                <a:spcPts val="600"/>
              </a:spcAft>
              <a:buFont typeface="Arial" panose="020B0604020202020204" pitchFamily="34" charset="0"/>
              <a:buChar char="​"/>
              <a:defRPr sz="1400">
                <a:solidFill>
                  <a:schemeClr val="accent1"/>
                </a:solidFill>
                <a:latin typeface="+mj-lt"/>
              </a:defRPr>
            </a:lvl1pPr>
            <a:lvl2pPr marL="0" indent="0">
              <a:spcBef>
                <a:spcPts val="0"/>
              </a:spcBef>
              <a:buFont typeface="Arial" panose="020B0604020202020204" pitchFamily="34" charset="0"/>
              <a:buChar char="​"/>
              <a:defRPr sz="1200">
                <a:solidFill>
                  <a:schemeClr val="tx2"/>
                </a:solidFill>
                <a:latin typeface="+mn-lt"/>
              </a:defRPr>
            </a:lvl2pPr>
            <a:lvl3pPr marL="0" indent="0">
              <a:spcBef>
                <a:spcPts val="0"/>
              </a:spcBef>
              <a:buFont typeface="Arial" panose="020B0604020202020204" pitchFamily="34" charset="0"/>
              <a:buChar char="​"/>
              <a:defRPr sz="1200">
                <a:solidFill>
                  <a:srgbClr val="07094A"/>
                </a:solidFill>
                <a:latin typeface="+mn-lt"/>
              </a:defRPr>
            </a:lvl3pPr>
            <a:lvl4pPr marL="0" indent="0">
              <a:spcBef>
                <a:spcPts val="0"/>
              </a:spcBef>
              <a:spcAft>
                <a:spcPts val="0"/>
              </a:spcAft>
              <a:buFont typeface="Arial" panose="020B0604020202020204" pitchFamily="34" charset="0"/>
              <a:buChar char="​"/>
              <a:defRPr sz="1400">
                <a:solidFill>
                  <a:schemeClr val="tx2"/>
                </a:solidFill>
                <a:latin typeface="+mn-lt"/>
              </a:defRPr>
            </a:lvl4pPr>
            <a:lvl5pPr marL="0" indent="0">
              <a:spcBef>
                <a:spcPts val="0"/>
              </a:spcBef>
              <a:spcAft>
                <a:spcPts val="0"/>
              </a:spcAft>
              <a:buFont typeface="Arial" panose="020B0604020202020204" pitchFamily="34" charset="0"/>
              <a:buChar char="​"/>
              <a:defRPr sz="1400">
                <a:solidFill>
                  <a:schemeClr val="tx2"/>
                </a:solidFill>
                <a:latin typeface="+mn-lt"/>
              </a:defRPr>
            </a:lvl5pPr>
            <a:lvl6pPr marL="0" indent="0">
              <a:spcBef>
                <a:spcPts val="0"/>
              </a:spcBef>
              <a:spcAft>
                <a:spcPts val="0"/>
              </a:spcAft>
              <a:buFont typeface="Arial" panose="020B0604020202020204" pitchFamily="34" charset="0"/>
              <a:buChar char="​"/>
              <a:defRPr sz="1400">
                <a:solidFill>
                  <a:schemeClr val="tx2"/>
                </a:solidFill>
                <a:latin typeface="+mn-lt"/>
              </a:defRPr>
            </a:lvl6pPr>
          </a:lstStyle>
          <a:p>
            <a:pPr lvl="0"/>
            <a:r>
              <a:rPr lang="da-DK" dirty="0"/>
              <a:t>Rediger typografien i masterens</a:t>
            </a:r>
          </a:p>
          <a:p>
            <a:pPr lvl="1"/>
            <a:r>
              <a:rPr lang="da-DK" dirty="0"/>
              <a:t>Andet niveau</a:t>
            </a:r>
          </a:p>
          <a:p>
            <a:pPr lvl="2"/>
            <a:r>
              <a:rPr lang="da-DK" dirty="0"/>
              <a:t>3</a:t>
            </a:r>
          </a:p>
        </p:txBody>
      </p:sp>
      <p:sp>
        <p:nvSpPr>
          <p:cNvPr id="11" name="Pladsholder til tekst 5">
            <a:extLst>
              <a:ext uri="{FF2B5EF4-FFF2-40B4-BE49-F238E27FC236}">
                <a16:creationId xmlns:a16="http://schemas.microsoft.com/office/drawing/2014/main" id="{DA17ED37-7C39-42DD-8357-6FB5AB173D8B}"/>
              </a:ext>
            </a:extLst>
          </p:cNvPr>
          <p:cNvSpPr>
            <a:spLocks noGrp="1"/>
          </p:cNvSpPr>
          <p:nvPr>
            <p:ph type="body" sz="quarter" idx="23" hasCustomPrompt="1"/>
          </p:nvPr>
        </p:nvSpPr>
        <p:spPr>
          <a:xfrm>
            <a:off x="566664" y="4917600"/>
            <a:ext cx="3541939" cy="975600"/>
          </a:xfrm>
          <a:solidFill>
            <a:srgbClr val="EDE8E6"/>
          </a:solidFill>
        </p:spPr>
        <p:txBody>
          <a:bodyPr lIns="144000" tIns="144000" rIns="108000" bIns="144000"/>
          <a:lstStyle>
            <a:lvl1pPr marL="0" indent="0">
              <a:spcBef>
                <a:spcPts val="0"/>
              </a:spcBef>
              <a:spcAft>
                <a:spcPts val="600"/>
              </a:spcAft>
              <a:buFont typeface="Arial" panose="020B0604020202020204" pitchFamily="34" charset="0"/>
              <a:buChar char="​"/>
              <a:defRPr sz="1400">
                <a:solidFill>
                  <a:schemeClr val="accent1"/>
                </a:solidFill>
                <a:latin typeface="+mj-lt"/>
              </a:defRPr>
            </a:lvl1pPr>
            <a:lvl2pPr marL="0" indent="0">
              <a:spcBef>
                <a:spcPts val="0"/>
              </a:spcBef>
              <a:buFont typeface="Arial" panose="020B0604020202020204" pitchFamily="34" charset="0"/>
              <a:buChar char="​"/>
              <a:defRPr sz="1200">
                <a:solidFill>
                  <a:schemeClr val="tx2"/>
                </a:solidFill>
                <a:latin typeface="+mn-lt"/>
              </a:defRPr>
            </a:lvl2pPr>
            <a:lvl3pPr marL="0" indent="0">
              <a:spcBef>
                <a:spcPts val="0"/>
              </a:spcBef>
              <a:buFont typeface="Arial" panose="020B0604020202020204" pitchFamily="34" charset="0"/>
              <a:buChar char="​"/>
              <a:defRPr sz="1200">
                <a:latin typeface="+mn-lt"/>
              </a:defRPr>
            </a:lvl3pPr>
            <a:lvl4pPr marL="0" indent="0">
              <a:spcBef>
                <a:spcPts val="0"/>
              </a:spcBef>
              <a:spcAft>
                <a:spcPts val="0"/>
              </a:spcAft>
              <a:buFont typeface="Arial" panose="020B0604020202020204" pitchFamily="34" charset="0"/>
              <a:buChar char="​"/>
              <a:defRPr sz="1400">
                <a:solidFill>
                  <a:schemeClr val="tx2"/>
                </a:solidFill>
                <a:latin typeface="+mn-lt"/>
              </a:defRPr>
            </a:lvl4pPr>
            <a:lvl5pPr marL="0" indent="0">
              <a:spcBef>
                <a:spcPts val="0"/>
              </a:spcBef>
              <a:spcAft>
                <a:spcPts val="0"/>
              </a:spcAft>
              <a:buFont typeface="Arial" panose="020B0604020202020204" pitchFamily="34" charset="0"/>
              <a:buChar char="​"/>
              <a:defRPr sz="1400">
                <a:solidFill>
                  <a:schemeClr val="tx2"/>
                </a:solidFill>
                <a:latin typeface="+mn-lt"/>
              </a:defRPr>
            </a:lvl5pPr>
            <a:lvl6pPr marL="0" indent="0">
              <a:spcBef>
                <a:spcPts val="0"/>
              </a:spcBef>
              <a:spcAft>
                <a:spcPts val="0"/>
              </a:spcAft>
              <a:buFont typeface="Arial" panose="020B0604020202020204" pitchFamily="34" charset="0"/>
              <a:buChar char="​"/>
              <a:defRPr sz="1400">
                <a:solidFill>
                  <a:schemeClr val="tx2"/>
                </a:solidFill>
                <a:latin typeface="+mn-lt"/>
              </a:defRPr>
            </a:lvl6pPr>
          </a:lstStyle>
          <a:p>
            <a:pPr lvl="0"/>
            <a:r>
              <a:rPr lang="da-DK" dirty="0"/>
              <a:t>Rediger typografien i masterens</a:t>
            </a:r>
          </a:p>
          <a:p>
            <a:pPr lvl="1"/>
            <a:r>
              <a:rPr lang="da-DK" dirty="0"/>
              <a:t>Andet niveau</a:t>
            </a:r>
          </a:p>
          <a:p>
            <a:pPr lvl="2"/>
            <a:r>
              <a:rPr lang="da-DK" dirty="0"/>
              <a:t>3</a:t>
            </a:r>
          </a:p>
        </p:txBody>
      </p:sp>
      <p:sp>
        <p:nvSpPr>
          <p:cNvPr id="16" name="Pladsholder til tekst 8">
            <a:extLst>
              <a:ext uri="{FF2B5EF4-FFF2-40B4-BE49-F238E27FC236}">
                <a16:creationId xmlns:a16="http://schemas.microsoft.com/office/drawing/2014/main" id="{40C15B35-D07A-49F1-B95E-FFF89CD8E71D}"/>
              </a:ext>
            </a:extLst>
          </p:cNvPr>
          <p:cNvSpPr>
            <a:spLocks noGrp="1"/>
          </p:cNvSpPr>
          <p:nvPr>
            <p:ph type="body" sz="quarter" idx="27" hasCustomPrompt="1"/>
          </p:nvPr>
        </p:nvSpPr>
        <p:spPr>
          <a:xfrm>
            <a:off x="566663" y="5893200"/>
            <a:ext cx="5327306" cy="450000"/>
          </a:xfrm>
        </p:spPr>
        <p:txBody>
          <a:bodyPr anchor="b" anchorCtr="0"/>
          <a:lstStyle>
            <a:lvl1pPr marL="0" indent="0">
              <a:lnSpc>
                <a:spcPct val="130000"/>
              </a:lnSpc>
              <a:spcBef>
                <a:spcPts val="0"/>
              </a:spcBef>
              <a:buNone/>
              <a:defRPr sz="800">
                <a:solidFill>
                  <a:srgbClr val="948D86"/>
                </a:solidFill>
              </a:defRPr>
            </a:lvl1pPr>
            <a:lvl2pPr marL="266373" indent="0">
              <a:buNone/>
              <a:defRPr sz="800">
                <a:solidFill>
                  <a:srgbClr val="948D86"/>
                </a:solidFill>
              </a:defRPr>
            </a:lvl2pPr>
            <a:lvl3pPr marL="489551" indent="0">
              <a:buNone/>
              <a:defRPr sz="800">
                <a:solidFill>
                  <a:srgbClr val="948D86"/>
                </a:solidFill>
              </a:defRPr>
            </a:lvl3pPr>
            <a:lvl4pPr marL="709129" indent="0">
              <a:buNone/>
              <a:defRPr sz="800">
                <a:solidFill>
                  <a:srgbClr val="948D86"/>
                </a:solidFill>
              </a:defRPr>
            </a:lvl4pPr>
            <a:lvl5pPr marL="914309" indent="0">
              <a:buNone/>
              <a:defRPr sz="800">
                <a:solidFill>
                  <a:srgbClr val="948D86"/>
                </a:solidFill>
              </a:defRPr>
            </a:lvl5pPr>
          </a:lstStyle>
          <a:p>
            <a:pPr lvl="0"/>
            <a:r>
              <a:rPr lang="da-DK" dirty="0"/>
              <a:t>Klik her for at tilføje kilder / fodnoter</a:t>
            </a:r>
          </a:p>
        </p:txBody>
      </p:sp>
      <p:sp>
        <p:nvSpPr>
          <p:cNvPr id="3" name="Date_DateCustomA">
            <a:extLst>
              <a:ext uri="{FF2B5EF4-FFF2-40B4-BE49-F238E27FC236}">
                <a16:creationId xmlns:a16="http://schemas.microsoft.com/office/drawing/2014/main" id="{7EBBC6C1-C0AF-42A0-9A17-73E4AC78057A}"/>
              </a:ext>
            </a:extLst>
          </p:cNvPr>
          <p:cNvSpPr>
            <a:spLocks noGrp="1"/>
          </p:cNvSpPr>
          <p:nvPr>
            <p:ph type="dt" sz="half" idx="10"/>
          </p:nvPr>
        </p:nvSpPr>
        <p:spPr/>
        <p:txBody>
          <a:bodyPr/>
          <a:lstStyle/>
          <a:p>
            <a:endParaRPr lang="da-DK" dirty="0"/>
          </a:p>
        </p:txBody>
      </p:sp>
      <p:sp>
        <p:nvSpPr>
          <p:cNvPr id="4" name="Pladsholder til sidefod 3">
            <a:extLst>
              <a:ext uri="{FF2B5EF4-FFF2-40B4-BE49-F238E27FC236}">
                <a16:creationId xmlns:a16="http://schemas.microsoft.com/office/drawing/2014/main" id="{1E0003C9-04DE-4EE1-85AD-F5497CB029F8}"/>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680714E6-BC47-4A25-81BF-DC6A5C78D2BF}"/>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9" name="Pladsholder til billede 6">
            <a:extLst>
              <a:ext uri="{FF2B5EF4-FFF2-40B4-BE49-F238E27FC236}">
                <a16:creationId xmlns:a16="http://schemas.microsoft.com/office/drawing/2014/main" id="{88AE4C57-5EE6-49E4-A764-6AA3789677F3}"/>
              </a:ext>
            </a:extLst>
          </p:cNvPr>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15" name="Pladsholder til tekst 14">
            <a:extLst>
              <a:ext uri="{FF2B5EF4-FFF2-40B4-BE49-F238E27FC236}">
                <a16:creationId xmlns:a16="http://schemas.microsoft.com/office/drawing/2014/main" id="{0ECE9455-FDBF-41BB-BDEA-83FD5675D9B0}"/>
              </a:ext>
            </a:extLst>
          </p:cNvPr>
          <p:cNvSpPr>
            <a:spLocks noGrp="1" noChangeAspect="1"/>
          </p:cNvSpPr>
          <p:nvPr>
            <p:ph type="body" sz="quarter" idx="28" hasCustomPrompt="1"/>
          </p:nvPr>
        </p:nvSpPr>
        <p:spPr>
          <a:xfrm rot="10800000">
            <a:off x="3619451" y="2241646"/>
            <a:ext cx="342156" cy="249934"/>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17" name="Pladsholder til tekst 16">
            <a:extLst>
              <a:ext uri="{FF2B5EF4-FFF2-40B4-BE49-F238E27FC236}">
                <a16:creationId xmlns:a16="http://schemas.microsoft.com/office/drawing/2014/main" id="{7F564C52-353F-4A12-9E55-78252187EEEB}"/>
              </a:ext>
            </a:extLst>
          </p:cNvPr>
          <p:cNvSpPr>
            <a:spLocks noGrp="1" noChangeAspect="1"/>
          </p:cNvSpPr>
          <p:nvPr>
            <p:ph type="body" sz="quarter" idx="30" hasCustomPrompt="1"/>
          </p:nvPr>
        </p:nvSpPr>
        <p:spPr>
          <a:xfrm rot="5400000">
            <a:off x="3633320" y="3337938"/>
            <a:ext cx="342201" cy="249901"/>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18" name="Pladsholder til tekst 17">
            <a:extLst>
              <a:ext uri="{FF2B5EF4-FFF2-40B4-BE49-F238E27FC236}">
                <a16:creationId xmlns:a16="http://schemas.microsoft.com/office/drawing/2014/main" id="{9C2E12E1-A011-4BF6-B348-EE7E10ED9B1C}"/>
              </a:ext>
            </a:extLst>
          </p:cNvPr>
          <p:cNvSpPr>
            <a:spLocks noGrp="1" noChangeAspect="1"/>
          </p:cNvSpPr>
          <p:nvPr>
            <p:ph type="body" sz="quarter" idx="31" hasCustomPrompt="1"/>
          </p:nvPr>
        </p:nvSpPr>
        <p:spPr>
          <a:xfrm>
            <a:off x="3639689" y="4419734"/>
            <a:ext cx="342156" cy="249934"/>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19" name="Pladsholder til tekst 18">
            <a:extLst>
              <a:ext uri="{FF2B5EF4-FFF2-40B4-BE49-F238E27FC236}">
                <a16:creationId xmlns:a16="http://schemas.microsoft.com/office/drawing/2014/main" id="{E121F1BE-6B59-4441-9D6F-B8C285E6EDD0}"/>
              </a:ext>
            </a:extLst>
          </p:cNvPr>
          <p:cNvSpPr>
            <a:spLocks noGrp="1" noChangeAspect="1"/>
          </p:cNvSpPr>
          <p:nvPr>
            <p:ph type="body" sz="quarter" idx="32" hasCustomPrompt="1"/>
          </p:nvPr>
        </p:nvSpPr>
        <p:spPr>
          <a:xfrm rot="-5400000">
            <a:off x="3632850" y="5493036"/>
            <a:ext cx="342201" cy="249901"/>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4196936145"/>
      </p:ext>
    </p:extLst>
  </p:cSld>
  <p:clrMapOvr>
    <a:masterClrMapping/>
  </p:clrMapOvr>
  <p:extLst>
    <p:ext uri="{DCECCB84-F9BA-43D5-87BE-67443E8EF086}">
      <p15:sldGuideLst xmlns:p15="http://schemas.microsoft.com/office/powerpoint/2012/main">
        <p15:guide id="1" pos="2587">
          <p15:clr>
            <a:srgbClr val="FBAE40"/>
          </p15:clr>
        </p15:guide>
        <p15:guide id="2" orient="horz" pos="1653">
          <p15:clr>
            <a:srgbClr val="FBAE40"/>
          </p15:clr>
        </p15:guide>
        <p15:guide id="3" orient="horz" pos="1726">
          <p15:clr>
            <a:srgbClr val="FBAE40"/>
          </p15:clr>
        </p15:guide>
        <p15:guide id="4" orient="horz" pos="2344">
          <p15:clr>
            <a:srgbClr val="FBAE40"/>
          </p15:clr>
        </p15:guide>
        <p15:guide id="5" orient="horz" pos="2413">
          <p15:clr>
            <a:srgbClr val="FBAE40"/>
          </p15:clr>
        </p15:guide>
        <p15:guide id="6" orient="horz" pos="3030">
          <p15:clr>
            <a:srgbClr val="FBAE40"/>
          </p15:clr>
        </p15:guide>
        <p15:guide id="7" orient="horz" pos="3094">
          <p15:clr>
            <a:srgbClr val="FBAE40"/>
          </p15:clr>
        </p15:guide>
        <p15:guide id="8" orient="horz" pos="371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ces 1-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DA21D-F2ED-4742-A02D-08623720AE5C}"/>
              </a:ext>
            </a:extLst>
          </p:cNvPr>
          <p:cNvSpPr>
            <a:spLocks noGrp="1"/>
          </p:cNvSpPr>
          <p:nvPr>
            <p:ph type="title" hasCustomPrompt="1"/>
          </p:nvPr>
        </p:nvSpPr>
        <p:spPr/>
        <p:txBody>
          <a:bodyPr/>
          <a:lstStyle/>
          <a:p>
            <a:r>
              <a:rPr lang="da-DK" dirty="0"/>
              <a:t>Klik for at redigere i master</a:t>
            </a:r>
          </a:p>
        </p:txBody>
      </p:sp>
      <p:sp>
        <p:nvSpPr>
          <p:cNvPr id="6" name="Pladsholder til tekst 2">
            <a:extLst>
              <a:ext uri="{FF2B5EF4-FFF2-40B4-BE49-F238E27FC236}">
                <a16:creationId xmlns:a16="http://schemas.microsoft.com/office/drawing/2014/main" id="{D341CC3A-C02D-44B5-9E39-BFA556B4152C}"/>
              </a:ext>
            </a:extLst>
          </p:cNvPr>
          <p:cNvSpPr>
            <a:spLocks noGrp="1"/>
          </p:cNvSpPr>
          <p:nvPr>
            <p:ph type="body" sz="quarter" idx="20" hasCustomPrompt="1"/>
          </p:nvPr>
        </p:nvSpPr>
        <p:spPr>
          <a:xfrm>
            <a:off x="566664" y="1649413"/>
            <a:ext cx="3541939" cy="1933200"/>
          </a:xfrm>
          <a:solidFill>
            <a:srgbClr val="EDE8E6"/>
          </a:solidFill>
        </p:spPr>
        <p:txBody>
          <a:bodyPr lIns="216000" tIns="216000" rIns="216000" bIns="216000"/>
          <a:lstStyle>
            <a:lvl1pPr marL="0" indent="0">
              <a:spcBef>
                <a:spcPts val="0"/>
              </a:spcBef>
              <a:spcAft>
                <a:spcPts val="600"/>
              </a:spcAft>
              <a:buFont typeface="Arial" panose="020B0604020202020204" pitchFamily="34" charset="0"/>
              <a:buChar char="​"/>
              <a:defRPr sz="1600">
                <a:solidFill>
                  <a:schemeClr val="accent1"/>
                </a:solidFill>
                <a:latin typeface="+mj-lt"/>
              </a:defRPr>
            </a:lvl1pPr>
            <a:lvl2pPr marL="0" indent="0">
              <a:spcBef>
                <a:spcPts val="0"/>
              </a:spcBef>
              <a:buFont typeface="Arial" panose="020B0604020202020204" pitchFamily="34" charset="0"/>
              <a:buChar char="​"/>
              <a:defRPr sz="1400">
                <a:solidFill>
                  <a:srgbClr val="07094A"/>
                </a:solidFill>
                <a:latin typeface="+mn-lt"/>
              </a:defRPr>
            </a:lvl2pPr>
            <a:lvl3pPr marL="0" indent="0">
              <a:spcBef>
                <a:spcPts val="0"/>
              </a:spcBef>
              <a:buFont typeface="Arial" panose="020B0604020202020204" pitchFamily="34" charset="0"/>
              <a:buChar char="​"/>
              <a:defRPr sz="1400">
                <a:solidFill>
                  <a:srgbClr val="07094A"/>
                </a:solidFill>
                <a:latin typeface="+mn-lt"/>
              </a:defRPr>
            </a:lvl3pPr>
            <a:lvl4pPr marL="0" indent="0">
              <a:spcBef>
                <a:spcPts val="0"/>
              </a:spcBef>
              <a:spcAft>
                <a:spcPts val="0"/>
              </a:spcAft>
              <a:buFont typeface="Arial" panose="020B0604020202020204" pitchFamily="34" charset="0"/>
              <a:buChar char="​"/>
              <a:defRPr sz="1400">
                <a:solidFill>
                  <a:srgbClr val="07094A"/>
                </a:solidFill>
                <a:latin typeface="+mn-lt"/>
              </a:defRPr>
            </a:lvl4pPr>
            <a:lvl5pPr marL="0" indent="0">
              <a:spcBef>
                <a:spcPts val="0"/>
              </a:spcBef>
              <a:spcAft>
                <a:spcPts val="0"/>
              </a:spcAft>
              <a:buFont typeface="Arial" panose="020B0604020202020204" pitchFamily="34" charset="0"/>
              <a:buChar char="​"/>
              <a:defRPr sz="1400">
                <a:solidFill>
                  <a:srgbClr val="07094A"/>
                </a:solidFill>
                <a:latin typeface="+mn-lt"/>
              </a:defRPr>
            </a:lvl5pPr>
            <a:lvl6pPr marL="0" indent="0">
              <a:spcBef>
                <a:spcPts val="0"/>
              </a:spcBef>
              <a:spcAft>
                <a:spcPts val="0"/>
              </a:spcAft>
              <a:buFont typeface="Arial" panose="020B0604020202020204" pitchFamily="34" charset="0"/>
              <a:buChar char="​"/>
              <a:defRPr sz="14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tekst 3">
            <a:extLst>
              <a:ext uri="{FF2B5EF4-FFF2-40B4-BE49-F238E27FC236}">
                <a16:creationId xmlns:a16="http://schemas.microsoft.com/office/drawing/2014/main" id="{EBE0938F-AD61-4860-8C74-510C905037F4}"/>
              </a:ext>
            </a:extLst>
          </p:cNvPr>
          <p:cNvSpPr>
            <a:spLocks noGrp="1"/>
          </p:cNvSpPr>
          <p:nvPr>
            <p:ph type="body" sz="quarter" idx="21" hasCustomPrompt="1"/>
          </p:nvPr>
        </p:nvSpPr>
        <p:spPr>
          <a:xfrm>
            <a:off x="4323037" y="1649412"/>
            <a:ext cx="3541939" cy="1933200"/>
          </a:xfrm>
          <a:solidFill>
            <a:srgbClr val="EDE8E6"/>
          </a:solidFill>
        </p:spPr>
        <p:txBody>
          <a:bodyPr lIns="216000" tIns="216000" rIns="216000" bIns="216000"/>
          <a:lstStyle>
            <a:lvl1pPr marL="0" indent="0">
              <a:spcBef>
                <a:spcPts val="0"/>
              </a:spcBef>
              <a:spcAft>
                <a:spcPts val="600"/>
              </a:spcAft>
              <a:buFont typeface="Arial" panose="020B0604020202020204" pitchFamily="34" charset="0"/>
              <a:buChar char="​"/>
              <a:defRPr sz="1600">
                <a:solidFill>
                  <a:schemeClr val="accent1"/>
                </a:solidFill>
                <a:latin typeface="+mj-lt"/>
              </a:defRPr>
            </a:lvl1pPr>
            <a:lvl2pPr marL="0" indent="0">
              <a:spcBef>
                <a:spcPts val="0"/>
              </a:spcBef>
              <a:buFont typeface="Arial" panose="020B0604020202020204" pitchFamily="34" charset="0"/>
              <a:buChar char="​"/>
              <a:defRPr sz="1400">
                <a:solidFill>
                  <a:srgbClr val="07094A"/>
                </a:solidFill>
                <a:latin typeface="+mn-lt"/>
              </a:defRPr>
            </a:lvl2pPr>
            <a:lvl3pPr marL="0" indent="0">
              <a:spcBef>
                <a:spcPts val="0"/>
              </a:spcBef>
              <a:buFont typeface="Arial" panose="020B0604020202020204" pitchFamily="34" charset="0"/>
              <a:buChar char="​"/>
              <a:defRPr sz="1400">
                <a:solidFill>
                  <a:srgbClr val="07094A"/>
                </a:solidFill>
                <a:latin typeface="+mn-lt"/>
              </a:defRPr>
            </a:lvl3pPr>
            <a:lvl4pPr marL="0" indent="0">
              <a:spcBef>
                <a:spcPts val="0"/>
              </a:spcBef>
              <a:spcAft>
                <a:spcPts val="0"/>
              </a:spcAft>
              <a:buFont typeface="Arial" panose="020B0604020202020204" pitchFamily="34" charset="0"/>
              <a:buChar char="​"/>
              <a:defRPr sz="1400">
                <a:solidFill>
                  <a:srgbClr val="07094A"/>
                </a:solidFill>
                <a:latin typeface="+mn-lt"/>
              </a:defRPr>
            </a:lvl4pPr>
            <a:lvl5pPr marL="0" indent="0">
              <a:spcBef>
                <a:spcPts val="0"/>
              </a:spcBef>
              <a:spcAft>
                <a:spcPts val="0"/>
              </a:spcAft>
              <a:buFont typeface="Arial" panose="020B0604020202020204" pitchFamily="34" charset="0"/>
              <a:buChar char="​"/>
              <a:defRPr sz="1400">
                <a:solidFill>
                  <a:srgbClr val="07094A"/>
                </a:solidFill>
                <a:latin typeface="+mn-lt"/>
              </a:defRPr>
            </a:lvl5pPr>
            <a:lvl6pPr marL="0" indent="0">
              <a:spcBef>
                <a:spcPts val="0"/>
              </a:spcBef>
              <a:spcAft>
                <a:spcPts val="0"/>
              </a:spcAft>
              <a:buFont typeface="Arial" panose="020B0604020202020204" pitchFamily="34" charset="0"/>
              <a:buChar char="​"/>
              <a:defRPr sz="14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tekst 4">
            <a:extLst>
              <a:ext uri="{FF2B5EF4-FFF2-40B4-BE49-F238E27FC236}">
                <a16:creationId xmlns:a16="http://schemas.microsoft.com/office/drawing/2014/main" id="{B573C035-FC84-4E84-902F-3C2EDE25488A}"/>
              </a:ext>
            </a:extLst>
          </p:cNvPr>
          <p:cNvSpPr>
            <a:spLocks noGrp="1"/>
          </p:cNvSpPr>
          <p:nvPr>
            <p:ph type="body" sz="quarter" idx="22" hasCustomPrompt="1"/>
          </p:nvPr>
        </p:nvSpPr>
        <p:spPr>
          <a:xfrm>
            <a:off x="8077048" y="1653101"/>
            <a:ext cx="3541939" cy="1933200"/>
          </a:xfrm>
          <a:solidFill>
            <a:srgbClr val="EDE8E6"/>
          </a:solidFill>
        </p:spPr>
        <p:txBody>
          <a:bodyPr lIns="216000" tIns="216000" rIns="216000" bIns="216000"/>
          <a:lstStyle>
            <a:lvl1pPr marL="0" indent="0">
              <a:spcBef>
                <a:spcPts val="0"/>
              </a:spcBef>
              <a:spcAft>
                <a:spcPts val="600"/>
              </a:spcAft>
              <a:buFont typeface="Arial" panose="020B0604020202020204" pitchFamily="34" charset="0"/>
              <a:buChar char="​"/>
              <a:defRPr sz="1600">
                <a:solidFill>
                  <a:schemeClr val="accent1"/>
                </a:solidFill>
                <a:latin typeface="+mj-lt"/>
              </a:defRPr>
            </a:lvl1pPr>
            <a:lvl2pPr marL="0" indent="0">
              <a:spcBef>
                <a:spcPts val="0"/>
              </a:spcBef>
              <a:buFont typeface="Arial" panose="020B0604020202020204" pitchFamily="34" charset="0"/>
              <a:buChar char="​"/>
              <a:defRPr sz="1400">
                <a:solidFill>
                  <a:srgbClr val="07094A"/>
                </a:solidFill>
                <a:latin typeface="+mn-lt"/>
              </a:defRPr>
            </a:lvl2pPr>
            <a:lvl3pPr marL="0" indent="0">
              <a:spcBef>
                <a:spcPts val="0"/>
              </a:spcBef>
              <a:buFont typeface="Arial" panose="020B0604020202020204" pitchFamily="34" charset="0"/>
              <a:buChar char="​"/>
              <a:defRPr sz="1400">
                <a:solidFill>
                  <a:srgbClr val="07094A"/>
                </a:solidFill>
                <a:latin typeface="+mn-lt"/>
              </a:defRPr>
            </a:lvl3pPr>
            <a:lvl4pPr marL="0" indent="0">
              <a:spcBef>
                <a:spcPts val="0"/>
              </a:spcBef>
              <a:spcAft>
                <a:spcPts val="0"/>
              </a:spcAft>
              <a:buFont typeface="Arial" panose="020B0604020202020204" pitchFamily="34" charset="0"/>
              <a:buChar char="​"/>
              <a:defRPr sz="1400">
                <a:solidFill>
                  <a:srgbClr val="07094A"/>
                </a:solidFill>
                <a:latin typeface="+mn-lt"/>
              </a:defRPr>
            </a:lvl4pPr>
            <a:lvl5pPr marL="0" indent="0">
              <a:spcBef>
                <a:spcPts val="0"/>
              </a:spcBef>
              <a:spcAft>
                <a:spcPts val="0"/>
              </a:spcAft>
              <a:buFont typeface="Arial" panose="020B0604020202020204" pitchFamily="34" charset="0"/>
              <a:buChar char="​"/>
              <a:defRPr sz="1400">
                <a:solidFill>
                  <a:srgbClr val="07094A"/>
                </a:solidFill>
                <a:latin typeface="+mn-lt"/>
              </a:defRPr>
            </a:lvl5pPr>
            <a:lvl6pPr marL="0" indent="0">
              <a:spcBef>
                <a:spcPts val="0"/>
              </a:spcBef>
              <a:spcAft>
                <a:spcPts val="0"/>
              </a:spcAft>
              <a:buFont typeface="Arial" panose="020B0604020202020204" pitchFamily="34" charset="0"/>
              <a:buChar char="​"/>
              <a:defRPr sz="14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tekst 5">
            <a:extLst>
              <a:ext uri="{FF2B5EF4-FFF2-40B4-BE49-F238E27FC236}">
                <a16:creationId xmlns:a16="http://schemas.microsoft.com/office/drawing/2014/main" id="{DA17ED37-7C39-42DD-8357-6FB5AB173D8B}"/>
              </a:ext>
            </a:extLst>
          </p:cNvPr>
          <p:cNvSpPr>
            <a:spLocks noGrp="1"/>
          </p:cNvSpPr>
          <p:nvPr>
            <p:ph type="body" sz="quarter" idx="23" hasCustomPrompt="1"/>
          </p:nvPr>
        </p:nvSpPr>
        <p:spPr>
          <a:xfrm>
            <a:off x="566664" y="3780000"/>
            <a:ext cx="3541939" cy="1933200"/>
          </a:xfrm>
          <a:solidFill>
            <a:srgbClr val="EDE8E6"/>
          </a:solidFill>
        </p:spPr>
        <p:txBody>
          <a:bodyPr lIns="216000" tIns="216000" rIns="216000" bIns="216000"/>
          <a:lstStyle>
            <a:lvl1pPr marL="0" indent="0">
              <a:spcBef>
                <a:spcPts val="0"/>
              </a:spcBef>
              <a:spcAft>
                <a:spcPts val="600"/>
              </a:spcAft>
              <a:buFont typeface="Arial" panose="020B0604020202020204" pitchFamily="34" charset="0"/>
              <a:buChar char="​"/>
              <a:defRPr sz="1600">
                <a:solidFill>
                  <a:schemeClr val="accent1"/>
                </a:solidFill>
                <a:latin typeface="+mj-lt"/>
              </a:defRPr>
            </a:lvl1pPr>
            <a:lvl2pPr marL="0" indent="0">
              <a:spcBef>
                <a:spcPts val="0"/>
              </a:spcBef>
              <a:buFont typeface="Arial" panose="020B0604020202020204" pitchFamily="34" charset="0"/>
              <a:buChar char="​"/>
              <a:defRPr sz="1400">
                <a:solidFill>
                  <a:srgbClr val="07094A"/>
                </a:solidFill>
                <a:latin typeface="+mn-lt"/>
              </a:defRPr>
            </a:lvl2pPr>
            <a:lvl3pPr marL="0" indent="0">
              <a:spcBef>
                <a:spcPts val="0"/>
              </a:spcBef>
              <a:buFont typeface="Arial" panose="020B0604020202020204" pitchFamily="34" charset="0"/>
              <a:buChar char="​"/>
              <a:defRPr sz="1400">
                <a:solidFill>
                  <a:srgbClr val="07094A"/>
                </a:solidFill>
                <a:latin typeface="+mn-lt"/>
              </a:defRPr>
            </a:lvl3pPr>
            <a:lvl4pPr marL="0" indent="0">
              <a:spcBef>
                <a:spcPts val="0"/>
              </a:spcBef>
              <a:spcAft>
                <a:spcPts val="0"/>
              </a:spcAft>
              <a:buFont typeface="Arial" panose="020B0604020202020204" pitchFamily="34" charset="0"/>
              <a:buChar char="​"/>
              <a:defRPr sz="1400">
                <a:solidFill>
                  <a:srgbClr val="07094A"/>
                </a:solidFill>
                <a:latin typeface="+mn-lt"/>
              </a:defRPr>
            </a:lvl4pPr>
            <a:lvl5pPr marL="0" indent="0">
              <a:spcBef>
                <a:spcPts val="0"/>
              </a:spcBef>
              <a:spcAft>
                <a:spcPts val="0"/>
              </a:spcAft>
              <a:buFont typeface="Arial" panose="020B0604020202020204" pitchFamily="34" charset="0"/>
              <a:buChar char="​"/>
              <a:defRPr sz="1400">
                <a:solidFill>
                  <a:srgbClr val="07094A"/>
                </a:solidFill>
                <a:latin typeface="+mn-lt"/>
              </a:defRPr>
            </a:lvl5pPr>
            <a:lvl6pPr marL="0" indent="0">
              <a:spcBef>
                <a:spcPts val="0"/>
              </a:spcBef>
              <a:spcAft>
                <a:spcPts val="0"/>
              </a:spcAft>
              <a:buFont typeface="Arial" panose="020B0604020202020204" pitchFamily="34" charset="0"/>
              <a:buChar char="​"/>
              <a:defRPr sz="14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3" name="Pladsholder til tekst 6">
            <a:extLst>
              <a:ext uri="{FF2B5EF4-FFF2-40B4-BE49-F238E27FC236}">
                <a16:creationId xmlns:a16="http://schemas.microsoft.com/office/drawing/2014/main" id="{AD4D3C8A-F9AA-4F78-9B38-6CDC06AE759D}"/>
              </a:ext>
            </a:extLst>
          </p:cNvPr>
          <p:cNvSpPr>
            <a:spLocks noGrp="1"/>
          </p:cNvSpPr>
          <p:nvPr>
            <p:ph type="body" sz="quarter" idx="25" hasCustomPrompt="1"/>
          </p:nvPr>
        </p:nvSpPr>
        <p:spPr>
          <a:xfrm>
            <a:off x="4323037" y="3780000"/>
            <a:ext cx="3541939" cy="1933200"/>
          </a:xfrm>
          <a:solidFill>
            <a:srgbClr val="EDE8E6"/>
          </a:solidFill>
        </p:spPr>
        <p:txBody>
          <a:bodyPr lIns="216000" tIns="216000" rIns="216000" bIns="216000"/>
          <a:lstStyle>
            <a:lvl1pPr marL="0" indent="0">
              <a:spcBef>
                <a:spcPts val="0"/>
              </a:spcBef>
              <a:spcAft>
                <a:spcPts val="600"/>
              </a:spcAft>
              <a:buFont typeface="Arial" panose="020B0604020202020204" pitchFamily="34" charset="0"/>
              <a:buChar char="​"/>
              <a:defRPr sz="1600">
                <a:solidFill>
                  <a:schemeClr val="accent1"/>
                </a:solidFill>
                <a:latin typeface="+mj-lt"/>
              </a:defRPr>
            </a:lvl1pPr>
            <a:lvl2pPr marL="0" indent="0">
              <a:spcBef>
                <a:spcPts val="0"/>
              </a:spcBef>
              <a:buFont typeface="Arial" panose="020B0604020202020204" pitchFamily="34" charset="0"/>
              <a:buChar char="​"/>
              <a:defRPr sz="1400">
                <a:solidFill>
                  <a:srgbClr val="07094A"/>
                </a:solidFill>
                <a:latin typeface="+mn-lt"/>
              </a:defRPr>
            </a:lvl2pPr>
            <a:lvl3pPr marL="0" indent="0">
              <a:spcBef>
                <a:spcPts val="0"/>
              </a:spcBef>
              <a:buFont typeface="Arial" panose="020B0604020202020204" pitchFamily="34" charset="0"/>
              <a:buChar char="​"/>
              <a:defRPr sz="1400">
                <a:solidFill>
                  <a:srgbClr val="07094A"/>
                </a:solidFill>
                <a:latin typeface="+mn-lt"/>
              </a:defRPr>
            </a:lvl3pPr>
            <a:lvl4pPr marL="0" indent="0">
              <a:spcBef>
                <a:spcPts val="0"/>
              </a:spcBef>
              <a:spcAft>
                <a:spcPts val="0"/>
              </a:spcAft>
              <a:buFont typeface="Arial" panose="020B0604020202020204" pitchFamily="34" charset="0"/>
              <a:buChar char="​"/>
              <a:defRPr sz="1400">
                <a:solidFill>
                  <a:srgbClr val="07094A"/>
                </a:solidFill>
                <a:latin typeface="+mn-lt"/>
              </a:defRPr>
            </a:lvl4pPr>
            <a:lvl5pPr marL="0" indent="0">
              <a:spcBef>
                <a:spcPts val="0"/>
              </a:spcBef>
              <a:spcAft>
                <a:spcPts val="0"/>
              </a:spcAft>
              <a:buFont typeface="Arial" panose="020B0604020202020204" pitchFamily="34" charset="0"/>
              <a:buChar char="​"/>
              <a:defRPr sz="1400">
                <a:solidFill>
                  <a:srgbClr val="07094A"/>
                </a:solidFill>
                <a:latin typeface="+mn-lt"/>
              </a:defRPr>
            </a:lvl5pPr>
            <a:lvl6pPr marL="0" indent="0">
              <a:spcBef>
                <a:spcPts val="0"/>
              </a:spcBef>
              <a:spcAft>
                <a:spcPts val="0"/>
              </a:spcAft>
              <a:buFont typeface="Arial" panose="020B0604020202020204" pitchFamily="34" charset="0"/>
              <a:buChar char="​"/>
              <a:defRPr sz="14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Pladsholder til tekst 7">
            <a:extLst>
              <a:ext uri="{FF2B5EF4-FFF2-40B4-BE49-F238E27FC236}">
                <a16:creationId xmlns:a16="http://schemas.microsoft.com/office/drawing/2014/main" id="{0A33F85D-1870-4E2B-AC35-8C5DE60C5081}"/>
              </a:ext>
            </a:extLst>
          </p:cNvPr>
          <p:cNvSpPr>
            <a:spLocks noGrp="1"/>
          </p:cNvSpPr>
          <p:nvPr>
            <p:ph type="body" sz="quarter" idx="26" hasCustomPrompt="1"/>
          </p:nvPr>
        </p:nvSpPr>
        <p:spPr>
          <a:xfrm>
            <a:off x="8077048" y="3780000"/>
            <a:ext cx="3541939" cy="1933200"/>
          </a:xfrm>
          <a:solidFill>
            <a:srgbClr val="EDE8E6"/>
          </a:solidFill>
        </p:spPr>
        <p:txBody>
          <a:bodyPr lIns="216000" tIns="216000" rIns="216000" bIns="216000"/>
          <a:lstStyle>
            <a:lvl1pPr marL="0" indent="0">
              <a:spcBef>
                <a:spcPts val="0"/>
              </a:spcBef>
              <a:spcAft>
                <a:spcPts val="600"/>
              </a:spcAft>
              <a:buFont typeface="Arial" panose="020B0604020202020204" pitchFamily="34" charset="0"/>
              <a:buChar char="​"/>
              <a:defRPr sz="1600">
                <a:solidFill>
                  <a:schemeClr val="accent1"/>
                </a:solidFill>
                <a:latin typeface="+mj-lt"/>
              </a:defRPr>
            </a:lvl1pPr>
            <a:lvl2pPr marL="0" indent="0">
              <a:spcBef>
                <a:spcPts val="0"/>
              </a:spcBef>
              <a:buFont typeface="Arial" panose="020B0604020202020204" pitchFamily="34" charset="0"/>
              <a:buChar char="​"/>
              <a:defRPr sz="1400">
                <a:solidFill>
                  <a:srgbClr val="07094A"/>
                </a:solidFill>
                <a:latin typeface="+mn-lt"/>
              </a:defRPr>
            </a:lvl2pPr>
            <a:lvl3pPr marL="0" indent="0">
              <a:spcBef>
                <a:spcPts val="0"/>
              </a:spcBef>
              <a:buFont typeface="Arial" panose="020B0604020202020204" pitchFamily="34" charset="0"/>
              <a:buChar char="​"/>
              <a:defRPr sz="1400">
                <a:solidFill>
                  <a:srgbClr val="07094A"/>
                </a:solidFill>
                <a:latin typeface="+mn-lt"/>
              </a:defRPr>
            </a:lvl3pPr>
            <a:lvl4pPr marL="0" indent="0">
              <a:spcBef>
                <a:spcPts val="0"/>
              </a:spcBef>
              <a:spcAft>
                <a:spcPts val="0"/>
              </a:spcAft>
              <a:buFont typeface="Arial" panose="020B0604020202020204" pitchFamily="34" charset="0"/>
              <a:buChar char="​"/>
              <a:defRPr sz="1400">
                <a:solidFill>
                  <a:srgbClr val="07094A"/>
                </a:solidFill>
                <a:latin typeface="+mn-lt"/>
              </a:defRPr>
            </a:lvl4pPr>
            <a:lvl5pPr marL="0" indent="0">
              <a:spcBef>
                <a:spcPts val="0"/>
              </a:spcBef>
              <a:spcAft>
                <a:spcPts val="0"/>
              </a:spcAft>
              <a:buFont typeface="Arial" panose="020B0604020202020204" pitchFamily="34" charset="0"/>
              <a:buChar char="​"/>
              <a:defRPr sz="1400">
                <a:solidFill>
                  <a:srgbClr val="07094A"/>
                </a:solidFill>
                <a:latin typeface="+mn-lt"/>
              </a:defRPr>
            </a:lvl5pPr>
            <a:lvl6pPr marL="0" indent="0">
              <a:spcBef>
                <a:spcPts val="0"/>
              </a:spcBef>
              <a:spcAft>
                <a:spcPts val="0"/>
              </a:spcAft>
              <a:buFont typeface="Arial" panose="020B0604020202020204" pitchFamily="34" charset="0"/>
              <a:buChar char="​"/>
              <a:defRPr sz="1400">
                <a:solidFill>
                  <a:schemeClr val="tx2"/>
                </a:solidFill>
                <a:latin typeface="+mn-lt"/>
              </a:defRPr>
            </a:lvl6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6" name="Pladsholder til tekst 8">
            <a:extLst>
              <a:ext uri="{FF2B5EF4-FFF2-40B4-BE49-F238E27FC236}">
                <a16:creationId xmlns:a16="http://schemas.microsoft.com/office/drawing/2014/main" id="{40C15B35-D07A-49F1-B95E-FFF89CD8E71D}"/>
              </a:ext>
            </a:extLst>
          </p:cNvPr>
          <p:cNvSpPr>
            <a:spLocks noGrp="1"/>
          </p:cNvSpPr>
          <p:nvPr>
            <p:ph type="body" sz="quarter" idx="27" hasCustomPrompt="1"/>
          </p:nvPr>
        </p:nvSpPr>
        <p:spPr>
          <a:xfrm>
            <a:off x="566663" y="5713200"/>
            <a:ext cx="11050737" cy="630000"/>
          </a:xfrm>
        </p:spPr>
        <p:txBody>
          <a:bodyPr anchor="b" anchorCtr="0"/>
          <a:lstStyle>
            <a:lvl1pPr marL="0" indent="0">
              <a:lnSpc>
                <a:spcPct val="130000"/>
              </a:lnSpc>
              <a:spcBef>
                <a:spcPts val="0"/>
              </a:spcBef>
              <a:buNone/>
              <a:defRPr sz="800">
                <a:solidFill>
                  <a:srgbClr val="948D86"/>
                </a:solidFill>
              </a:defRPr>
            </a:lvl1pPr>
            <a:lvl2pPr marL="266373" indent="0">
              <a:buNone/>
              <a:defRPr sz="800">
                <a:solidFill>
                  <a:srgbClr val="948D86"/>
                </a:solidFill>
              </a:defRPr>
            </a:lvl2pPr>
            <a:lvl3pPr marL="489551" indent="0">
              <a:buNone/>
              <a:defRPr sz="800">
                <a:solidFill>
                  <a:srgbClr val="948D86"/>
                </a:solidFill>
              </a:defRPr>
            </a:lvl3pPr>
            <a:lvl4pPr marL="709129" indent="0">
              <a:buNone/>
              <a:defRPr sz="800">
                <a:solidFill>
                  <a:srgbClr val="948D86"/>
                </a:solidFill>
              </a:defRPr>
            </a:lvl4pPr>
            <a:lvl5pPr marL="914309" indent="0">
              <a:buNone/>
              <a:defRPr sz="800">
                <a:solidFill>
                  <a:srgbClr val="948D86"/>
                </a:solidFill>
              </a:defRPr>
            </a:lvl5pPr>
          </a:lstStyle>
          <a:p>
            <a:pPr lvl="0"/>
            <a:r>
              <a:rPr lang="da-DK" dirty="0"/>
              <a:t>Klik her for at tilføje kilder / fodnoter</a:t>
            </a:r>
          </a:p>
        </p:txBody>
      </p:sp>
      <p:sp>
        <p:nvSpPr>
          <p:cNvPr id="3" name="Date_DateCustomA">
            <a:extLst>
              <a:ext uri="{FF2B5EF4-FFF2-40B4-BE49-F238E27FC236}">
                <a16:creationId xmlns:a16="http://schemas.microsoft.com/office/drawing/2014/main" id="{7EBBC6C1-C0AF-42A0-9A17-73E4AC78057A}"/>
              </a:ext>
            </a:extLst>
          </p:cNvPr>
          <p:cNvSpPr>
            <a:spLocks noGrp="1"/>
          </p:cNvSpPr>
          <p:nvPr>
            <p:ph type="dt" sz="half" idx="10"/>
          </p:nvPr>
        </p:nvSpPr>
        <p:spPr/>
        <p:txBody>
          <a:bodyPr/>
          <a:lstStyle/>
          <a:p>
            <a:endParaRPr lang="da-DK" dirty="0"/>
          </a:p>
        </p:txBody>
      </p:sp>
      <p:sp>
        <p:nvSpPr>
          <p:cNvPr id="4" name="Pladsholder til sidefod 3">
            <a:extLst>
              <a:ext uri="{FF2B5EF4-FFF2-40B4-BE49-F238E27FC236}">
                <a16:creationId xmlns:a16="http://schemas.microsoft.com/office/drawing/2014/main" id="{1E0003C9-04DE-4EE1-85AD-F5497CB029F8}"/>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680714E6-BC47-4A25-81BF-DC6A5C78D2BF}"/>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9" name="Pladsholder til billede 6">
            <a:extLst>
              <a:ext uri="{FF2B5EF4-FFF2-40B4-BE49-F238E27FC236}">
                <a16:creationId xmlns:a16="http://schemas.microsoft.com/office/drawing/2014/main" id="{88AE4C57-5EE6-49E4-A764-6AA3789677F3}"/>
              </a:ext>
            </a:extLst>
          </p:cNvPr>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17" name="Pladsholder til tekst 16">
            <a:extLst>
              <a:ext uri="{FF2B5EF4-FFF2-40B4-BE49-F238E27FC236}">
                <a16:creationId xmlns:a16="http://schemas.microsoft.com/office/drawing/2014/main" id="{75CCD41E-26E3-4E2F-B2C6-AFC8FD2770AA}"/>
              </a:ext>
            </a:extLst>
          </p:cNvPr>
          <p:cNvSpPr>
            <a:spLocks noGrp="1" noChangeAspect="1"/>
          </p:cNvSpPr>
          <p:nvPr>
            <p:ph type="body" sz="quarter" idx="28" hasCustomPrompt="1"/>
          </p:nvPr>
        </p:nvSpPr>
        <p:spPr>
          <a:xfrm>
            <a:off x="3473548" y="3096246"/>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18" name="Pladsholder til tekst 17">
            <a:extLst>
              <a:ext uri="{FF2B5EF4-FFF2-40B4-BE49-F238E27FC236}">
                <a16:creationId xmlns:a16="http://schemas.microsoft.com/office/drawing/2014/main" id="{13D8608A-C742-43CF-A402-D506FDFEF03A}"/>
              </a:ext>
            </a:extLst>
          </p:cNvPr>
          <p:cNvSpPr>
            <a:spLocks noGrp="1" noChangeAspect="1"/>
          </p:cNvSpPr>
          <p:nvPr>
            <p:ph type="body" sz="quarter" idx="30" hasCustomPrompt="1"/>
          </p:nvPr>
        </p:nvSpPr>
        <p:spPr>
          <a:xfrm>
            <a:off x="7231459" y="3096246"/>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19" name="Pladsholder til tekst 18">
            <a:extLst>
              <a:ext uri="{FF2B5EF4-FFF2-40B4-BE49-F238E27FC236}">
                <a16:creationId xmlns:a16="http://schemas.microsoft.com/office/drawing/2014/main" id="{3C98EF01-737B-4FB1-9552-915C2A2129D2}"/>
              </a:ext>
            </a:extLst>
          </p:cNvPr>
          <p:cNvSpPr>
            <a:spLocks noGrp="1" noChangeAspect="1"/>
          </p:cNvSpPr>
          <p:nvPr>
            <p:ph type="body" sz="quarter" idx="31" hasCustomPrompt="1"/>
          </p:nvPr>
        </p:nvSpPr>
        <p:spPr>
          <a:xfrm>
            <a:off x="10985003" y="3096246"/>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1"/>
          </a:solidFill>
        </p:spPr>
        <p:txBody>
          <a:bodyPr wrap="square">
            <a:noAutofit/>
          </a:bodyPr>
          <a:lstStyle>
            <a:lvl1pPr marL="0" indent="0">
              <a:buNone/>
              <a:defRPr sz="100">
                <a:noFill/>
              </a:defRPr>
            </a:lvl1pPr>
          </a:lstStyle>
          <a:p>
            <a:pPr lvl="0"/>
            <a:r>
              <a:rPr lang="da-DK" dirty="0"/>
              <a:t>.</a:t>
            </a:r>
          </a:p>
        </p:txBody>
      </p:sp>
      <p:sp>
        <p:nvSpPr>
          <p:cNvPr id="20" name="Pladsholder til tekst 19">
            <a:extLst>
              <a:ext uri="{FF2B5EF4-FFF2-40B4-BE49-F238E27FC236}">
                <a16:creationId xmlns:a16="http://schemas.microsoft.com/office/drawing/2014/main" id="{091985B7-A22D-4817-B59E-B0ADC9EEA680}"/>
              </a:ext>
            </a:extLst>
          </p:cNvPr>
          <p:cNvSpPr>
            <a:spLocks noGrp="1" noChangeAspect="1"/>
          </p:cNvSpPr>
          <p:nvPr>
            <p:ph type="body" sz="quarter" idx="32" hasCustomPrompt="1"/>
          </p:nvPr>
        </p:nvSpPr>
        <p:spPr>
          <a:xfrm>
            <a:off x="3473548" y="5030870"/>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3"/>
          </a:solidFill>
        </p:spPr>
        <p:txBody>
          <a:bodyPr wrap="square">
            <a:noAutofit/>
          </a:bodyPr>
          <a:lstStyle>
            <a:lvl1pPr marL="0" indent="0">
              <a:buNone/>
              <a:defRPr sz="100">
                <a:noFill/>
              </a:defRPr>
            </a:lvl1pPr>
          </a:lstStyle>
          <a:p>
            <a:pPr lvl="0"/>
            <a:r>
              <a:rPr lang="da-DK" dirty="0"/>
              <a:t>.</a:t>
            </a:r>
          </a:p>
        </p:txBody>
      </p:sp>
      <p:sp>
        <p:nvSpPr>
          <p:cNvPr id="21" name="Pladsholder til tekst 20">
            <a:extLst>
              <a:ext uri="{FF2B5EF4-FFF2-40B4-BE49-F238E27FC236}">
                <a16:creationId xmlns:a16="http://schemas.microsoft.com/office/drawing/2014/main" id="{CAB173DE-D870-465F-BDB2-F76CC9AB0663}"/>
              </a:ext>
            </a:extLst>
          </p:cNvPr>
          <p:cNvSpPr>
            <a:spLocks noGrp="1" noChangeAspect="1"/>
          </p:cNvSpPr>
          <p:nvPr>
            <p:ph type="body" sz="quarter" idx="33" hasCustomPrompt="1"/>
          </p:nvPr>
        </p:nvSpPr>
        <p:spPr>
          <a:xfrm>
            <a:off x="7231459"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3"/>
          </a:solidFill>
        </p:spPr>
        <p:txBody>
          <a:bodyPr wrap="square">
            <a:noAutofit/>
          </a:bodyPr>
          <a:lstStyle>
            <a:lvl1pPr marL="0" indent="0">
              <a:buNone/>
              <a:defRPr sz="100">
                <a:noFill/>
              </a:defRPr>
            </a:lvl1pPr>
          </a:lstStyle>
          <a:p>
            <a:pPr lvl="0"/>
            <a:r>
              <a:rPr lang="da-DK" dirty="0"/>
              <a:t>.</a:t>
            </a:r>
          </a:p>
        </p:txBody>
      </p:sp>
      <p:sp>
        <p:nvSpPr>
          <p:cNvPr id="22" name="Pladsholder til tekst 21">
            <a:extLst>
              <a:ext uri="{FF2B5EF4-FFF2-40B4-BE49-F238E27FC236}">
                <a16:creationId xmlns:a16="http://schemas.microsoft.com/office/drawing/2014/main" id="{82CFF112-3115-409C-B07D-40E2D06AA632}"/>
              </a:ext>
            </a:extLst>
          </p:cNvPr>
          <p:cNvSpPr>
            <a:spLocks noGrp="1" noChangeAspect="1"/>
          </p:cNvSpPr>
          <p:nvPr>
            <p:ph type="body" sz="quarter" idx="34" hasCustomPrompt="1"/>
          </p:nvPr>
        </p:nvSpPr>
        <p:spPr>
          <a:xfrm>
            <a:off x="10985003" y="5222837"/>
            <a:ext cx="413983" cy="302400"/>
          </a:xfrm>
          <a:custGeom>
            <a:avLst/>
            <a:gdLst>
              <a:gd name="connsiteX0" fmla="*/ 1744663 w 2749550"/>
              <a:gd name="connsiteY0" fmla="*/ 0 h 2008187"/>
              <a:gd name="connsiteX1" fmla="*/ 2616200 w 2749550"/>
              <a:gd name="connsiteY1" fmla="*/ 871537 h 2008187"/>
              <a:gd name="connsiteX2" fmla="*/ 2749550 w 2749550"/>
              <a:gd name="connsiteY2" fmla="*/ 1004887 h 2008187"/>
              <a:gd name="connsiteX3" fmla="*/ 1751013 w 2749550"/>
              <a:gd name="connsiteY3" fmla="*/ 2008187 h 2008187"/>
              <a:gd name="connsiteX4" fmla="*/ 1616075 w 2749550"/>
              <a:gd name="connsiteY4" fmla="*/ 1871662 h 2008187"/>
              <a:gd name="connsiteX5" fmla="*/ 2395538 w 2749550"/>
              <a:gd name="connsiteY5" fmla="*/ 1090612 h 2008187"/>
              <a:gd name="connsiteX6" fmla="*/ 0 w 2749550"/>
              <a:gd name="connsiteY6" fmla="*/ 1090612 h 2008187"/>
              <a:gd name="connsiteX7" fmla="*/ 0 w 2749550"/>
              <a:gd name="connsiteY7" fmla="*/ 901700 h 2008187"/>
              <a:gd name="connsiteX8" fmla="*/ 2376488 w 2749550"/>
              <a:gd name="connsiteY8" fmla="*/ 901700 h 2008187"/>
              <a:gd name="connsiteX9" fmla="*/ 1611313 w 2749550"/>
              <a:gd name="connsiteY9" fmla="*/ 136525 h 200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9550" h="2008187">
                <a:moveTo>
                  <a:pt x="1744663" y="0"/>
                </a:moveTo>
                <a:lnTo>
                  <a:pt x="2616200" y="871537"/>
                </a:lnTo>
                <a:lnTo>
                  <a:pt x="2749550" y="1004887"/>
                </a:lnTo>
                <a:lnTo>
                  <a:pt x="1751013" y="2008187"/>
                </a:lnTo>
                <a:lnTo>
                  <a:pt x="1616075" y="1871662"/>
                </a:lnTo>
                <a:lnTo>
                  <a:pt x="2395538" y="1090612"/>
                </a:lnTo>
                <a:lnTo>
                  <a:pt x="0" y="1090612"/>
                </a:lnTo>
                <a:lnTo>
                  <a:pt x="0" y="901700"/>
                </a:lnTo>
                <a:lnTo>
                  <a:pt x="2376488" y="901700"/>
                </a:lnTo>
                <a:lnTo>
                  <a:pt x="1611313" y="136525"/>
                </a:lnTo>
                <a:close/>
              </a:path>
            </a:pathLst>
          </a:custGeom>
          <a:solidFill>
            <a:schemeClr val="accent3"/>
          </a:solidFill>
        </p:spPr>
        <p:txBody>
          <a:bodyPr wrap="square">
            <a:noAutofit/>
          </a:bodyPr>
          <a:lstStyle>
            <a:lvl1pPr marL="0" indent="0">
              <a:buNone/>
              <a:defRPr sz="100">
                <a:noFill/>
              </a:defRPr>
            </a:lvl1pPr>
          </a:lstStyle>
          <a:p>
            <a:pPr lvl="0"/>
            <a:r>
              <a:rPr lang="da-DK" dirty="0"/>
              <a:t>.</a:t>
            </a:r>
          </a:p>
        </p:txBody>
      </p:sp>
    </p:spTree>
    <p:extLst>
      <p:ext uri="{BB962C8B-B14F-4D97-AF65-F5344CB8AC3E}">
        <p14:creationId xmlns:p14="http://schemas.microsoft.com/office/powerpoint/2010/main" val="1132891155"/>
      </p:ext>
    </p:extLst>
  </p:cSld>
  <p:clrMapOvr>
    <a:masterClrMapping/>
  </p:clrMapOvr>
  <p:extLst>
    <p:ext uri="{DCECCB84-F9BA-43D5-87BE-67443E8EF086}">
      <p15:sldGuideLst xmlns:p15="http://schemas.microsoft.com/office/powerpoint/2012/main">
        <p15:guide id="1" orient="horz" pos="2381">
          <p15:clr>
            <a:srgbClr val="FBAE40"/>
          </p15:clr>
        </p15:guide>
        <p15:guide id="2" pos="2723">
          <p15:clr>
            <a:srgbClr val="FBAE40"/>
          </p15:clr>
        </p15:guide>
        <p15:guide id="3" pos="5088">
          <p15:clr>
            <a:srgbClr val="FBAE40"/>
          </p15:clr>
        </p15:guide>
        <p15:guide id="4" orient="horz" pos="2257">
          <p15:clr>
            <a:srgbClr val="FBAE40"/>
          </p15:clr>
        </p15:guide>
        <p15:guide id="5" pos="2591">
          <p15:clr>
            <a:srgbClr val="FBAE40"/>
          </p15:clr>
        </p15:guide>
        <p15:guide id="6" pos="4956">
          <p15:clr>
            <a:srgbClr val="FBAE40"/>
          </p15:clr>
        </p15:guide>
        <p15:guide id="7" orient="horz" pos="359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ighlig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ED7A6-F659-439D-957B-93F3F0180D36}"/>
              </a:ext>
            </a:extLst>
          </p:cNvPr>
          <p:cNvSpPr>
            <a:spLocks noGrp="1"/>
          </p:cNvSpPr>
          <p:nvPr>
            <p:ph type="title" hasCustomPrompt="1"/>
          </p:nvPr>
        </p:nvSpPr>
        <p:spPr/>
        <p:txBody>
          <a:bodyPr/>
          <a:lstStyle/>
          <a:p>
            <a:r>
              <a:rPr lang="da-DK" dirty="0"/>
              <a:t>Klik for at redigere i master</a:t>
            </a:r>
          </a:p>
        </p:txBody>
      </p:sp>
      <p:sp>
        <p:nvSpPr>
          <p:cNvPr id="7" name="Pladsholder til tekst 2">
            <a:extLst>
              <a:ext uri="{FF2B5EF4-FFF2-40B4-BE49-F238E27FC236}">
                <a16:creationId xmlns:a16="http://schemas.microsoft.com/office/drawing/2014/main" id="{8BAC0437-7AB5-4062-ADCC-C54F86F3BAF3}"/>
              </a:ext>
            </a:extLst>
          </p:cNvPr>
          <p:cNvSpPr>
            <a:spLocks noGrp="1"/>
          </p:cNvSpPr>
          <p:nvPr>
            <p:ph type="body" sz="quarter" idx="13" hasCustomPrompt="1"/>
          </p:nvPr>
        </p:nvSpPr>
        <p:spPr>
          <a:xfrm>
            <a:off x="566665" y="1659055"/>
            <a:ext cx="2052294" cy="1632927"/>
          </a:xfrm>
          <a:solidFill>
            <a:schemeClr val="tx1"/>
          </a:solidFill>
          <a:ln>
            <a:noFill/>
          </a:ln>
        </p:spPr>
        <p:txBody>
          <a:bodyPr lIns="144000" tIns="144000" rIns="144000" bIns="144000" anchor="ctr" anchorCtr="0"/>
          <a:lstStyle>
            <a:lvl1pPr marL="0" indent="0" algn="ctr">
              <a:buNone/>
              <a:defRPr sz="1200" b="1">
                <a:solidFill>
                  <a:schemeClr val="bg1"/>
                </a:solidFill>
              </a:defRPr>
            </a:lvl1pPr>
            <a:lvl2pPr marL="241654" indent="0">
              <a:buNone/>
              <a:defRPr>
                <a:solidFill>
                  <a:schemeClr val="bg1"/>
                </a:solidFill>
              </a:defRPr>
            </a:lvl2pPr>
            <a:lvl3pPr marL="444121" indent="0">
              <a:buNone/>
              <a:defRPr>
                <a:solidFill>
                  <a:schemeClr val="bg1"/>
                </a:solidFill>
              </a:defRPr>
            </a:lvl3pPr>
            <a:lvl4pPr marL="643322" indent="0">
              <a:buNone/>
              <a:defRPr>
                <a:solidFill>
                  <a:schemeClr val="bg1"/>
                </a:solidFill>
              </a:defRPr>
            </a:lvl4pPr>
            <a:lvl5pPr marL="829461" indent="0">
              <a:buNone/>
              <a:defRPr>
                <a:solidFill>
                  <a:schemeClr val="bg1"/>
                </a:solidFill>
              </a:defRPr>
            </a:lvl5pPr>
          </a:lstStyle>
          <a:p>
            <a:pPr lvl="0"/>
            <a:r>
              <a:rPr lang="da-DK" dirty="0"/>
              <a:t>Rediger typografien i masterens</a:t>
            </a:r>
          </a:p>
        </p:txBody>
      </p:sp>
      <p:sp>
        <p:nvSpPr>
          <p:cNvPr id="9" name="Pladsholder til tekst 3">
            <a:extLst>
              <a:ext uri="{FF2B5EF4-FFF2-40B4-BE49-F238E27FC236}">
                <a16:creationId xmlns:a16="http://schemas.microsoft.com/office/drawing/2014/main" id="{A33A9808-3B41-42AA-B1A6-CBB6630BB77E}"/>
              </a:ext>
            </a:extLst>
          </p:cNvPr>
          <p:cNvSpPr>
            <a:spLocks noGrp="1"/>
          </p:cNvSpPr>
          <p:nvPr>
            <p:ph type="body" sz="quarter" idx="14" hasCustomPrompt="1"/>
          </p:nvPr>
        </p:nvSpPr>
        <p:spPr>
          <a:xfrm>
            <a:off x="2618959" y="1659055"/>
            <a:ext cx="9000028" cy="1632927"/>
          </a:xfrm>
          <a:solidFill>
            <a:srgbClr val="EDE8E6"/>
          </a:solidFill>
          <a:ln>
            <a:noFill/>
          </a:ln>
        </p:spPr>
        <p:txBody>
          <a:bodyPr lIns="144000" tIns="144000" rIns="144000" bIns="144000" anchor="ctr" anchorCtr="0"/>
          <a:lstStyle>
            <a:lvl1pPr marL="195935" indent="-195935">
              <a:spcBef>
                <a:spcPts val="0"/>
              </a:spcBef>
              <a:spcAft>
                <a:spcPts val="1089"/>
              </a:spcAft>
              <a:buClrTx/>
              <a:defRPr sz="1000">
                <a:solidFill>
                  <a:schemeClr val="tx1"/>
                </a:solidFill>
              </a:defRPr>
            </a:lvl1pPr>
            <a:lvl2pPr marL="391871" indent="-195935">
              <a:spcBef>
                <a:spcPts val="0"/>
              </a:spcBef>
              <a:spcAft>
                <a:spcPts val="1089"/>
              </a:spcAft>
              <a:buClrTx/>
              <a:defRPr sz="1000">
                <a:solidFill>
                  <a:schemeClr val="tx1"/>
                </a:solidFill>
              </a:defRPr>
            </a:lvl2pPr>
            <a:lvl3pPr marL="587807" indent="-195935">
              <a:defRPr sz="907">
                <a:solidFill>
                  <a:schemeClr val="tx1"/>
                </a:solidFill>
              </a:defRPr>
            </a:lvl3pPr>
            <a:lvl4pPr marL="783743" indent="-195935">
              <a:defRPr sz="907">
                <a:solidFill>
                  <a:schemeClr val="tx1"/>
                </a:solidFill>
              </a:defRPr>
            </a:lvl4pPr>
            <a:lvl5pPr marL="979678" indent="-195935">
              <a:defRPr sz="907">
                <a:solidFill>
                  <a:schemeClr val="tx1"/>
                </a:solidFill>
              </a:defRPr>
            </a:lvl5pPr>
          </a:lstStyle>
          <a:p>
            <a:pPr lvl="0"/>
            <a:r>
              <a:rPr lang="da-DK" dirty="0"/>
              <a:t>Rediger typografien i masterens</a:t>
            </a:r>
          </a:p>
          <a:p>
            <a:pPr lvl="1"/>
            <a:r>
              <a:rPr lang="da-DK" dirty="0"/>
              <a:t>Andet niveau</a:t>
            </a:r>
          </a:p>
        </p:txBody>
      </p:sp>
      <p:sp>
        <p:nvSpPr>
          <p:cNvPr id="10" name="Pladsholder til tekst 4">
            <a:extLst>
              <a:ext uri="{FF2B5EF4-FFF2-40B4-BE49-F238E27FC236}">
                <a16:creationId xmlns:a16="http://schemas.microsoft.com/office/drawing/2014/main" id="{8889AF06-006D-4CCD-BA6E-313319D19785}"/>
              </a:ext>
            </a:extLst>
          </p:cNvPr>
          <p:cNvSpPr>
            <a:spLocks noGrp="1"/>
          </p:cNvSpPr>
          <p:nvPr>
            <p:ph type="body" sz="quarter" idx="15" hasCustomPrompt="1"/>
          </p:nvPr>
        </p:nvSpPr>
        <p:spPr>
          <a:xfrm>
            <a:off x="566665" y="3420251"/>
            <a:ext cx="2052294" cy="1632927"/>
          </a:xfrm>
          <a:solidFill>
            <a:schemeClr val="tx1"/>
          </a:solidFill>
          <a:ln>
            <a:noFill/>
          </a:ln>
        </p:spPr>
        <p:txBody>
          <a:bodyPr lIns="144000" tIns="144000" rIns="144000" bIns="144000" anchor="ctr" anchorCtr="0"/>
          <a:lstStyle>
            <a:lvl1pPr marL="0" indent="0" algn="ctr">
              <a:buNone/>
              <a:defRPr sz="1200" b="1">
                <a:solidFill>
                  <a:schemeClr val="bg1"/>
                </a:solidFill>
              </a:defRPr>
            </a:lvl1pPr>
            <a:lvl2pPr marL="241654" indent="0">
              <a:buNone/>
              <a:defRPr>
                <a:solidFill>
                  <a:schemeClr val="bg1"/>
                </a:solidFill>
              </a:defRPr>
            </a:lvl2pPr>
            <a:lvl3pPr marL="444121" indent="0">
              <a:buNone/>
              <a:defRPr>
                <a:solidFill>
                  <a:schemeClr val="bg1"/>
                </a:solidFill>
              </a:defRPr>
            </a:lvl3pPr>
            <a:lvl4pPr marL="643322" indent="0">
              <a:buNone/>
              <a:defRPr>
                <a:solidFill>
                  <a:schemeClr val="bg1"/>
                </a:solidFill>
              </a:defRPr>
            </a:lvl4pPr>
            <a:lvl5pPr marL="829461" indent="0">
              <a:buNone/>
              <a:defRPr>
                <a:solidFill>
                  <a:schemeClr val="bg1"/>
                </a:solidFill>
              </a:defRPr>
            </a:lvl5pPr>
          </a:lstStyle>
          <a:p>
            <a:pPr lvl="0"/>
            <a:r>
              <a:rPr lang="da-DK" dirty="0"/>
              <a:t>Rediger typografien i masterens</a:t>
            </a:r>
          </a:p>
        </p:txBody>
      </p:sp>
      <p:sp>
        <p:nvSpPr>
          <p:cNvPr id="11" name="Pladsholder til tekst 5">
            <a:extLst>
              <a:ext uri="{FF2B5EF4-FFF2-40B4-BE49-F238E27FC236}">
                <a16:creationId xmlns:a16="http://schemas.microsoft.com/office/drawing/2014/main" id="{5BC049EE-1470-4BA6-AFBF-ABEE5D5640A1}"/>
              </a:ext>
            </a:extLst>
          </p:cNvPr>
          <p:cNvSpPr>
            <a:spLocks noGrp="1"/>
          </p:cNvSpPr>
          <p:nvPr>
            <p:ph type="body" sz="quarter" idx="16" hasCustomPrompt="1"/>
          </p:nvPr>
        </p:nvSpPr>
        <p:spPr>
          <a:xfrm>
            <a:off x="2618959" y="3420251"/>
            <a:ext cx="9000028" cy="1632927"/>
          </a:xfrm>
          <a:solidFill>
            <a:srgbClr val="EDE8E6"/>
          </a:solidFill>
          <a:ln>
            <a:noFill/>
          </a:ln>
        </p:spPr>
        <p:txBody>
          <a:bodyPr lIns="144000" tIns="144000" rIns="144000" bIns="144000" anchor="ctr" anchorCtr="0"/>
          <a:lstStyle>
            <a:lvl1pPr marL="195935" indent="-195935">
              <a:spcBef>
                <a:spcPts val="0"/>
              </a:spcBef>
              <a:spcAft>
                <a:spcPts val="1089"/>
              </a:spcAft>
              <a:buClrTx/>
              <a:defRPr sz="1000">
                <a:solidFill>
                  <a:schemeClr val="tx1"/>
                </a:solidFill>
              </a:defRPr>
            </a:lvl1pPr>
            <a:lvl2pPr marL="391871" indent="-195935">
              <a:spcBef>
                <a:spcPts val="0"/>
              </a:spcBef>
              <a:spcAft>
                <a:spcPts val="1089"/>
              </a:spcAft>
              <a:buClrTx/>
              <a:defRPr sz="1000">
                <a:solidFill>
                  <a:schemeClr val="tx1"/>
                </a:solidFill>
              </a:defRPr>
            </a:lvl2pPr>
            <a:lvl3pPr marL="587807" indent="-195935">
              <a:defRPr sz="907">
                <a:solidFill>
                  <a:schemeClr val="tx1"/>
                </a:solidFill>
              </a:defRPr>
            </a:lvl3pPr>
            <a:lvl4pPr marL="783743" indent="-195935">
              <a:defRPr sz="907">
                <a:solidFill>
                  <a:schemeClr val="tx1"/>
                </a:solidFill>
              </a:defRPr>
            </a:lvl4pPr>
            <a:lvl5pPr marL="979678" indent="-195935">
              <a:defRPr sz="907">
                <a:solidFill>
                  <a:schemeClr val="tx1"/>
                </a:solidFill>
              </a:defRPr>
            </a:lvl5pPr>
          </a:lstStyle>
          <a:p>
            <a:pPr lvl="0"/>
            <a:r>
              <a:rPr lang="da-DK" dirty="0"/>
              <a:t>Rediger typografien i masterens</a:t>
            </a:r>
          </a:p>
          <a:p>
            <a:pPr lvl="1"/>
            <a:r>
              <a:rPr lang="da-DK" dirty="0"/>
              <a:t>Andet niveau</a:t>
            </a:r>
          </a:p>
        </p:txBody>
      </p:sp>
      <p:sp>
        <p:nvSpPr>
          <p:cNvPr id="12" name="Pladsholder til tekst 6">
            <a:extLst>
              <a:ext uri="{FF2B5EF4-FFF2-40B4-BE49-F238E27FC236}">
                <a16:creationId xmlns:a16="http://schemas.microsoft.com/office/drawing/2014/main" id="{3119D79E-CA8F-4343-A86E-01FBC0FFA4E7}"/>
              </a:ext>
            </a:extLst>
          </p:cNvPr>
          <p:cNvSpPr>
            <a:spLocks noGrp="1"/>
          </p:cNvSpPr>
          <p:nvPr>
            <p:ph type="body" sz="quarter" idx="17" hasCustomPrompt="1"/>
          </p:nvPr>
        </p:nvSpPr>
        <p:spPr>
          <a:xfrm>
            <a:off x="566665" y="5181445"/>
            <a:ext cx="2052294" cy="1108230"/>
          </a:xfrm>
          <a:solidFill>
            <a:schemeClr val="tx1"/>
          </a:solidFill>
          <a:ln>
            <a:noFill/>
          </a:ln>
        </p:spPr>
        <p:txBody>
          <a:bodyPr lIns="144000" tIns="144000" rIns="144000" bIns="144000" anchor="ctr" anchorCtr="0"/>
          <a:lstStyle>
            <a:lvl1pPr marL="0" indent="0" algn="ctr">
              <a:buNone/>
              <a:defRPr sz="1200" b="1">
                <a:solidFill>
                  <a:schemeClr val="bg1"/>
                </a:solidFill>
              </a:defRPr>
            </a:lvl1pPr>
            <a:lvl2pPr marL="241654" indent="0">
              <a:buNone/>
              <a:defRPr>
                <a:solidFill>
                  <a:schemeClr val="bg1"/>
                </a:solidFill>
              </a:defRPr>
            </a:lvl2pPr>
            <a:lvl3pPr marL="444121" indent="0">
              <a:buNone/>
              <a:defRPr>
                <a:solidFill>
                  <a:schemeClr val="bg1"/>
                </a:solidFill>
              </a:defRPr>
            </a:lvl3pPr>
            <a:lvl4pPr marL="643322" indent="0">
              <a:buNone/>
              <a:defRPr>
                <a:solidFill>
                  <a:schemeClr val="bg1"/>
                </a:solidFill>
              </a:defRPr>
            </a:lvl4pPr>
            <a:lvl5pPr marL="829461" indent="0">
              <a:buNone/>
              <a:defRPr>
                <a:solidFill>
                  <a:schemeClr val="bg1"/>
                </a:solidFill>
              </a:defRPr>
            </a:lvl5pPr>
          </a:lstStyle>
          <a:p>
            <a:pPr lvl="0"/>
            <a:r>
              <a:rPr lang="da-DK" dirty="0"/>
              <a:t>Rediger typografien i masterens</a:t>
            </a:r>
          </a:p>
        </p:txBody>
      </p:sp>
      <p:sp>
        <p:nvSpPr>
          <p:cNvPr id="13" name="Pladsholder til tekst 7">
            <a:extLst>
              <a:ext uri="{FF2B5EF4-FFF2-40B4-BE49-F238E27FC236}">
                <a16:creationId xmlns:a16="http://schemas.microsoft.com/office/drawing/2014/main" id="{B56612E9-9034-4945-A991-2AE79CB7CD43}"/>
              </a:ext>
            </a:extLst>
          </p:cNvPr>
          <p:cNvSpPr>
            <a:spLocks noGrp="1"/>
          </p:cNvSpPr>
          <p:nvPr>
            <p:ph type="body" sz="quarter" idx="18" hasCustomPrompt="1"/>
          </p:nvPr>
        </p:nvSpPr>
        <p:spPr>
          <a:xfrm>
            <a:off x="2618959" y="5181445"/>
            <a:ext cx="9000028" cy="1108230"/>
          </a:xfrm>
          <a:solidFill>
            <a:srgbClr val="EDE8E6"/>
          </a:solidFill>
          <a:ln>
            <a:noFill/>
          </a:ln>
        </p:spPr>
        <p:txBody>
          <a:bodyPr lIns="144000" tIns="144000" rIns="144000" bIns="144000" anchor="ctr" anchorCtr="0"/>
          <a:lstStyle>
            <a:lvl1pPr marL="195935" indent="-195935">
              <a:spcBef>
                <a:spcPts val="0"/>
              </a:spcBef>
              <a:spcAft>
                <a:spcPts val="1089"/>
              </a:spcAft>
              <a:buClrTx/>
              <a:defRPr sz="1000">
                <a:solidFill>
                  <a:schemeClr val="tx1"/>
                </a:solidFill>
              </a:defRPr>
            </a:lvl1pPr>
            <a:lvl2pPr marL="391871" indent="-195935">
              <a:spcBef>
                <a:spcPts val="0"/>
              </a:spcBef>
              <a:spcAft>
                <a:spcPts val="1089"/>
              </a:spcAft>
              <a:buClrTx/>
              <a:defRPr sz="1000">
                <a:solidFill>
                  <a:schemeClr val="tx1"/>
                </a:solidFill>
              </a:defRPr>
            </a:lvl2pPr>
            <a:lvl3pPr marL="587807" indent="-195935">
              <a:defRPr sz="907">
                <a:solidFill>
                  <a:schemeClr val="tx1"/>
                </a:solidFill>
              </a:defRPr>
            </a:lvl3pPr>
            <a:lvl4pPr marL="783743" indent="-195935">
              <a:defRPr sz="907">
                <a:solidFill>
                  <a:schemeClr val="tx1"/>
                </a:solidFill>
              </a:defRPr>
            </a:lvl4pPr>
            <a:lvl5pPr marL="979678" indent="-195935">
              <a:defRPr sz="907">
                <a:solidFill>
                  <a:schemeClr val="tx1"/>
                </a:solidFill>
              </a:defRPr>
            </a:lvl5pPr>
          </a:lstStyle>
          <a:p>
            <a:pPr lvl="0"/>
            <a:r>
              <a:rPr lang="da-DK" dirty="0"/>
              <a:t>Rediger typografien i masterens</a:t>
            </a:r>
          </a:p>
          <a:p>
            <a:pPr lvl="1"/>
            <a:r>
              <a:rPr lang="da-DK" dirty="0"/>
              <a:t>Andet niveau</a:t>
            </a:r>
          </a:p>
        </p:txBody>
      </p:sp>
      <p:sp>
        <p:nvSpPr>
          <p:cNvPr id="15" name="Pladsholder til billede 6">
            <a:extLst>
              <a:ext uri="{FF2B5EF4-FFF2-40B4-BE49-F238E27FC236}">
                <a16:creationId xmlns:a16="http://schemas.microsoft.com/office/drawing/2014/main" id="{EF66DBB0-1E2D-43B5-AF79-5C0BD7A13713}"/>
              </a:ext>
            </a:extLst>
          </p:cNvPr>
          <p:cNvSpPr>
            <a:spLocks noGrp="1"/>
          </p:cNvSpPr>
          <p:nvPr>
            <p:ph type="pic" sz="quarter" idx="19"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6" name="Date_DateCustomA">
            <a:extLst>
              <a:ext uri="{FF2B5EF4-FFF2-40B4-BE49-F238E27FC236}">
                <a16:creationId xmlns:a16="http://schemas.microsoft.com/office/drawing/2014/main" id="{6F742C7A-0AAE-4F4B-BE04-386E798A3F22}"/>
              </a:ext>
            </a:extLst>
          </p:cNvPr>
          <p:cNvSpPr>
            <a:spLocks noGrp="1"/>
          </p:cNvSpPr>
          <p:nvPr>
            <p:ph type="dt" sz="half" idx="20"/>
          </p:nvPr>
        </p:nvSpPr>
        <p:spPr/>
        <p:txBody>
          <a:bodyPr/>
          <a:lstStyle/>
          <a:p>
            <a:endParaRPr lang="da-DK" dirty="0"/>
          </a:p>
        </p:txBody>
      </p:sp>
      <p:sp>
        <p:nvSpPr>
          <p:cNvPr id="8" name="Pladsholder til sidefod 7">
            <a:extLst>
              <a:ext uri="{FF2B5EF4-FFF2-40B4-BE49-F238E27FC236}">
                <a16:creationId xmlns:a16="http://schemas.microsoft.com/office/drawing/2014/main" id="{8DD84ACE-F18C-4085-86CA-E5018A4459FC}"/>
              </a:ext>
            </a:extLst>
          </p:cNvPr>
          <p:cNvSpPr>
            <a:spLocks noGrp="1"/>
          </p:cNvSpPr>
          <p:nvPr>
            <p:ph type="ftr" sz="quarter" idx="21"/>
          </p:nvPr>
        </p:nvSpPr>
        <p:spPr/>
        <p:txBody>
          <a:bodyPr/>
          <a:lstStyle/>
          <a:p>
            <a:endParaRPr lang="da-DK" dirty="0"/>
          </a:p>
        </p:txBody>
      </p:sp>
      <p:sp>
        <p:nvSpPr>
          <p:cNvPr id="16" name="Pladsholder til slidenummer 15">
            <a:extLst>
              <a:ext uri="{FF2B5EF4-FFF2-40B4-BE49-F238E27FC236}">
                <a16:creationId xmlns:a16="http://schemas.microsoft.com/office/drawing/2014/main" id="{CE6F6A10-7FD5-4873-9BD2-BC15F298BC4F}"/>
              </a:ext>
            </a:extLst>
          </p:cNvPr>
          <p:cNvSpPr>
            <a:spLocks noGrp="1"/>
          </p:cNvSpPr>
          <p:nvPr>
            <p:ph type="sldNum" sz="quarter" idx="2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641215695"/>
      </p:ext>
    </p:extLst>
  </p:cSld>
  <p:clrMapOvr>
    <a:masterClrMapping/>
  </p:clrMapOvr>
  <p:extLst>
    <p:ext uri="{DCECCB84-F9BA-43D5-87BE-67443E8EF086}">
      <p15:sldGuideLst xmlns:p15="http://schemas.microsoft.com/office/powerpoint/2012/main">
        <p15:guide id="1" pos="164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erlekæ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AB48B-C489-4E82-B09A-43D6078AD008}"/>
              </a:ext>
            </a:extLst>
          </p:cNvPr>
          <p:cNvSpPr>
            <a:spLocks noGrp="1"/>
          </p:cNvSpPr>
          <p:nvPr>
            <p:ph type="title"/>
          </p:nvPr>
        </p:nvSpPr>
        <p:spPr>
          <a:xfrm>
            <a:off x="566664" y="491396"/>
            <a:ext cx="10481835" cy="959717"/>
          </a:xfrm>
        </p:spPr>
        <p:txBody>
          <a:bodyPr/>
          <a:lstStyle/>
          <a:p>
            <a:r>
              <a:rPr lang="da-DK"/>
              <a:t>Klik for at redigere titeltypografien i masteren</a:t>
            </a:r>
            <a:endParaRPr lang="da-DK" dirty="0"/>
          </a:p>
        </p:txBody>
      </p:sp>
      <p:sp>
        <p:nvSpPr>
          <p:cNvPr id="28" name="Pladsholder til tekst 1">
            <a:extLst>
              <a:ext uri="{FF2B5EF4-FFF2-40B4-BE49-F238E27FC236}">
                <a16:creationId xmlns:a16="http://schemas.microsoft.com/office/drawing/2014/main" id="{25641193-F5BD-4DB0-8D1F-9F097FD779F4}"/>
              </a:ext>
            </a:extLst>
          </p:cNvPr>
          <p:cNvSpPr>
            <a:spLocks noGrp="1"/>
          </p:cNvSpPr>
          <p:nvPr>
            <p:ph type="body" sz="quarter" idx="13"/>
          </p:nvPr>
        </p:nvSpPr>
        <p:spPr>
          <a:xfrm>
            <a:off x="3784042" y="1655763"/>
            <a:ext cx="873110" cy="873224"/>
          </a:xfrm>
          <a:solidFill>
            <a:schemeClr val="accent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32" name="Pladsholder til tekst 2">
            <a:extLst>
              <a:ext uri="{FF2B5EF4-FFF2-40B4-BE49-F238E27FC236}">
                <a16:creationId xmlns:a16="http://schemas.microsoft.com/office/drawing/2014/main" id="{2D332EFF-8D1C-4E72-A09F-2AC95719142E}"/>
              </a:ext>
            </a:extLst>
          </p:cNvPr>
          <p:cNvSpPr>
            <a:spLocks noGrp="1"/>
          </p:cNvSpPr>
          <p:nvPr>
            <p:ph type="body" sz="quarter" idx="15"/>
          </p:nvPr>
        </p:nvSpPr>
        <p:spPr>
          <a:xfrm>
            <a:off x="5649612" y="1655763"/>
            <a:ext cx="873110" cy="873224"/>
          </a:xfrm>
          <a:solidFill>
            <a:schemeClr val="accent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4BA2860A-8230-4435-9E35-58F022F89319}"/>
              </a:ext>
            </a:extLst>
          </p:cNvPr>
          <p:cNvSpPr>
            <a:spLocks noGrp="1"/>
          </p:cNvSpPr>
          <p:nvPr>
            <p:ph type="body" sz="quarter" idx="16"/>
          </p:nvPr>
        </p:nvSpPr>
        <p:spPr>
          <a:xfrm>
            <a:off x="6582446" y="1655763"/>
            <a:ext cx="873110" cy="873224"/>
          </a:xfrm>
          <a:solidFill>
            <a:schemeClr val="accent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34" name="Pladsholder til tekst 4">
            <a:extLst>
              <a:ext uri="{FF2B5EF4-FFF2-40B4-BE49-F238E27FC236}">
                <a16:creationId xmlns:a16="http://schemas.microsoft.com/office/drawing/2014/main" id="{2C00452B-A80A-4390-8C2E-0A95C0AB00FD}"/>
              </a:ext>
            </a:extLst>
          </p:cNvPr>
          <p:cNvSpPr>
            <a:spLocks noGrp="1"/>
          </p:cNvSpPr>
          <p:nvPr>
            <p:ph type="body" sz="quarter" idx="17"/>
          </p:nvPr>
        </p:nvSpPr>
        <p:spPr>
          <a:xfrm>
            <a:off x="7515280" y="1655763"/>
            <a:ext cx="873110" cy="873224"/>
          </a:xfrm>
          <a:solidFill>
            <a:schemeClr val="accent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35" name="Pladsholder til tekst 5">
            <a:extLst>
              <a:ext uri="{FF2B5EF4-FFF2-40B4-BE49-F238E27FC236}">
                <a16:creationId xmlns:a16="http://schemas.microsoft.com/office/drawing/2014/main" id="{D5C571FA-065A-4589-BCD5-58524B50570F}"/>
              </a:ext>
            </a:extLst>
          </p:cNvPr>
          <p:cNvSpPr>
            <a:spLocks noGrp="1"/>
          </p:cNvSpPr>
          <p:nvPr>
            <p:ph type="body" sz="quarter" idx="18"/>
          </p:nvPr>
        </p:nvSpPr>
        <p:spPr>
          <a:xfrm>
            <a:off x="7515280" y="2594397"/>
            <a:ext cx="873110" cy="873224"/>
          </a:xfrm>
          <a:solidFill>
            <a:schemeClr val="accent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46" name="Pladsholder til tekst 6">
            <a:extLst>
              <a:ext uri="{FF2B5EF4-FFF2-40B4-BE49-F238E27FC236}">
                <a16:creationId xmlns:a16="http://schemas.microsoft.com/office/drawing/2014/main" id="{6A4C2D2A-EF56-4560-A984-8FB26D31E409}"/>
              </a:ext>
            </a:extLst>
          </p:cNvPr>
          <p:cNvSpPr>
            <a:spLocks noGrp="1"/>
          </p:cNvSpPr>
          <p:nvPr>
            <p:ph type="body" sz="quarter" idx="24"/>
          </p:nvPr>
        </p:nvSpPr>
        <p:spPr>
          <a:xfrm>
            <a:off x="7515280" y="4471566"/>
            <a:ext cx="873110" cy="873224"/>
          </a:xfrm>
          <a:solidFill>
            <a:schemeClr val="accent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47" name="Pladsholder til tekst 7">
            <a:extLst>
              <a:ext uri="{FF2B5EF4-FFF2-40B4-BE49-F238E27FC236}">
                <a16:creationId xmlns:a16="http://schemas.microsoft.com/office/drawing/2014/main" id="{05C7D599-B564-4434-96C6-DADD36425CAF}"/>
              </a:ext>
            </a:extLst>
          </p:cNvPr>
          <p:cNvSpPr>
            <a:spLocks noGrp="1"/>
          </p:cNvSpPr>
          <p:nvPr>
            <p:ph type="body" sz="quarter" idx="25"/>
          </p:nvPr>
        </p:nvSpPr>
        <p:spPr>
          <a:xfrm>
            <a:off x="6582446" y="5410101"/>
            <a:ext cx="873110" cy="873224"/>
          </a:xfrm>
          <a:solidFill>
            <a:schemeClr val="accent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48" name="Pladsholder til tekst 8">
            <a:extLst>
              <a:ext uri="{FF2B5EF4-FFF2-40B4-BE49-F238E27FC236}">
                <a16:creationId xmlns:a16="http://schemas.microsoft.com/office/drawing/2014/main" id="{6E4CE8E3-5064-4D7C-B0FD-F75F16C683C6}"/>
              </a:ext>
            </a:extLst>
          </p:cNvPr>
          <p:cNvSpPr>
            <a:spLocks noGrp="1"/>
          </p:cNvSpPr>
          <p:nvPr>
            <p:ph type="body" sz="quarter" idx="26"/>
          </p:nvPr>
        </p:nvSpPr>
        <p:spPr>
          <a:xfrm>
            <a:off x="4716826" y="5410101"/>
            <a:ext cx="873110" cy="873224"/>
          </a:xfrm>
          <a:solidFill>
            <a:schemeClr val="accent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49" name="Pladsholder til tekst 9">
            <a:extLst>
              <a:ext uri="{FF2B5EF4-FFF2-40B4-BE49-F238E27FC236}">
                <a16:creationId xmlns:a16="http://schemas.microsoft.com/office/drawing/2014/main" id="{AA0786E5-5ABD-4274-82F3-1E04643F5E07}"/>
              </a:ext>
            </a:extLst>
          </p:cNvPr>
          <p:cNvSpPr>
            <a:spLocks noGrp="1"/>
          </p:cNvSpPr>
          <p:nvPr>
            <p:ph type="body" sz="quarter" idx="27"/>
          </p:nvPr>
        </p:nvSpPr>
        <p:spPr>
          <a:xfrm>
            <a:off x="3784042" y="5410101"/>
            <a:ext cx="873110" cy="873224"/>
          </a:xfrm>
          <a:solidFill>
            <a:schemeClr val="accent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50" name="Pladsholder til tekst 10">
            <a:extLst>
              <a:ext uri="{FF2B5EF4-FFF2-40B4-BE49-F238E27FC236}">
                <a16:creationId xmlns:a16="http://schemas.microsoft.com/office/drawing/2014/main" id="{72F510C8-ADEC-4499-81BC-9EBC2DACBDDB}"/>
              </a:ext>
            </a:extLst>
          </p:cNvPr>
          <p:cNvSpPr>
            <a:spLocks noGrp="1"/>
          </p:cNvSpPr>
          <p:nvPr>
            <p:ph type="body" sz="quarter" idx="28"/>
          </p:nvPr>
        </p:nvSpPr>
        <p:spPr>
          <a:xfrm>
            <a:off x="3784042" y="3532932"/>
            <a:ext cx="873110" cy="873224"/>
          </a:xfrm>
          <a:solidFill>
            <a:schemeClr val="accent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30" name="Pladsholder til billede 1">
            <a:extLst>
              <a:ext uri="{FF2B5EF4-FFF2-40B4-BE49-F238E27FC236}">
                <a16:creationId xmlns:a16="http://schemas.microsoft.com/office/drawing/2014/main" id="{5EB66B01-9A8B-4666-A98B-3DFBD9A7A884}"/>
              </a:ext>
            </a:extLst>
          </p:cNvPr>
          <p:cNvSpPr>
            <a:spLocks noGrp="1"/>
          </p:cNvSpPr>
          <p:nvPr>
            <p:ph type="pic" sz="quarter" idx="14" hasCustomPrompt="1"/>
          </p:nvPr>
        </p:nvSpPr>
        <p:spPr>
          <a:xfrm>
            <a:off x="4716877" y="1655763"/>
            <a:ext cx="873011" cy="873125"/>
          </a:xfrm>
          <a:blipFill>
            <a:blip r:embed="rId2"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45" name="Pladsholder til billede 2">
            <a:extLst>
              <a:ext uri="{FF2B5EF4-FFF2-40B4-BE49-F238E27FC236}">
                <a16:creationId xmlns:a16="http://schemas.microsoft.com/office/drawing/2014/main" id="{F5F2A913-09AD-49B4-85B5-C7030522D5B6}"/>
              </a:ext>
            </a:extLst>
          </p:cNvPr>
          <p:cNvSpPr>
            <a:spLocks noGrp="1"/>
          </p:cNvSpPr>
          <p:nvPr>
            <p:ph type="pic" sz="quarter" idx="23" hasCustomPrompt="1"/>
          </p:nvPr>
        </p:nvSpPr>
        <p:spPr>
          <a:xfrm>
            <a:off x="7515280" y="3533032"/>
            <a:ext cx="873011" cy="873125"/>
          </a:xfrm>
          <a:blipFill>
            <a:blip r:embed="rId3"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41" name="Pladsholder til billede 3">
            <a:extLst>
              <a:ext uri="{FF2B5EF4-FFF2-40B4-BE49-F238E27FC236}">
                <a16:creationId xmlns:a16="http://schemas.microsoft.com/office/drawing/2014/main" id="{9A1AF89C-C58C-4D58-9ACF-A9846A3D287C}"/>
              </a:ext>
            </a:extLst>
          </p:cNvPr>
          <p:cNvSpPr>
            <a:spLocks noGrp="1"/>
          </p:cNvSpPr>
          <p:nvPr>
            <p:ph type="pic" sz="quarter" idx="19" hasCustomPrompt="1"/>
          </p:nvPr>
        </p:nvSpPr>
        <p:spPr>
          <a:xfrm>
            <a:off x="3784141" y="2594398"/>
            <a:ext cx="873011" cy="873125"/>
          </a:xfrm>
          <a:blipFill>
            <a:blip r:embed="rId4"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42" name="Pladsholder til billede 4">
            <a:extLst>
              <a:ext uri="{FF2B5EF4-FFF2-40B4-BE49-F238E27FC236}">
                <a16:creationId xmlns:a16="http://schemas.microsoft.com/office/drawing/2014/main" id="{907892BD-4933-487F-B827-D31B19E7238C}"/>
              </a:ext>
            </a:extLst>
          </p:cNvPr>
          <p:cNvSpPr>
            <a:spLocks noGrp="1"/>
          </p:cNvSpPr>
          <p:nvPr>
            <p:ph type="pic" sz="quarter" idx="20" hasCustomPrompt="1"/>
          </p:nvPr>
        </p:nvSpPr>
        <p:spPr>
          <a:xfrm>
            <a:off x="3784141" y="4471567"/>
            <a:ext cx="873011" cy="873125"/>
          </a:xfrm>
          <a:blipFill>
            <a:blip r:embed="rId5"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43" name="Pladsholder til billede 5">
            <a:extLst>
              <a:ext uri="{FF2B5EF4-FFF2-40B4-BE49-F238E27FC236}">
                <a16:creationId xmlns:a16="http://schemas.microsoft.com/office/drawing/2014/main" id="{D5BFA5A0-A5C7-4F75-BC97-73FA64B9E151}"/>
              </a:ext>
            </a:extLst>
          </p:cNvPr>
          <p:cNvSpPr>
            <a:spLocks noGrp="1"/>
          </p:cNvSpPr>
          <p:nvPr>
            <p:ph type="pic" sz="quarter" idx="21" hasCustomPrompt="1"/>
          </p:nvPr>
        </p:nvSpPr>
        <p:spPr>
          <a:xfrm>
            <a:off x="5649711" y="5410201"/>
            <a:ext cx="873011" cy="873125"/>
          </a:xfrm>
          <a:blipFill>
            <a:blip r:embed="rId6"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44" name="Pladsholder til billede 6">
            <a:extLst>
              <a:ext uri="{FF2B5EF4-FFF2-40B4-BE49-F238E27FC236}">
                <a16:creationId xmlns:a16="http://schemas.microsoft.com/office/drawing/2014/main" id="{1CD89F87-58D7-450E-A3CA-1E7726CE46D3}"/>
              </a:ext>
            </a:extLst>
          </p:cNvPr>
          <p:cNvSpPr>
            <a:spLocks noGrp="1"/>
          </p:cNvSpPr>
          <p:nvPr>
            <p:ph type="pic" sz="quarter" idx="22" hasCustomPrompt="1"/>
          </p:nvPr>
        </p:nvSpPr>
        <p:spPr>
          <a:xfrm>
            <a:off x="7515280" y="5410201"/>
            <a:ext cx="873011" cy="873125"/>
          </a:xfrm>
          <a:blipFill>
            <a:blip r:embed="rId7"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3" name="Pladsholder til dato 2">
            <a:extLst>
              <a:ext uri="{FF2B5EF4-FFF2-40B4-BE49-F238E27FC236}">
                <a16:creationId xmlns:a16="http://schemas.microsoft.com/office/drawing/2014/main" id="{49A057DD-EC11-4737-A218-A08FC93AA4A1}"/>
              </a:ext>
            </a:extLst>
          </p:cNvPr>
          <p:cNvSpPr>
            <a:spLocks noGrp="1"/>
          </p:cNvSpPr>
          <p:nvPr>
            <p:ph type="dt" sz="half" idx="10"/>
          </p:nvPr>
        </p:nvSpPr>
        <p:spPr/>
        <p:txBody>
          <a:bodyPr/>
          <a:lstStyle/>
          <a:p>
            <a:endParaRPr lang="en-GB" dirty="0"/>
          </a:p>
        </p:txBody>
      </p:sp>
      <p:sp>
        <p:nvSpPr>
          <p:cNvPr id="4" name="Pladsholder til sidefod 3">
            <a:extLst>
              <a:ext uri="{FF2B5EF4-FFF2-40B4-BE49-F238E27FC236}">
                <a16:creationId xmlns:a16="http://schemas.microsoft.com/office/drawing/2014/main" id="{0453E984-67AC-4C98-B8D1-D7499E96E0AB}"/>
              </a:ext>
            </a:extLst>
          </p:cNvPr>
          <p:cNvSpPr>
            <a:spLocks noGrp="1"/>
          </p:cNvSpPr>
          <p:nvPr>
            <p:ph type="ftr" sz="quarter" idx="11"/>
          </p:nvPr>
        </p:nvSpPr>
        <p:spPr/>
        <p:txBody>
          <a:bodyPr/>
          <a:lstStyle/>
          <a:p>
            <a:endParaRPr lang="en-GB" dirty="0"/>
          </a:p>
        </p:txBody>
      </p:sp>
      <p:sp>
        <p:nvSpPr>
          <p:cNvPr id="5" name="Pladsholder til slidenummer 4">
            <a:extLst>
              <a:ext uri="{FF2B5EF4-FFF2-40B4-BE49-F238E27FC236}">
                <a16:creationId xmlns:a16="http://schemas.microsoft.com/office/drawing/2014/main" id="{FD82CAF2-5FDF-4D30-9BD7-24CA2A886B37}"/>
              </a:ext>
            </a:extLst>
          </p:cNvPr>
          <p:cNvSpPr>
            <a:spLocks noGrp="1"/>
          </p:cNvSpPr>
          <p:nvPr>
            <p:ph type="sldNum" sz="quarter" idx="12"/>
          </p:nvPr>
        </p:nvSpPr>
        <p:spPr/>
        <p:txBody>
          <a:body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6315653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erlekæ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AB48B-C489-4E82-B09A-43D6078AD008}"/>
              </a:ext>
            </a:extLst>
          </p:cNvPr>
          <p:cNvSpPr>
            <a:spLocks noGrp="1"/>
          </p:cNvSpPr>
          <p:nvPr>
            <p:ph type="title"/>
          </p:nvPr>
        </p:nvSpPr>
        <p:spPr>
          <a:xfrm>
            <a:off x="566664" y="491396"/>
            <a:ext cx="10481835" cy="959717"/>
          </a:xfrm>
        </p:spPr>
        <p:txBody>
          <a:bodyPr/>
          <a:lstStyle/>
          <a:p>
            <a:r>
              <a:rPr lang="da-DK"/>
              <a:t>Klik for at redigere titeltypografien i masteren</a:t>
            </a:r>
            <a:endParaRPr lang="da-DK" dirty="0"/>
          </a:p>
        </p:txBody>
      </p:sp>
      <p:sp>
        <p:nvSpPr>
          <p:cNvPr id="28" name="Pladsholder til tekst 1">
            <a:extLst>
              <a:ext uri="{FF2B5EF4-FFF2-40B4-BE49-F238E27FC236}">
                <a16:creationId xmlns:a16="http://schemas.microsoft.com/office/drawing/2014/main" id="{25641193-F5BD-4DB0-8D1F-9F097FD779F4}"/>
              </a:ext>
            </a:extLst>
          </p:cNvPr>
          <p:cNvSpPr>
            <a:spLocks noGrp="1"/>
          </p:cNvSpPr>
          <p:nvPr>
            <p:ph type="body" sz="quarter" idx="13"/>
          </p:nvPr>
        </p:nvSpPr>
        <p:spPr>
          <a:xfrm>
            <a:off x="3784042" y="1655763"/>
            <a:ext cx="873110" cy="873224"/>
          </a:xfrm>
          <a:solidFill>
            <a:schemeClr val="tx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32" name="Pladsholder til tekst 2">
            <a:extLst>
              <a:ext uri="{FF2B5EF4-FFF2-40B4-BE49-F238E27FC236}">
                <a16:creationId xmlns:a16="http://schemas.microsoft.com/office/drawing/2014/main" id="{2D332EFF-8D1C-4E72-A09F-2AC95719142E}"/>
              </a:ext>
            </a:extLst>
          </p:cNvPr>
          <p:cNvSpPr>
            <a:spLocks noGrp="1"/>
          </p:cNvSpPr>
          <p:nvPr>
            <p:ph type="body" sz="quarter" idx="15"/>
          </p:nvPr>
        </p:nvSpPr>
        <p:spPr>
          <a:xfrm>
            <a:off x="5649612" y="1655763"/>
            <a:ext cx="873110" cy="873224"/>
          </a:xfrm>
          <a:solidFill>
            <a:schemeClr val="tx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4BA2860A-8230-4435-9E35-58F022F89319}"/>
              </a:ext>
            </a:extLst>
          </p:cNvPr>
          <p:cNvSpPr>
            <a:spLocks noGrp="1"/>
          </p:cNvSpPr>
          <p:nvPr>
            <p:ph type="body" sz="quarter" idx="16"/>
          </p:nvPr>
        </p:nvSpPr>
        <p:spPr>
          <a:xfrm>
            <a:off x="6582446" y="1655763"/>
            <a:ext cx="873110" cy="873224"/>
          </a:xfrm>
          <a:solidFill>
            <a:schemeClr val="tx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34" name="Pladsholder til tekst 4">
            <a:extLst>
              <a:ext uri="{FF2B5EF4-FFF2-40B4-BE49-F238E27FC236}">
                <a16:creationId xmlns:a16="http://schemas.microsoft.com/office/drawing/2014/main" id="{2C00452B-A80A-4390-8C2E-0A95C0AB00FD}"/>
              </a:ext>
            </a:extLst>
          </p:cNvPr>
          <p:cNvSpPr>
            <a:spLocks noGrp="1"/>
          </p:cNvSpPr>
          <p:nvPr>
            <p:ph type="body" sz="quarter" idx="17"/>
          </p:nvPr>
        </p:nvSpPr>
        <p:spPr>
          <a:xfrm>
            <a:off x="7515280" y="1655763"/>
            <a:ext cx="873110" cy="873224"/>
          </a:xfrm>
          <a:solidFill>
            <a:schemeClr val="tx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35" name="Pladsholder til tekst 5">
            <a:extLst>
              <a:ext uri="{FF2B5EF4-FFF2-40B4-BE49-F238E27FC236}">
                <a16:creationId xmlns:a16="http://schemas.microsoft.com/office/drawing/2014/main" id="{D5C571FA-065A-4589-BCD5-58524B50570F}"/>
              </a:ext>
            </a:extLst>
          </p:cNvPr>
          <p:cNvSpPr>
            <a:spLocks noGrp="1"/>
          </p:cNvSpPr>
          <p:nvPr>
            <p:ph type="body" sz="quarter" idx="18"/>
          </p:nvPr>
        </p:nvSpPr>
        <p:spPr>
          <a:xfrm>
            <a:off x="7515280" y="2594397"/>
            <a:ext cx="873110" cy="873224"/>
          </a:xfrm>
          <a:solidFill>
            <a:schemeClr val="tx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46" name="Pladsholder til tekst 6">
            <a:extLst>
              <a:ext uri="{FF2B5EF4-FFF2-40B4-BE49-F238E27FC236}">
                <a16:creationId xmlns:a16="http://schemas.microsoft.com/office/drawing/2014/main" id="{6A4C2D2A-EF56-4560-A984-8FB26D31E409}"/>
              </a:ext>
            </a:extLst>
          </p:cNvPr>
          <p:cNvSpPr>
            <a:spLocks noGrp="1"/>
          </p:cNvSpPr>
          <p:nvPr>
            <p:ph type="body" sz="quarter" idx="24"/>
          </p:nvPr>
        </p:nvSpPr>
        <p:spPr>
          <a:xfrm>
            <a:off x="7515280" y="4471566"/>
            <a:ext cx="873110" cy="873224"/>
          </a:xfrm>
          <a:solidFill>
            <a:schemeClr val="tx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47" name="Pladsholder til tekst 7">
            <a:extLst>
              <a:ext uri="{FF2B5EF4-FFF2-40B4-BE49-F238E27FC236}">
                <a16:creationId xmlns:a16="http://schemas.microsoft.com/office/drawing/2014/main" id="{05C7D599-B564-4434-96C6-DADD36425CAF}"/>
              </a:ext>
            </a:extLst>
          </p:cNvPr>
          <p:cNvSpPr>
            <a:spLocks noGrp="1"/>
          </p:cNvSpPr>
          <p:nvPr>
            <p:ph type="body" sz="quarter" idx="25"/>
          </p:nvPr>
        </p:nvSpPr>
        <p:spPr>
          <a:xfrm>
            <a:off x="6582446" y="5410101"/>
            <a:ext cx="873110" cy="873224"/>
          </a:xfrm>
          <a:solidFill>
            <a:schemeClr val="tx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48" name="Pladsholder til tekst 8">
            <a:extLst>
              <a:ext uri="{FF2B5EF4-FFF2-40B4-BE49-F238E27FC236}">
                <a16:creationId xmlns:a16="http://schemas.microsoft.com/office/drawing/2014/main" id="{6E4CE8E3-5064-4D7C-B0FD-F75F16C683C6}"/>
              </a:ext>
            </a:extLst>
          </p:cNvPr>
          <p:cNvSpPr>
            <a:spLocks noGrp="1"/>
          </p:cNvSpPr>
          <p:nvPr>
            <p:ph type="body" sz="quarter" idx="26"/>
          </p:nvPr>
        </p:nvSpPr>
        <p:spPr>
          <a:xfrm>
            <a:off x="4716826" y="5410101"/>
            <a:ext cx="873110" cy="873224"/>
          </a:xfrm>
          <a:solidFill>
            <a:schemeClr val="tx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49" name="Pladsholder til tekst 9">
            <a:extLst>
              <a:ext uri="{FF2B5EF4-FFF2-40B4-BE49-F238E27FC236}">
                <a16:creationId xmlns:a16="http://schemas.microsoft.com/office/drawing/2014/main" id="{AA0786E5-5ABD-4274-82F3-1E04643F5E07}"/>
              </a:ext>
            </a:extLst>
          </p:cNvPr>
          <p:cNvSpPr>
            <a:spLocks noGrp="1"/>
          </p:cNvSpPr>
          <p:nvPr>
            <p:ph type="body" sz="quarter" idx="27"/>
          </p:nvPr>
        </p:nvSpPr>
        <p:spPr>
          <a:xfrm>
            <a:off x="3784042" y="5410101"/>
            <a:ext cx="873110" cy="873224"/>
          </a:xfrm>
          <a:solidFill>
            <a:schemeClr val="tx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50" name="Pladsholder til tekst 10">
            <a:extLst>
              <a:ext uri="{FF2B5EF4-FFF2-40B4-BE49-F238E27FC236}">
                <a16:creationId xmlns:a16="http://schemas.microsoft.com/office/drawing/2014/main" id="{72F510C8-ADEC-4499-81BC-9EBC2DACBDDB}"/>
              </a:ext>
            </a:extLst>
          </p:cNvPr>
          <p:cNvSpPr>
            <a:spLocks noGrp="1"/>
          </p:cNvSpPr>
          <p:nvPr>
            <p:ph type="body" sz="quarter" idx="28"/>
          </p:nvPr>
        </p:nvSpPr>
        <p:spPr>
          <a:xfrm>
            <a:off x="3784042" y="3532932"/>
            <a:ext cx="873110" cy="873224"/>
          </a:xfrm>
          <a:solidFill>
            <a:schemeClr val="tx1"/>
          </a:solidFill>
        </p:spPr>
        <p:txBody>
          <a:bodyPr lIns="72000" tIns="72000" rIns="72000" bIns="72000" anchor="ctr" anchorCtr="0"/>
          <a:lstStyle>
            <a:lvl1pPr marL="0" indent="0" algn="ctr">
              <a:buNone/>
              <a:defRPr sz="800" b="1">
                <a:solidFill>
                  <a:schemeClr val="bg1"/>
                </a:solidFill>
              </a:defRPr>
            </a:lvl1pPr>
            <a:lvl2pPr marL="266373" indent="0" algn="ctr">
              <a:buNone/>
              <a:defRPr sz="800" b="1">
                <a:solidFill>
                  <a:schemeClr val="bg1"/>
                </a:solidFill>
              </a:defRPr>
            </a:lvl2pPr>
            <a:lvl3pPr marL="489551" indent="0" algn="ctr">
              <a:buNone/>
              <a:defRPr sz="800" b="1">
                <a:solidFill>
                  <a:schemeClr val="bg1"/>
                </a:solidFill>
              </a:defRPr>
            </a:lvl3pPr>
            <a:lvl4pPr marL="709129" indent="0" algn="ctr">
              <a:buNone/>
              <a:defRPr sz="800" b="1">
                <a:solidFill>
                  <a:schemeClr val="bg1"/>
                </a:solidFill>
              </a:defRPr>
            </a:lvl4pPr>
            <a:lvl5pPr marL="914309" indent="0" algn="ctr">
              <a:buNone/>
              <a:defRPr sz="800" b="1">
                <a:solidFill>
                  <a:schemeClr val="bg1"/>
                </a:solidFill>
              </a:defRPr>
            </a:lvl5pPr>
          </a:lstStyle>
          <a:p>
            <a:pPr lvl="0"/>
            <a:r>
              <a:rPr lang="da-DK"/>
              <a:t>Klik for at redigere teksttypografierne i masteren</a:t>
            </a:r>
          </a:p>
        </p:txBody>
      </p:sp>
      <p:sp>
        <p:nvSpPr>
          <p:cNvPr id="30" name="Pladsholder til billede 1">
            <a:extLst>
              <a:ext uri="{FF2B5EF4-FFF2-40B4-BE49-F238E27FC236}">
                <a16:creationId xmlns:a16="http://schemas.microsoft.com/office/drawing/2014/main" id="{5EB66B01-9A8B-4666-A98B-3DFBD9A7A884}"/>
              </a:ext>
            </a:extLst>
          </p:cNvPr>
          <p:cNvSpPr>
            <a:spLocks noGrp="1"/>
          </p:cNvSpPr>
          <p:nvPr>
            <p:ph type="pic" sz="quarter" idx="14" hasCustomPrompt="1"/>
          </p:nvPr>
        </p:nvSpPr>
        <p:spPr>
          <a:xfrm>
            <a:off x="4716877" y="1655763"/>
            <a:ext cx="873011" cy="873125"/>
          </a:xfrm>
          <a:blipFill>
            <a:blip r:embed="rId2"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45" name="Pladsholder til billede 2">
            <a:extLst>
              <a:ext uri="{FF2B5EF4-FFF2-40B4-BE49-F238E27FC236}">
                <a16:creationId xmlns:a16="http://schemas.microsoft.com/office/drawing/2014/main" id="{F5F2A913-09AD-49B4-85B5-C7030522D5B6}"/>
              </a:ext>
            </a:extLst>
          </p:cNvPr>
          <p:cNvSpPr>
            <a:spLocks noGrp="1"/>
          </p:cNvSpPr>
          <p:nvPr>
            <p:ph type="pic" sz="quarter" idx="23" hasCustomPrompt="1"/>
          </p:nvPr>
        </p:nvSpPr>
        <p:spPr>
          <a:xfrm>
            <a:off x="7515280" y="3533032"/>
            <a:ext cx="873011" cy="873125"/>
          </a:xfrm>
          <a:blipFill>
            <a:blip r:embed="rId3"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41" name="Pladsholder til billede 3">
            <a:extLst>
              <a:ext uri="{FF2B5EF4-FFF2-40B4-BE49-F238E27FC236}">
                <a16:creationId xmlns:a16="http://schemas.microsoft.com/office/drawing/2014/main" id="{9A1AF89C-C58C-4D58-9ACF-A9846A3D287C}"/>
              </a:ext>
            </a:extLst>
          </p:cNvPr>
          <p:cNvSpPr>
            <a:spLocks noGrp="1"/>
          </p:cNvSpPr>
          <p:nvPr>
            <p:ph type="pic" sz="quarter" idx="19" hasCustomPrompt="1"/>
          </p:nvPr>
        </p:nvSpPr>
        <p:spPr>
          <a:xfrm>
            <a:off x="3784141" y="2594398"/>
            <a:ext cx="873011" cy="873125"/>
          </a:xfrm>
          <a:blipFill>
            <a:blip r:embed="rId4"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42" name="Pladsholder til billede 4">
            <a:extLst>
              <a:ext uri="{FF2B5EF4-FFF2-40B4-BE49-F238E27FC236}">
                <a16:creationId xmlns:a16="http://schemas.microsoft.com/office/drawing/2014/main" id="{907892BD-4933-487F-B827-D31B19E7238C}"/>
              </a:ext>
            </a:extLst>
          </p:cNvPr>
          <p:cNvSpPr>
            <a:spLocks noGrp="1"/>
          </p:cNvSpPr>
          <p:nvPr>
            <p:ph type="pic" sz="quarter" idx="20" hasCustomPrompt="1"/>
          </p:nvPr>
        </p:nvSpPr>
        <p:spPr>
          <a:xfrm>
            <a:off x="3784141" y="4471567"/>
            <a:ext cx="873011" cy="873125"/>
          </a:xfrm>
          <a:blipFill>
            <a:blip r:embed="rId5"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43" name="Pladsholder til billede 5">
            <a:extLst>
              <a:ext uri="{FF2B5EF4-FFF2-40B4-BE49-F238E27FC236}">
                <a16:creationId xmlns:a16="http://schemas.microsoft.com/office/drawing/2014/main" id="{D5BFA5A0-A5C7-4F75-BC97-73FA64B9E151}"/>
              </a:ext>
            </a:extLst>
          </p:cNvPr>
          <p:cNvSpPr>
            <a:spLocks noGrp="1"/>
          </p:cNvSpPr>
          <p:nvPr>
            <p:ph type="pic" sz="quarter" idx="21" hasCustomPrompt="1"/>
          </p:nvPr>
        </p:nvSpPr>
        <p:spPr>
          <a:xfrm>
            <a:off x="5649711" y="5410201"/>
            <a:ext cx="873011" cy="873125"/>
          </a:xfrm>
          <a:blipFill>
            <a:blip r:embed="rId6"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44" name="Pladsholder til billede 6">
            <a:extLst>
              <a:ext uri="{FF2B5EF4-FFF2-40B4-BE49-F238E27FC236}">
                <a16:creationId xmlns:a16="http://schemas.microsoft.com/office/drawing/2014/main" id="{1CD89F87-58D7-450E-A3CA-1E7726CE46D3}"/>
              </a:ext>
            </a:extLst>
          </p:cNvPr>
          <p:cNvSpPr>
            <a:spLocks noGrp="1"/>
          </p:cNvSpPr>
          <p:nvPr>
            <p:ph type="pic" sz="quarter" idx="22" hasCustomPrompt="1"/>
          </p:nvPr>
        </p:nvSpPr>
        <p:spPr>
          <a:xfrm>
            <a:off x="7515280" y="5410201"/>
            <a:ext cx="873011" cy="873125"/>
          </a:xfrm>
          <a:blipFill>
            <a:blip r:embed="rId7" cstate="email">
              <a:extLst>
                <a:ext uri="{28A0092B-C50C-407E-A947-70E740481C1C}">
                  <a14:useLocalDpi xmlns:a14="http://schemas.microsoft.com/office/drawing/2010/main"/>
                </a:ext>
              </a:extLst>
            </a:blip>
            <a:stretch>
              <a:fillRect/>
            </a:stretch>
          </a:blipFill>
        </p:spPr>
        <p:txBody>
          <a:bodyPr lIns="36000" tIns="36000" rIns="36000"/>
          <a:lstStyle>
            <a:lvl1pPr marL="0" indent="0">
              <a:spcBef>
                <a:spcPts val="0"/>
              </a:spcBef>
              <a:buNone/>
              <a:defRPr sz="900" b="1">
                <a:solidFill>
                  <a:schemeClr val="bg1"/>
                </a:solidFill>
              </a:defRPr>
            </a:lvl1pPr>
          </a:lstStyle>
          <a:p>
            <a:r>
              <a:rPr lang="da-DK" dirty="0"/>
              <a:t>Klik på denne pladsholder og indsæt billede via Images Library</a:t>
            </a:r>
          </a:p>
        </p:txBody>
      </p:sp>
      <p:sp>
        <p:nvSpPr>
          <p:cNvPr id="3" name="Pladsholder til dato 2">
            <a:extLst>
              <a:ext uri="{FF2B5EF4-FFF2-40B4-BE49-F238E27FC236}">
                <a16:creationId xmlns:a16="http://schemas.microsoft.com/office/drawing/2014/main" id="{49A057DD-EC11-4737-A218-A08FC93AA4A1}"/>
              </a:ext>
            </a:extLst>
          </p:cNvPr>
          <p:cNvSpPr>
            <a:spLocks noGrp="1"/>
          </p:cNvSpPr>
          <p:nvPr>
            <p:ph type="dt" sz="half" idx="10"/>
          </p:nvPr>
        </p:nvSpPr>
        <p:spPr/>
        <p:txBody>
          <a:bodyPr/>
          <a:lstStyle/>
          <a:p>
            <a:endParaRPr lang="en-GB" dirty="0"/>
          </a:p>
        </p:txBody>
      </p:sp>
      <p:sp>
        <p:nvSpPr>
          <p:cNvPr id="4" name="Pladsholder til sidefod 3">
            <a:extLst>
              <a:ext uri="{FF2B5EF4-FFF2-40B4-BE49-F238E27FC236}">
                <a16:creationId xmlns:a16="http://schemas.microsoft.com/office/drawing/2014/main" id="{0453E984-67AC-4C98-B8D1-D7499E96E0AB}"/>
              </a:ext>
            </a:extLst>
          </p:cNvPr>
          <p:cNvSpPr>
            <a:spLocks noGrp="1"/>
          </p:cNvSpPr>
          <p:nvPr>
            <p:ph type="ftr" sz="quarter" idx="11"/>
          </p:nvPr>
        </p:nvSpPr>
        <p:spPr/>
        <p:txBody>
          <a:bodyPr/>
          <a:lstStyle/>
          <a:p>
            <a:endParaRPr lang="en-GB" dirty="0"/>
          </a:p>
        </p:txBody>
      </p:sp>
      <p:sp>
        <p:nvSpPr>
          <p:cNvPr id="5" name="Pladsholder til slidenummer 4">
            <a:extLst>
              <a:ext uri="{FF2B5EF4-FFF2-40B4-BE49-F238E27FC236}">
                <a16:creationId xmlns:a16="http://schemas.microsoft.com/office/drawing/2014/main" id="{FD82CAF2-5FDF-4D30-9BD7-24CA2A886B37}"/>
              </a:ext>
            </a:extLst>
          </p:cNvPr>
          <p:cNvSpPr>
            <a:spLocks noGrp="1"/>
          </p:cNvSpPr>
          <p:nvPr>
            <p:ph type="sldNum" sz="quarter" idx="12"/>
          </p:nvPr>
        </p:nvSpPr>
        <p:spPr/>
        <p:txBody>
          <a:body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36621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Forside - Fuldt billede og små bokse">
    <p:spTree>
      <p:nvGrpSpPr>
        <p:cNvPr id="1" name=""/>
        <p:cNvGrpSpPr/>
        <p:nvPr/>
      </p:nvGrpSpPr>
      <p:grpSpPr>
        <a:xfrm>
          <a:off x="0" y="0"/>
          <a:ext cx="0" cy="0"/>
          <a:chOff x="0" y="0"/>
          <a:chExt cx="0" cy="0"/>
        </a:xfrm>
      </p:grpSpPr>
      <p:pic>
        <p:nvPicPr>
          <p:cNvPr id="5" name="Billede 4" descr="Et billede, der indeholder person&#10;&#10;Automatisk genereret beskrivelse">
            <a:extLst>
              <a:ext uri="{FF2B5EF4-FFF2-40B4-BE49-F238E27FC236}">
                <a16:creationId xmlns:a16="http://schemas.microsoft.com/office/drawing/2014/main" id="{BADF78D2-6A89-4551-A31F-A8BAD84125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3540"/>
          <a:stretch/>
        </p:blipFill>
        <p:spPr>
          <a:xfrm>
            <a:off x="0" y="-1"/>
            <a:ext cx="12190413" cy="6858001"/>
          </a:xfrm>
          <a:prstGeom prst="rect">
            <a:avLst/>
          </a:prstGeom>
        </p:spPr>
      </p:pic>
      <p:sp>
        <p:nvSpPr>
          <p:cNvPr id="23" name="Pladsholder til billede 7">
            <a:extLst>
              <a:ext uri="{FF2B5EF4-FFF2-40B4-BE49-F238E27FC236}">
                <a16:creationId xmlns:a16="http://schemas.microsoft.com/office/drawing/2014/main" id="{2D3C8634-6A3D-4285-8FCC-17950D72F5C0}"/>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24" name="Pladsholder til billede 7">
            <a:extLst>
              <a:ext uri="{FF2B5EF4-FFF2-40B4-BE49-F238E27FC236}">
                <a16:creationId xmlns:a16="http://schemas.microsoft.com/office/drawing/2014/main" id="{46E59BC0-05D3-4ED2-A86F-1DEEC3F5D33A}"/>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11" name="Rektangel 10">
            <a:extLst>
              <a:ext uri="{FF2B5EF4-FFF2-40B4-BE49-F238E27FC236}">
                <a16:creationId xmlns:a16="http://schemas.microsoft.com/office/drawing/2014/main" id="{3E91851B-E652-4184-BCEA-66608DEFF098}"/>
              </a:ext>
            </a:extLst>
          </p:cNvPr>
          <p:cNvSpPr/>
          <p:nvPr userDrawn="1"/>
        </p:nvSpPr>
        <p:spPr>
          <a:xfrm>
            <a:off x="921212" y="-36648"/>
            <a:ext cx="6377363" cy="4496354"/>
          </a:xfrm>
          <a:prstGeom prst="rect">
            <a:avLst/>
          </a:pr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4" name="Title 1">
            <a:extLst>
              <a:ext uri="{FF2B5EF4-FFF2-40B4-BE49-F238E27FC236}">
                <a16:creationId xmlns:a16="http://schemas.microsoft.com/office/drawing/2014/main" id="{4B0DBC7E-45A1-45B7-88BC-014A2269DD3B}"/>
              </a:ext>
            </a:extLst>
          </p:cNvPr>
          <p:cNvSpPr>
            <a:spLocks noGrp="1"/>
          </p:cNvSpPr>
          <p:nvPr>
            <p:ph type="ctrTitle"/>
          </p:nvPr>
        </p:nvSpPr>
        <p:spPr>
          <a:xfrm>
            <a:off x="1223781" y="2144494"/>
            <a:ext cx="5914064" cy="433324"/>
          </a:xfrm>
        </p:spPr>
        <p:txBody>
          <a:bodyPr wrap="square" anchor="b">
            <a:spAutoFit/>
          </a:bodyPr>
          <a:lstStyle>
            <a:lvl1pPr>
              <a:lnSpc>
                <a:spcPct val="88000"/>
              </a:lnSpc>
              <a:defRPr sz="3200">
                <a:solidFill>
                  <a:schemeClr val="bg2"/>
                </a:solidFill>
              </a:defRPr>
            </a:lvl1pPr>
          </a:lstStyle>
          <a:p>
            <a:r>
              <a:rPr lang="da-DK" noProof="0"/>
              <a:t>Klik for at redigere titeltypografien i masteren</a:t>
            </a:r>
            <a:endParaRPr lang="da-DK" noProof="0" dirty="0"/>
          </a:p>
        </p:txBody>
      </p:sp>
      <p:sp>
        <p:nvSpPr>
          <p:cNvPr id="16" name="Text Placeholder 6">
            <a:extLst>
              <a:ext uri="{FF2B5EF4-FFF2-40B4-BE49-F238E27FC236}">
                <a16:creationId xmlns:a16="http://schemas.microsoft.com/office/drawing/2014/main" id="{B82EB2A7-9407-4EF7-8A78-38A0ADAA0FF7}"/>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2"/>
                </a:solidFill>
              </a:defRPr>
            </a:lvl1pPr>
            <a:lvl2pPr marL="252000" indent="0">
              <a:buNone/>
              <a:defRPr/>
            </a:lvl2pPr>
          </a:lstStyle>
          <a:p>
            <a:pPr lvl="0"/>
            <a:r>
              <a:rPr lang="da-DK" dirty="0"/>
              <a:t>Klik for at tilføje navn</a:t>
            </a:r>
          </a:p>
        </p:txBody>
      </p:sp>
      <p:sp>
        <p:nvSpPr>
          <p:cNvPr id="17" name="Text Placeholder 6">
            <a:extLst>
              <a:ext uri="{FF2B5EF4-FFF2-40B4-BE49-F238E27FC236}">
                <a16:creationId xmlns:a16="http://schemas.microsoft.com/office/drawing/2014/main" id="{2C5A0169-CD00-4F6A-AE4D-64B34F5E0BDE}"/>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2"/>
                </a:solidFill>
                <a:latin typeface="+mn-lt"/>
                <a:ea typeface="+mn-ea"/>
                <a:cs typeface="+mn-cs"/>
              </a:defRPr>
            </a:lvl1pPr>
            <a:lvl2pPr marL="252000" indent="0">
              <a:buNone/>
              <a:defRPr/>
            </a:lvl2pPr>
          </a:lstStyle>
          <a:p>
            <a:pPr lvl="0"/>
            <a:r>
              <a:rPr lang="da-DK" dirty="0"/>
              <a:t>Klik for at tilføje dato</a:t>
            </a:r>
          </a:p>
        </p:txBody>
      </p:sp>
      <p:sp>
        <p:nvSpPr>
          <p:cNvPr id="19" name="Text Placeholder 13">
            <a:extLst>
              <a:ext uri="{FF2B5EF4-FFF2-40B4-BE49-F238E27FC236}">
                <a16:creationId xmlns:a16="http://schemas.microsoft.com/office/drawing/2014/main" id="{D111AF64-927D-4EFC-820D-6F48BF3585E6}"/>
              </a:ext>
            </a:extLst>
          </p:cNvPr>
          <p:cNvSpPr>
            <a:spLocks noGrp="1"/>
          </p:cNvSpPr>
          <p:nvPr>
            <p:ph type="body" sz="quarter" idx="36"/>
          </p:nvPr>
        </p:nvSpPr>
        <p:spPr>
          <a:xfrm>
            <a:off x="10834226" y="5999432"/>
            <a:ext cx="892800" cy="374400"/>
          </a:xfrm>
          <a:blipFill>
            <a:blip r:embed="rId3" cstate="email">
              <a:extLst>
                <a:ext uri="{28A0092B-C50C-407E-A947-70E740481C1C}">
                  <a14:useLocalDpi xmlns:a14="http://schemas.microsoft.com/office/drawing/2010/main"/>
                </a:ext>
              </a:extLst>
            </a:blip>
            <a:stretch>
              <a:fillRect/>
            </a:stretch>
          </a:blipFill>
        </p:spPr>
        <p:txBody>
          <a:bodyPr tIns="0"/>
          <a:lstStyle>
            <a:lvl1pPr marL="0" indent="0">
              <a:buFont typeface="Arial" pitchFamily="34" charset="0"/>
              <a:buNone/>
              <a:defRPr sz="100"/>
            </a:lvl1pPr>
          </a:lstStyle>
          <a:p>
            <a:pPr lvl="0"/>
            <a:r>
              <a:rPr lang="da-DK"/>
              <a:t>Klik for at redigere teksttypografierne i masteren</a:t>
            </a:r>
          </a:p>
        </p:txBody>
      </p:sp>
    </p:spTree>
    <p:extLst>
      <p:ext uri="{BB962C8B-B14F-4D97-AF65-F5344CB8AC3E}">
        <p14:creationId xmlns:p14="http://schemas.microsoft.com/office/powerpoint/2010/main" val="433582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verskrift, logo og sidefo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og tilføj titel i maks. 2 linjer</a:t>
            </a:r>
          </a:p>
        </p:txBody>
      </p:sp>
      <p:sp>
        <p:nvSpPr>
          <p:cNvPr id="11" name="Pladsholder til tekst 8">
            <a:extLst>
              <a:ext uri="{FF2B5EF4-FFF2-40B4-BE49-F238E27FC236}">
                <a16:creationId xmlns:a16="http://schemas.microsoft.com/office/drawing/2014/main" id="{E31D97E5-A119-4CCE-9CC4-F7B4303EA14A}"/>
              </a:ext>
            </a:extLst>
          </p:cNvPr>
          <p:cNvSpPr>
            <a:spLocks noGrp="1"/>
          </p:cNvSpPr>
          <p:nvPr>
            <p:ph type="body" sz="quarter" idx="19" hasCustomPrompt="1"/>
          </p:nvPr>
        </p:nvSpPr>
        <p:spPr>
          <a:xfrm>
            <a:off x="566664" y="5713364"/>
            <a:ext cx="5420607" cy="630414"/>
          </a:xfrm>
        </p:spPr>
        <p:txBody>
          <a:bodyPr anchor="b" anchorCtr="0"/>
          <a:lstStyle>
            <a:lvl1pPr marL="0" indent="0">
              <a:lnSpc>
                <a:spcPct val="130000"/>
              </a:lnSpc>
              <a:spcBef>
                <a:spcPts val="0"/>
              </a:spcBef>
              <a:buFontTx/>
              <a:buNone/>
              <a:defRPr sz="800">
                <a:solidFill>
                  <a:srgbClr val="948D86"/>
                </a:solidFill>
              </a:defRPr>
            </a:lvl1pPr>
            <a:lvl2pPr marL="0" indent="0">
              <a:lnSpc>
                <a:spcPct val="130000"/>
              </a:lnSpc>
              <a:spcBef>
                <a:spcPts val="0"/>
              </a:spcBef>
              <a:buFontTx/>
              <a:buNone/>
              <a:defRPr sz="1000">
                <a:solidFill>
                  <a:srgbClr val="948D86"/>
                </a:solidFill>
              </a:defRPr>
            </a:lvl2pPr>
            <a:lvl3pPr marL="0" indent="0">
              <a:lnSpc>
                <a:spcPct val="130000"/>
              </a:lnSpc>
              <a:spcBef>
                <a:spcPts val="0"/>
              </a:spcBef>
              <a:buFontTx/>
              <a:buNone/>
              <a:defRPr sz="1000">
                <a:solidFill>
                  <a:srgbClr val="948D86"/>
                </a:solidFill>
              </a:defRPr>
            </a:lvl3pPr>
            <a:lvl4pPr marL="0" indent="0">
              <a:lnSpc>
                <a:spcPct val="130000"/>
              </a:lnSpc>
              <a:spcBef>
                <a:spcPts val="0"/>
              </a:spcBef>
              <a:buFontTx/>
              <a:buNone/>
              <a:defRPr sz="1000">
                <a:solidFill>
                  <a:srgbClr val="948D86"/>
                </a:solidFill>
              </a:defRPr>
            </a:lvl4pPr>
            <a:lvl5pPr marL="0" indent="0">
              <a:lnSpc>
                <a:spcPct val="130000"/>
              </a:lnSpc>
              <a:spcBef>
                <a:spcPts val="0"/>
              </a:spcBef>
              <a:buFontTx/>
              <a:buNone/>
              <a:defRPr sz="1000">
                <a:solidFill>
                  <a:srgbClr val="948D86"/>
                </a:solidFill>
              </a:defRPr>
            </a:lvl5pPr>
            <a:lvl6pPr marL="0" indent="0">
              <a:lnSpc>
                <a:spcPct val="130000"/>
              </a:lnSpc>
              <a:spcBef>
                <a:spcPts val="0"/>
              </a:spcBef>
              <a:buNone/>
              <a:defRPr sz="1000">
                <a:solidFill>
                  <a:srgbClr val="948D86"/>
                </a:solidFill>
              </a:defRPr>
            </a:lvl6pPr>
            <a:lvl7pPr marL="0" indent="0">
              <a:lnSpc>
                <a:spcPct val="130000"/>
              </a:lnSpc>
              <a:spcBef>
                <a:spcPts val="0"/>
              </a:spcBef>
              <a:buNone/>
              <a:defRPr sz="1000">
                <a:solidFill>
                  <a:srgbClr val="948D86"/>
                </a:solidFill>
              </a:defRPr>
            </a:lvl7pPr>
            <a:lvl8pPr marL="0" indent="0">
              <a:lnSpc>
                <a:spcPct val="130000"/>
              </a:lnSpc>
              <a:spcBef>
                <a:spcPts val="0"/>
              </a:spcBef>
              <a:buNone/>
              <a:defRPr sz="1000">
                <a:solidFill>
                  <a:srgbClr val="948D86"/>
                </a:solidFill>
              </a:defRPr>
            </a:lvl8pPr>
            <a:lvl9pPr marL="0" indent="0">
              <a:lnSpc>
                <a:spcPct val="130000"/>
              </a:lnSpc>
              <a:spcBef>
                <a:spcPts val="0"/>
              </a:spcBef>
              <a:buNone/>
              <a:defRPr sz="1000">
                <a:solidFill>
                  <a:srgbClr val="948D86"/>
                </a:solidFill>
              </a:defRPr>
            </a:lvl9pPr>
          </a:lstStyle>
          <a:p>
            <a:pPr lvl="0"/>
            <a:r>
              <a:rPr lang="da-DK" dirty="0"/>
              <a:t>Klik her for at tilføje kilder / fodnoter</a:t>
            </a:r>
          </a:p>
        </p:txBody>
      </p:sp>
      <p:sp>
        <p:nvSpPr>
          <p:cNvPr id="3" name="Date_DateCustomA"/>
          <p:cNvSpPr>
            <a:spLocks noGrp="1"/>
          </p:cNvSpPr>
          <p:nvPr>
            <p:ph type="dt" sz="half" idx="10"/>
          </p:nvPr>
        </p:nvSpPr>
        <p:spPr/>
        <p:txBody>
          <a:bodyPr/>
          <a:lstStyle/>
          <a:p>
            <a:endParaRPr lang="da-DK" dirty="0"/>
          </a:p>
        </p:txBody>
      </p:sp>
      <p:sp>
        <p:nvSpPr>
          <p:cNvPr id="4" name="FLD_PresentationTitle"/>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24C8C45C-947F-4981-8B3F-4F32E973C901}" type="slidenum">
              <a:rPr lang="da-DK" smtClean="0"/>
              <a:t>‹nr.›</a:t>
            </a:fld>
            <a:endParaRPr lang="da-DK" dirty="0"/>
          </a:p>
        </p:txBody>
      </p:sp>
      <p:sp>
        <p:nvSpPr>
          <p:cNvPr id="10"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Tree>
    <p:extLst>
      <p:ext uri="{BB962C8B-B14F-4D97-AF65-F5344CB8AC3E}">
        <p14:creationId xmlns:p14="http://schemas.microsoft.com/office/powerpoint/2010/main" val="2491583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ogo og sidefod">
    <p:spTree>
      <p:nvGrpSpPr>
        <p:cNvPr id="1" name=""/>
        <p:cNvGrpSpPr/>
        <p:nvPr/>
      </p:nvGrpSpPr>
      <p:grpSpPr>
        <a:xfrm>
          <a:off x="0" y="0"/>
          <a:ext cx="0" cy="0"/>
          <a:chOff x="0" y="0"/>
          <a:chExt cx="0" cy="0"/>
        </a:xfrm>
      </p:grpSpPr>
      <p:sp>
        <p:nvSpPr>
          <p:cNvPr id="2" name="Date_DateCustomA"/>
          <p:cNvSpPr>
            <a:spLocks noGrp="1"/>
          </p:cNvSpPr>
          <p:nvPr>
            <p:ph type="dt" sz="half" idx="10"/>
          </p:nvPr>
        </p:nvSpPr>
        <p:spPr/>
        <p:txBody>
          <a:bodyPr/>
          <a:lstStyle/>
          <a:p>
            <a:endParaRPr lang="da-DK" dirty="0"/>
          </a:p>
        </p:txBody>
      </p:sp>
      <p:sp>
        <p:nvSpPr>
          <p:cNvPr id="3" name="FLD_PresentationTitle"/>
          <p:cNvSpPr>
            <a:spLocks noGrp="1"/>
          </p:cNvSpPr>
          <p:nvPr>
            <p:ph type="ftr" sz="quarter" idx="11"/>
          </p:nvPr>
        </p:nvSpPr>
        <p:spPr/>
        <p:txBody>
          <a:bodyPr/>
          <a:lstStyle/>
          <a:p>
            <a:endParaRPr lang="da-DK" dirty="0"/>
          </a:p>
        </p:txBody>
      </p:sp>
      <p:sp>
        <p:nvSpPr>
          <p:cNvPr id="4" name="Slide Number Placeholder 3"/>
          <p:cNvSpPr>
            <a:spLocks noGrp="1"/>
          </p:cNvSpPr>
          <p:nvPr>
            <p:ph type="sldNum" sz="quarter" idx="12"/>
          </p:nvPr>
        </p:nvSpPr>
        <p:spPr/>
        <p:txBody>
          <a:bodyPr/>
          <a:lstStyle/>
          <a:p>
            <a:fld id="{24C8C45C-947F-4981-8B3F-4F32E973C901}" type="slidenum">
              <a:rPr lang="da-DK" smtClean="0"/>
              <a:t>‹nr.›</a:t>
            </a:fld>
            <a:endParaRPr lang="da-DK" dirty="0"/>
          </a:p>
        </p:txBody>
      </p:sp>
      <p:sp>
        <p:nvSpPr>
          <p:cNvPr id="7" name="Pladsholder til billede 6"/>
          <p:cNvSpPr>
            <a:spLocks noGrp="1"/>
          </p:cNvSpPr>
          <p:nvPr>
            <p:ph type="pic" sz="quarter" idx="18"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Tree>
    <p:extLst>
      <p:ext uri="{BB962C8B-B14F-4D97-AF65-F5344CB8AC3E}">
        <p14:creationId xmlns:p14="http://schemas.microsoft.com/office/powerpoint/2010/main" val="18968346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ontakt rådgiver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DDF8-1B68-43C8-B842-227F84FFAA3A}"/>
              </a:ext>
            </a:extLst>
          </p:cNvPr>
          <p:cNvSpPr>
            <a:spLocks noGrp="1"/>
          </p:cNvSpPr>
          <p:nvPr>
            <p:ph type="title"/>
          </p:nvPr>
        </p:nvSpPr>
        <p:spPr/>
        <p:txBody>
          <a:bodyPr/>
          <a:lstStyle/>
          <a:p>
            <a:r>
              <a:rPr lang="da-DK"/>
              <a:t>Klik for at redigere titeltypografien i masteren</a:t>
            </a:r>
            <a:endParaRPr lang="da-DK" dirty="0"/>
          </a:p>
        </p:txBody>
      </p:sp>
      <p:sp>
        <p:nvSpPr>
          <p:cNvPr id="10" name="Text Placeholder 2">
            <a:extLst>
              <a:ext uri="{FF2B5EF4-FFF2-40B4-BE49-F238E27FC236}">
                <a16:creationId xmlns:a16="http://schemas.microsoft.com/office/drawing/2014/main" id="{8682A2CD-2C91-4D7A-8FCD-62D8DEEE6D0C}"/>
              </a:ext>
            </a:extLst>
          </p:cNvPr>
          <p:cNvSpPr>
            <a:spLocks noGrp="1"/>
          </p:cNvSpPr>
          <p:nvPr>
            <p:ph type="body" sz="quarter" idx="14" hasCustomPrompt="1"/>
          </p:nvPr>
        </p:nvSpPr>
        <p:spPr>
          <a:xfrm>
            <a:off x="2511195" y="1974851"/>
            <a:ext cx="3153856" cy="1008063"/>
          </a:xfrm>
          <a:solidFill>
            <a:srgbClr val="EDE8E6"/>
          </a:solidFill>
        </p:spPr>
        <p:txBody>
          <a:bodyPr tIns="144000"/>
          <a:lstStyle>
            <a:lvl1pPr marL="0" indent="0" algn="ctr">
              <a:spcBef>
                <a:spcPts val="0"/>
              </a:spcBef>
              <a:buFont typeface="Arial" panose="020B0604020202020204" pitchFamily="34" charset="0"/>
              <a:buNone/>
              <a:defRPr sz="16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None/>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navn</a:t>
            </a:r>
          </a:p>
        </p:txBody>
      </p:sp>
      <p:sp>
        <p:nvSpPr>
          <p:cNvPr id="11" name="Text Placeholder 3">
            <a:extLst>
              <a:ext uri="{FF2B5EF4-FFF2-40B4-BE49-F238E27FC236}">
                <a16:creationId xmlns:a16="http://schemas.microsoft.com/office/drawing/2014/main" id="{94FF3D4E-95F6-4B42-A300-355676E021C4}"/>
              </a:ext>
            </a:extLst>
          </p:cNvPr>
          <p:cNvSpPr>
            <a:spLocks noGrp="1"/>
          </p:cNvSpPr>
          <p:nvPr>
            <p:ph type="body" sz="quarter" idx="15" hasCustomPrompt="1"/>
          </p:nvPr>
        </p:nvSpPr>
        <p:spPr>
          <a:xfrm>
            <a:off x="2511195" y="2381488"/>
            <a:ext cx="3153856" cy="181457"/>
          </a:xfrm>
          <a:noFill/>
        </p:spPr>
        <p:txBody>
          <a:bodyPr tIns="0"/>
          <a:lstStyle>
            <a:lvl1pPr marL="0" indent="0" algn="ctr">
              <a:spcBef>
                <a:spcPts val="0"/>
              </a:spcBef>
              <a:buFont typeface="Arial" panose="020B0604020202020204" pitchFamily="34" charset="0"/>
              <a:buNone/>
              <a:defRPr sz="10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titel</a:t>
            </a:r>
          </a:p>
        </p:txBody>
      </p:sp>
      <p:sp>
        <p:nvSpPr>
          <p:cNvPr id="12" name="Text Placeholder 4">
            <a:extLst>
              <a:ext uri="{FF2B5EF4-FFF2-40B4-BE49-F238E27FC236}">
                <a16:creationId xmlns:a16="http://schemas.microsoft.com/office/drawing/2014/main" id="{D141DBBC-1A40-47EB-875F-45C903D29781}"/>
              </a:ext>
            </a:extLst>
          </p:cNvPr>
          <p:cNvSpPr>
            <a:spLocks noGrp="1"/>
          </p:cNvSpPr>
          <p:nvPr>
            <p:ph type="body" sz="quarter" idx="16" hasCustomPrompt="1"/>
          </p:nvPr>
        </p:nvSpPr>
        <p:spPr>
          <a:xfrm>
            <a:off x="2511195" y="2657593"/>
            <a:ext cx="3153856" cy="216000"/>
          </a:xfrm>
          <a:noFill/>
        </p:spPr>
        <p:txBody>
          <a:bodyPr tIns="0"/>
          <a:lstStyle>
            <a:lvl1pPr marL="0" indent="0" algn="ctr">
              <a:spcBef>
                <a:spcPts val="0"/>
              </a:spcBef>
              <a:buFont typeface="Arial" panose="020B0604020202020204" pitchFamily="34" charset="0"/>
              <a:buNone/>
              <a:defRPr sz="1200" b="0">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ansvarlig område</a:t>
            </a:r>
          </a:p>
        </p:txBody>
      </p:sp>
      <p:sp>
        <p:nvSpPr>
          <p:cNvPr id="14" name="Text Placeholder 5">
            <a:extLst>
              <a:ext uri="{FF2B5EF4-FFF2-40B4-BE49-F238E27FC236}">
                <a16:creationId xmlns:a16="http://schemas.microsoft.com/office/drawing/2014/main" id="{913D1544-48C5-40C1-825E-6336D435B3C3}"/>
              </a:ext>
            </a:extLst>
          </p:cNvPr>
          <p:cNvSpPr>
            <a:spLocks noGrp="1"/>
          </p:cNvSpPr>
          <p:nvPr>
            <p:ph type="body" sz="quarter" idx="17" hasCustomPrompt="1"/>
          </p:nvPr>
        </p:nvSpPr>
        <p:spPr>
          <a:xfrm>
            <a:off x="1512691" y="2982913"/>
            <a:ext cx="4152359" cy="534368"/>
          </a:xfrm>
          <a:solidFill>
            <a:schemeClr val="accent1"/>
          </a:solidFill>
        </p:spPr>
        <p:txBody>
          <a:bodyPr lIns="72000" tIns="36000" rIns="72000" bIns="36000">
            <a:spAutoFit/>
          </a:bodyPr>
          <a:lstStyle>
            <a:lvl1pPr marL="0" indent="0">
              <a:spcBef>
                <a:spcPts val="0"/>
              </a:spcBef>
              <a:buNone/>
              <a:tabLst>
                <a:tab pos="539946" algn="l"/>
                <a:tab pos="2051795" algn="l"/>
                <a:tab pos="2555744" algn="l"/>
              </a:tabLst>
              <a:defRPr sz="1000">
                <a:solidFill>
                  <a:schemeClr val="bg1"/>
                </a:solidFill>
              </a:defRPr>
            </a:lvl1pPr>
            <a:lvl2pPr marL="266373" indent="0">
              <a:buNone/>
              <a:defRPr sz="1000">
                <a:solidFill>
                  <a:schemeClr val="bg1"/>
                </a:solidFill>
              </a:defRPr>
            </a:lvl2pPr>
            <a:lvl3pPr marL="489551" indent="0">
              <a:buNone/>
              <a:defRPr sz="1000">
                <a:solidFill>
                  <a:schemeClr val="bg1"/>
                </a:solidFill>
              </a:defRPr>
            </a:lvl3pPr>
            <a:lvl4pPr marL="709129" indent="0">
              <a:buNone/>
              <a:defRPr sz="1000">
                <a:solidFill>
                  <a:schemeClr val="bg1"/>
                </a:solidFill>
              </a:defRPr>
            </a:lvl4pPr>
            <a:lvl5pPr marL="914309" indent="0">
              <a:buNone/>
              <a:defRPr sz="1000">
                <a:solidFill>
                  <a:schemeClr val="bg1"/>
                </a:solidFill>
              </a:defRPr>
            </a:lvl5pPr>
          </a:lstStyle>
          <a:p>
            <a:pPr lvl="0"/>
            <a:r>
              <a:rPr lang="da-DK" dirty="0"/>
              <a:t>Telefon:	44 55 xx </a:t>
            </a:r>
            <a:r>
              <a:rPr lang="da-DK" dirty="0" err="1"/>
              <a:t>xx</a:t>
            </a:r>
            <a:r>
              <a:rPr lang="da-DK" dirty="0"/>
              <a:t>	Mobil:	xx </a:t>
            </a:r>
            <a:r>
              <a:rPr lang="da-DK" dirty="0" err="1"/>
              <a:t>xx</a:t>
            </a:r>
            <a:r>
              <a:rPr lang="da-DK" dirty="0"/>
              <a:t> </a:t>
            </a:r>
            <a:r>
              <a:rPr lang="da-DK" dirty="0" err="1"/>
              <a:t>xx</a:t>
            </a:r>
            <a:r>
              <a:rPr lang="da-DK" dirty="0"/>
              <a:t> </a:t>
            </a:r>
            <a:r>
              <a:rPr lang="da-DK" dirty="0" err="1"/>
              <a:t>xx</a:t>
            </a:r>
            <a:endParaRPr lang="da-DK" dirty="0"/>
          </a:p>
          <a:p>
            <a:pPr lvl="0"/>
            <a:r>
              <a:rPr lang="da-DK" dirty="0"/>
              <a:t>E-mail:	xxx@Nykredit.dk</a:t>
            </a:r>
          </a:p>
          <a:p>
            <a:pPr lvl="0"/>
            <a:r>
              <a:rPr lang="da-DK" dirty="0"/>
              <a:t>www:	nykreditprivatebanking.dk</a:t>
            </a:r>
          </a:p>
        </p:txBody>
      </p:sp>
      <p:sp>
        <p:nvSpPr>
          <p:cNvPr id="7" name="Picture Placeholder 6">
            <a:extLst>
              <a:ext uri="{FF2B5EF4-FFF2-40B4-BE49-F238E27FC236}">
                <a16:creationId xmlns:a16="http://schemas.microsoft.com/office/drawing/2014/main" id="{212B8E67-0421-474E-9605-ACC988CF406F}"/>
              </a:ext>
            </a:extLst>
          </p:cNvPr>
          <p:cNvSpPr>
            <a:spLocks noGrp="1"/>
          </p:cNvSpPr>
          <p:nvPr>
            <p:ph type="pic" sz="quarter" idx="13" hasCustomPrompt="1"/>
          </p:nvPr>
        </p:nvSpPr>
        <p:spPr>
          <a:xfrm>
            <a:off x="1513254" y="1974457"/>
            <a:ext cx="1003716" cy="1008000"/>
          </a:xfrm>
          <a:solidFill>
            <a:schemeClr val="accent1"/>
          </a:solidFill>
          <a:ln>
            <a:noFill/>
          </a:ln>
        </p:spPr>
        <p:txBody>
          <a:bodyPr lIns="72000" tIns="36000" rIns="72000"/>
          <a:lstStyle>
            <a:lvl1pPr marL="0" indent="0" algn="ctr">
              <a:buFontTx/>
              <a:buNone/>
              <a:defRPr sz="1000">
                <a:solidFill>
                  <a:schemeClr val="bg1"/>
                </a:solidFill>
              </a:defRPr>
            </a:lvl1pPr>
          </a:lstStyle>
          <a:p>
            <a:r>
              <a:rPr lang="da-DK" dirty="0"/>
              <a:t>Klik på denne pladsholder og indsæt billede via Images Library</a:t>
            </a:r>
          </a:p>
        </p:txBody>
      </p:sp>
      <p:sp>
        <p:nvSpPr>
          <p:cNvPr id="18" name="Text Placeholder 2">
            <a:extLst>
              <a:ext uri="{FF2B5EF4-FFF2-40B4-BE49-F238E27FC236}">
                <a16:creationId xmlns:a16="http://schemas.microsoft.com/office/drawing/2014/main" id="{42AA3A10-E6AC-49C4-BB31-63FAD8B4823A}"/>
              </a:ext>
            </a:extLst>
          </p:cNvPr>
          <p:cNvSpPr>
            <a:spLocks noGrp="1"/>
          </p:cNvSpPr>
          <p:nvPr>
            <p:ph type="body" sz="quarter" idx="18" hasCustomPrompt="1"/>
          </p:nvPr>
        </p:nvSpPr>
        <p:spPr>
          <a:xfrm>
            <a:off x="6931011" y="1974458"/>
            <a:ext cx="3153856" cy="1008063"/>
          </a:xfrm>
          <a:solidFill>
            <a:srgbClr val="EDE8E6"/>
          </a:solidFill>
        </p:spPr>
        <p:txBody>
          <a:bodyPr tIns="144000"/>
          <a:lstStyle>
            <a:lvl1pPr marL="0" indent="0" algn="ctr">
              <a:spcBef>
                <a:spcPts val="0"/>
              </a:spcBef>
              <a:buFont typeface="Arial" panose="020B0604020202020204" pitchFamily="34" charset="0"/>
              <a:buNone/>
              <a:defRPr sz="16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None/>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navn</a:t>
            </a:r>
          </a:p>
        </p:txBody>
      </p:sp>
      <p:sp>
        <p:nvSpPr>
          <p:cNvPr id="19" name="Text Placeholder 3">
            <a:extLst>
              <a:ext uri="{FF2B5EF4-FFF2-40B4-BE49-F238E27FC236}">
                <a16:creationId xmlns:a16="http://schemas.microsoft.com/office/drawing/2014/main" id="{D85774B6-51E0-46E1-A6AF-CEF6D5E78CCB}"/>
              </a:ext>
            </a:extLst>
          </p:cNvPr>
          <p:cNvSpPr>
            <a:spLocks noGrp="1"/>
          </p:cNvSpPr>
          <p:nvPr>
            <p:ph type="body" sz="quarter" idx="19" hasCustomPrompt="1"/>
          </p:nvPr>
        </p:nvSpPr>
        <p:spPr>
          <a:xfrm>
            <a:off x="6931011" y="2381095"/>
            <a:ext cx="3153856" cy="181457"/>
          </a:xfrm>
          <a:noFill/>
        </p:spPr>
        <p:txBody>
          <a:bodyPr tIns="0"/>
          <a:lstStyle>
            <a:lvl1pPr marL="0" indent="0" algn="ctr">
              <a:spcBef>
                <a:spcPts val="0"/>
              </a:spcBef>
              <a:buFont typeface="Arial" panose="020B0604020202020204" pitchFamily="34" charset="0"/>
              <a:buNone/>
              <a:defRPr sz="10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titel</a:t>
            </a:r>
          </a:p>
        </p:txBody>
      </p:sp>
      <p:sp>
        <p:nvSpPr>
          <p:cNvPr id="20" name="Text Placeholder 4">
            <a:extLst>
              <a:ext uri="{FF2B5EF4-FFF2-40B4-BE49-F238E27FC236}">
                <a16:creationId xmlns:a16="http://schemas.microsoft.com/office/drawing/2014/main" id="{5F361307-9797-4929-B4B6-D18833C1CF1E}"/>
              </a:ext>
            </a:extLst>
          </p:cNvPr>
          <p:cNvSpPr>
            <a:spLocks noGrp="1"/>
          </p:cNvSpPr>
          <p:nvPr>
            <p:ph type="body" sz="quarter" idx="20" hasCustomPrompt="1"/>
          </p:nvPr>
        </p:nvSpPr>
        <p:spPr>
          <a:xfrm>
            <a:off x="6931011" y="2657200"/>
            <a:ext cx="3153856" cy="216000"/>
          </a:xfrm>
          <a:noFill/>
        </p:spPr>
        <p:txBody>
          <a:bodyPr tIns="0"/>
          <a:lstStyle>
            <a:lvl1pPr marL="0" indent="0" algn="ctr">
              <a:spcBef>
                <a:spcPts val="0"/>
              </a:spcBef>
              <a:buFont typeface="Arial" panose="020B0604020202020204" pitchFamily="34" charset="0"/>
              <a:buNone/>
              <a:defRPr sz="1200" b="0">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ansvarlig område</a:t>
            </a:r>
          </a:p>
        </p:txBody>
      </p:sp>
      <p:sp>
        <p:nvSpPr>
          <p:cNvPr id="21" name="Text Placeholder 5">
            <a:extLst>
              <a:ext uri="{FF2B5EF4-FFF2-40B4-BE49-F238E27FC236}">
                <a16:creationId xmlns:a16="http://schemas.microsoft.com/office/drawing/2014/main" id="{66719085-B787-4BB6-9799-6A50C710F2FB}"/>
              </a:ext>
            </a:extLst>
          </p:cNvPr>
          <p:cNvSpPr>
            <a:spLocks noGrp="1"/>
          </p:cNvSpPr>
          <p:nvPr>
            <p:ph type="body" sz="quarter" idx="21" hasCustomPrompt="1"/>
          </p:nvPr>
        </p:nvSpPr>
        <p:spPr>
          <a:xfrm>
            <a:off x="5932508" y="2982520"/>
            <a:ext cx="4152359" cy="534368"/>
          </a:xfrm>
          <a:solidFill>
            <a:schemeClr val="accent1"/>
          </a:solidFill>
        </p:spPr>
        <p:txBody>
          <a:bodyPr lIns="72000" tIns="36000" rIns="72000" bIns="36000">
            <a:spAutoFit/>
          </a:bodyPr>
          <a:lstStyle>
            <a:lvl1pPr marL="0" indent="0">
              <a:spcBef>
                <a:spcPts val="0"/>
              </a:spcBef>
              <a:buNone/>
              <a:tabLst>
                <a:tab pos="539946" algn="l"/>
                <a:tab pos="2051795" algn="l"/>
                <a:tab pos="2555744" algn="l"/>
              </a:tabLst>
              <a:defRPr sz="1000">
                <a:solidFill>
                  <a:schemeClr val="bg1"/>
                </a:solidFill>
              </a:defRPr>
            </a:lvl1pPr>
            <a:lvl2pPr marL="266373" indent="0">
              <a:buNone/>
              <a:defRPr sz="1000">
                <a:solidFill>
                  <a:schemeClr val="bg1"/>
                </a:solidFill>
              </a:defRPr>
            </a:lvl2pPr>
            <a:lvl3pPr marL="489551" indent="0">
              <a:buNone/>
              <a:defRPr sz="1000">
                <a:solidFill>
                  <a:schemeClr val="bg1"/>
                </a:solidFill>
              </a:defRPr>
            </a:lvl3pPr>
            <a:lvl4pPr marL="709129" indent="0">
              <a:buNone/>
              <a:defRPr sz="1000">
                <a:solidFill>
                  <a:schemeClr val="bg1"/>
                </a:solidFill>
              </a:defRPr>
            </a:lvl4pPr>
            <a:lvl5pPr marL="914309" indent="0">
              <a:buNone/>
              <a:defRPr sz="1000">
                <a:solidFill>
                  <a:schemeClr val="bg1"/>
                </a:solidFill>
              </a:defRPr>
            </a:lvl5pPr>
          </a:lstStyle>
          <a:p>
            <a:pPr lvl="0"/>
            <a:r>
              <a:rPr lang="da-DK" dirty="0"/>
              <a:t>Telefon:	44 55 xx </a:t>
            </a:r>
            <a:r>
              <a:rPr lang="da-DK" dirty="0" err="1"/>
              <a:t>xx</a:t>
            </a:r>
            <a:r>
              <a:rPr lang="da-DK" dirty="0"/>
              <a:t>	Mobil:	xx </a:t>
            </a:r>
            <a:r>
              <a:rPr lang="da-DK" dirty="0" err="1"/>
              <a:t>xx</a:t>
            </a:r>
            <a:r>
              <a:rPr lang="da-DK" dirty="0"/>
              <a:t> </a:t>
            </a:r>
            <a:r>
              <a:rPr lang="da-DK" dirty="0" err="1"/>
              <a:t>xx</a:t>
            </a:r>
            <a:r>
              <a:rPr lang="da-DK" dirty="0"/>
              <a:t> </a:t>
            </a:r>
            <a:r>
              <a:rPr lang="da-DK" dirty="0" err="1"/>
              <a:t>xx</a:t>
            </a:r>
            <a:endParaRPr lang="da-DK" dirty="0"/>
          </a:p>
          <a:p>
            <a:pPr lvl="0"/>
            <a:r>
              <a:rPr lang="da-DK" dirty="0"/>
              <a:t>E-mail:	xxx@Nykredit.dk</a:t>
            </a:r>
          </a:p>
          <a:p>
            <a:pPr lvl="0"/>
            <a:r>
              <a:rPr lang="da-DK" dirty="0"/>
              <a:t>www:	nykreditprivatebanking.dk</a:t>
            </a:r>
          </a:p>
        </p:txBody>
      </p:sp>
      <p:sp>
        <p:nvSpPr>
          <p:cNvPr id="22" name="Picture Placeholder 6">
            <a:extLst>
              <a:ext uri="{FF2B5EF4-FFF2-40B4-BE49-F238E27FC236}">
                <a16:creationId xmlns:a16="http://schemas.microsoft.com/office/drawing/2014/main" id="{EC63E4CB-FA04-4B13-B561-8EF667946D04}"/>
              </a:ext>
            </a:extLst>
          </p:cNvPr>
          <p:cNvSpPr>
            <a:spLocks noGrp="1"/>
          </p:cNvSpPr>
          <p:nvPr>
            <p:ph type="pic" sz="quarter" idx="22" hasCustomPrompt="1"/>
          </p:nvPr>
        </p:nvSpPr>
        <p:spPr>
          <a:xfrm>
            <a:off x="5933070" y="1974064"/>
            <a:ext cx="1003716" cy="1008000"/>
          </a:xfrm>
          <a:solidFill>
            <a:schemeClr val="accent1"/>
          </a:solidFill>
          <a:ln>
            <a:noFill/>
          </a:ln>
        </p:spPr>
        <p:txBody>
          <a:bodyPr lIns="72000" tIns="36000" rIns="72000"/>
          <a:lstStyle>
            <a:lvl1pPr marL="0" indent="0" algn="ctr">
              <a:buFontTx/>
              <a:buNone/>
              <a:defRPr sz="1000">
                <a:solidFill>
                  <a:schemeClr val="bg1"/>
                </a:solidFill>
              </a:defRPr>
            </a:lvl1pPr>
          </a:lstStyle>
          <a:p>
            <a:r>
              <a:rPr lang="da-DK" dirty="0"/>
              <a:t>Klik på denne pladsholder og indsæt billede via Images Library</a:t>
            </a:r>
          </a:p>
        </p:txBody>
      </p:sp>
      <p:sp>
        <p:nvSpPr>
          <p:cNvPr id="23" name="Text Placeholder 2">
            <a:extLst>
              <a:ext uri="{FF2B5EF4-FFF2-40B4-BE49-F238E27FC236}">
                <a16:creationId xmlns:a16="http://schemas.microsoft.com/office/drawing/2014/main" id="{12226200-7D0E-4E89-BB47-BEF385EED160}"/>
              </a:ext>
            </a:extLst>
          </p:cNvPr>
          <p:cNvSpPr>
            <a:spLocks noGrp="1"/>
          </p:cNvSpPr>
          <p:nvPr>
            <p:ph type="body" sz="quarter" idx="23" hasCustomPrompt="1"/>
          </p:nvPr>
        </p:nvSpPr>
        <p:spPr>
          <a:xfrm>
            <a:off x="4722831" y="4104185"/>
            <a:ext cx="3153856" cy="1008063"/>
          </a:xfrm>
          <a:solidFill>
            <a:srgbClr val="EDE8E6"/>
          </a:solidFill>
        </p:spPr>
        <p:txBody>
          <a:bodyPr tIns="144000"/>
          <a:lstStyle>
            <a:lvl1pPr marL="0" indent="0" algn="ctr">
              <a:spcBef>
                <a:spcPts val="0"/>
              </a:spcBef>
              <a:buFont typeface="Arial" panose="020B0604020202020204" pitchFamily="34" charset="0"/>
              <a:buNone/>
              <a:defRPr sz="16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None/>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navn</a:t>
            </a:r>
          </a:p>
        </p:txBody>
      </p:sp>
      <p:sp>
        <p:nvSpPr>
          <p:cNvPr id="24" name="Text Placeholder 3">
            <a:extLst>
              <a:ext uri="{FF2B5EF4-FFF2-40B4-BE49-F238E27FC236}">
                <a16:creationId xmlns:a16="http://schemas.microsoft.com/office/drawing/2014/main" id="{3E85F4F3-BEC7-475E-9AE6-24551ED59768}"/>
              </a:ext>
            </a:extLst>
          </p:cNvPr>
          <p:cNvSpPr>
            <a:spLocks noGrp="1"/>
          </p:cNvSpPr>
          <p:nvPr>
            <p:ph type="body" sz="quarter" idx="24" hasCustomPrompt="1"/>
          </p:nvPr>
        </p:nvSpPr>
        <p:spPr>
          <a:xfrm>
            <a:off x="4722831" y="4510822"/>
            <a:ext cx="3153856" cy="181457"/>
          </a:xfrm>
          <a:noFill/>
        </p:spPr>
        <p:txBody>
          <a:bodyPr tIns="0"/>
          <a:lstStyle>
            <a:lvl1pPr marL="0" indent="0" algn="ctr">
              <a:spcBef>
                <a:spcPts val="0"/>
              </a:spcBef>
              <a:buFont typeface="Arial" panose="020B0604020202020204" pitchFamily="34" charset="0"/>
              <a:buNone/>
              <a:defRPr sz="10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titel</a:t>
            </a:r>
          </a:p>
        </p:txBody>
      </p:sp>
      <p:sp>
        <p:nvSpPr>
          <p:cNvPr id="25" name="Text Placeholder 4">
            <a:extLst>
              <a:ext uri="{FF2B5EF4-FFF2-40B4-BE49-F238E27FC236}">
                <a16:creationId xmlns:a16="http://schemas.microsoft.com/office/drawing/2014/main" id="{F1AB4377-59B2-49ED-BD4C-700A6C8A2756}"/>
              </a:ext>
            </a:extLst>
          </p:cNvPr>
          <p:cNvSpPr>
            <a:spLocks noGrp="1"/>
          </p:cNvSpPr>
          <p:nvPr>
            <p:ph type="body" sz="quarter" idx="25" hasCustomPrompt="1"/>
          </p:nvPr>
        </p:nvSpPr>
        <p:spPr>
          <a:xfrm>
            <a:off x="4722831" y="4786927"/>
            <a:ext cx="3153856" cy="216000"/>
          </a:xfrm>
          <a:noFill/>
        </p:spPr>
        <p:txBody>
          <a:bodyPr tIns="0"/>
          <a:lstStyle>
            <a:lvl1pPr marL="0" indent="0" algn="ctr">
              <a:spcBef>
                <a:spcPts val="0"/>
              </a:spcBef>
              <a:buFont typeface="Arial" panose="020B0604020202020204" pitchFamily="34" charset="0"/>
              <a:buNone/>
              <a:defRPr sz="1200" b="0">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ansvarlig område</a:t>
            </a:r>
          </a:p>
        </p:txBody>
      </p:sp>
      <p:sp>
        <p:nvSpPr>
          <p:cNvPr id="26" name="Text Placeholder 5">
            <a:extLst>
              <a:ext uri="{FF2B5EF4-FFF2-40B4-BE49-F238E27FC236}">
                <a16:creationId xmlns:a16="http://schemas.microsoft.com/office/drawing/2014/main" id="{F4BE0B1B-2229-4264-8C1B-C5275C0A3A4D}"/>
              </a:ext>
            </a:extLst>
          </p:cNvPr>
          <p:cNvSpPr>
            <a:spLocks noGrp="1"/>
          </p:cNvSpPr>
          <p:nvPr>
            <p:ph type="body" sz="quarter" idx="26" hasCustomPrompt="1"/>
          </p:nvPr>
        </p:nvSpPr>
        <p:spPr>
          <a:xfrm>
            <a:off x="3724327" y="5112247"/>
            <a:ext cx="4152359" cy="534368"/>
          </a:xfrm>
          <a:solidFill>
            <a:schemeClr val="accent1"/>
          </a:solidFill>
        </p:spPr>
        <p:txBody>
          <a:bodyPr lIns="72000" tIns="36000" rIns="72000" bIns="36000">
            <a:spAutoFit/>
          </a:bodyPr>
          <a:lstStyle>
            <a:lvl1pPr marL="0" indent="0">
              <a:spcBef>
                <a:spcPts val="0"/>
              </a:spcBef>
              <a:buNone/>
              <a:tabLst>
                <a:tab pos="539946" algn="l"/>
                <a:tab pos="2051795" algn="l"/>
                <a:tab pos="2555744" algn="l"/>
              </a:tabLst>
              <a:defRPr sz="1000">
                <a:solidFill>
                  <a:schemeClr val="bg1"/>
                </a:solidFill>
              </a:defRPr>
            </a:lvl1pPr>
            <a:lvl2pPr marL="266373" indent="0">
              <a:buNone/>
              <a:defRPr sz="1000">
                <a:solidFill>
                  <a:schemeClr val="bg1"/>
                </a:solidFill>
              </a:defRPr>
            </a:lvl2pPr>
            <a:lvl3pPr marL="489551" indent="0">
              <a:buNone/>
              <a:defRPr sz="1000">
                <a:solidFill>
                  <a:schemeClr val="bg1"/>
                </a:solidFill>
              </a:defRPr>
            </a:lvl3pPr>
            <a:lvl4pPr marL="709129" indent="0">
              <a:buNone/>
              <a:defRPr sz="1000">
                <a:solidFill>
                  <a:schemeClr val="bg1"/>
                </a:solidFill>
              </a:defRPr>
            </a:lvl4pPr>
            <a:lvl5pPr marL="914309" indent="0">
              <a:buNone/>
              <a:defRPr sz="1000">
                <a:solidFill>
                  <a:schemeClr val="bg1"/>
                </a:solidFill>
              </a:defRPr>
            </a:lvl5pPr>
          </a:lstStyle>
          <a:p>
            <a:pPr lvl="0"/>
            <a:r>
              <a:rPr lang="da-DK" dirty="0"/>
              <a:t>Telefon:	44 55 xx </a:t>
            </a:r>
            <a:r>
              <a:rPr lang="da-DK" dirty="0" err="1"/>
              <a:t>xx</a:t>
            </a:r>
            <a:r>
              <a:rPr lang="da-DK" dirty="0"/>
              <a:t>	Mobil:	xx </a:t>
            </a:r>
            <a:r>
              <a:rPr lang="da-DK" dirty="0" err="1"/>
              <a:t>xx</a:t>
            </a:r>
            <a:r>
              <a:rPr lang="da-DK" dirty="0"/>
              <a:t> </a:t>
            </a:r>
            <a:r>
              <a:rPr lang="da-DK" dirty="0" err="1"/>
              <a:t>xx</a:t>
            </a:r>
            <a:r>
              <a:rPr lang="da-DK" dirty="0"/>
              <a:t> </a:t>
            </a:r>
            <a:r>
              <a:rPr lang="da-DK" dirty="0" err="1"/>
              <a:t>xx</a:t>
            </a:r>
            <a:endParaRPr lang="da-DK" dirty="0"/>
          </a:p>
          <a:p>
            <a:pPr lvl="0"/>
            <a:r>
              <a:rPr lang="da-DK" dirty="0"/>
              <a:t>E-mail:	xxx@Nykredit.dk</a:t>
            </a:r>
          </a:p>
          <a:p>
            <a:pPr lvl="0"/>
            <a:r>
              <a:rPr lang="da-DK" dirty="0"/>
              <a:t>www:	nykreditprivatebanking.dk</a:t>
            </a:r>
          </a:p>
        </p:txBody>
      </p:sp>
      <p:sp>
        <p:nvSpPr>
          <p:cNvPr id="27" name="Picture Placeholder 6">
            <a:extLst>
              <a:ext uri="{FF2B5EF4-FFF2-40B4-BE49-F238E27FC236}">
                <a16:creationId xmlns:a16="http://schemas.microsoft.com/office/drawing/2014/main" id="{D849BB38-5FC6-4C49-8D27-D5DF5505D74F}"/>
              </a:ext>
            </a:extLst>
          </p:cNvPr>
          <p:cNvSpPr>
            <a:spLocks noGrp="1"/>
          </p:cNvSpPr>
          <p:nvPr>
            <p:ph type="pic" sz="quarter" idx="27" hasCustomPrompt="1"/>
          </p:nvPr>
        </p:nvSpPr>
        <p:spPr>
          <a:xfrm>
            <a:off x="3724890" y="4103791"/>
            <a:ext cx="1003716" cy="1008000"/>
          </a:xfrm>
          <a:solidFill>
            <a:schemeClr val="accent1"/>
          </a:solidFill>
          <a:ln>
            <a:noFill/>
          </a:ln>
        </p:spPr>
        <p:txBody>
          <a:bodyPr lIns="72000" tIns="36000" rIns="72000"/>
          <a:lstStyle>
            <a:lvl1pPr marL="0" indent="0" algn="ctr">
              <a:buFontTx/>
              <a:buNone/>
              <a:defRPr sz="1000">
                <a:solidFill>
                  <a:schemeClr val="bg1"/>
                </a:solidFill>
              </a:defRPr>
            </a:lvl1pPr>
          </a:lstStyle>
          <a:p>
            <a:r>
              <a:rPr lang="da-DK" dirty="0"/>
              <a:t>Klik på denne pladsholder og indsæt billede via Images Library</a:t>
            </a:r>
          </a:p>
        </p:txBody>
      </p:sp>
      <p:sp>
        <p:nvSpPr>
          <p:cNvPr id="3" name="Date Placeholder 2">
            <a:extLst>
              <a:ext uri="{FF2B5EF4-FFF2-40B4-BE49-F238E27FC236}">
                <a16:creationId xmlns:a16="http://schemas.microsoft.com/office/drawing/2014/main" id="{6A9363FE-B125-4A70-8789-5277F6E77E61}"/>
              </a:ext>
            </a:extLst>
          </p:cNvPr>
          <p:cNvSpPr>
            <a:spLocks noGrp="1"/>
          </p:cNvSpPr>
          <p:nvPr>
            <p:ph type="dt" sz="half" idx="10"/>
          </p:nvPr>
        </p:nvSpPr>
        <p:spPr/>
        <p:txBody>
          <a:bodyPr/>
          <a:lstStyle/>
          <a:p>
            <a:endParaRPr lang="da-DK" dirty="0"/>
          </a:p>
        </p:txBody>
      </p:sp>
      <p:sp>
        <p:nvSpPr>
          <p:cNvPr id="4" name="Footer Placeholder 3">
            <a:extLst>
              <a:ext uri="{FF2B5EF4-FFF2-40B4-BE49-F238E27FC236}">
                <a16:creationId xmlns:a16="http://schemas.microsoft.com/office/drawing/2014/main" id="{8C947085-317D-4529-A946-B62E9C608656}"/>
              </a:ext>
            </a:extLst>
          </p:cNvPr>
          <p:cNvSpPr>
            <a:spLocks noGrp="1"/>
          </p:cNvSpPr>
          <p:nvPr>
            <p:ph type="ftr" sz="quarter" idx="11"/>
          </p:nvPr>
        </p:nvSpPr>
        <p:spPr/>
        <p:txBody>
          <a:bodyPr/>
          <a:lstStyle/>
          <a:p>
            <a:endParaRPr lang="da-DK" dirty="0"/>
          </a:p>
        </p:txBody>
      </p:sp>
      <p:sp>
        <p:nvSpPr>
          <p:cNvPr id="5" name="Slide Number Placeholder 4">
            <a:extLst>
              <a:ext uri="{FF2B5EF4-FFF2-40B4-BE49-F238E27FC236}">
                <a16:creationId xmlns:a16="http://schemas.microsoft.com/office/drawing/2014/main" id="{56AB4AE8-2C0B-4AF7-8FB2-D00BFFD193E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9760133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ontakt rådgi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DDF8-1B68-43C8-B842-227F84FFAA3A}"/>
              </a:ext>
            </a:extLst>
          </p:cNvPr>
          <p:cNvSpPr>
            <a:spLocks noGrp="1"/>
          </p:cNvSpPr>
          <p:nvPr>
            <p:ph type="title"/>
          </p:nvPr>
        </p:nvSpPr>
        <p:spPr/>
        <p:txBody>
          <a:bodyPr/>
          <a:lstStyle/>
          <a:p>
            <a:r>
              <a:rPr lang="da-DK"/>
              <a:t>Klik for at redigere titeltypografien i masteren</a:t>
            </a:r>
            <a:endParaRPr lang="da-DK" dirty="0"/>
          </a:p>
        </p:txBody>
      </p:sp>
      <p:sp>
        <p:nvSpPr>
          <p:cNvPr id="3" name="Date Placeholder 2">
            <a:extLst>
              <a:ext uri="{FF2B5EF4-FFF2-40B4-BE49-F238E27FC236}">
                <a16:creationId xmlns:a16="http://schemas.microsoft.com/office/drawing/2014/main" id="{6A9363FE-B125-4A70-8789-5277F6E77E61}"/>
              </a:ext>
            </a:extLst>
          </p:cNvPr>
          <p:cNvSpPr>
            <a:spLocks noGrp="1"/>
          </p:cNvSpPr>
          <p:nvPr>
            <p:ph type="dt" sz="half" idx="10"/>
          </p:nvPr>
        </p:nvSpPr>
        <p:spPr/>
        <p:txBody>
          <a:bodyPr/>
          <a:lstStyle/>
          <a:p>
            <a:endParaRPr lang="da-DK" dirty="0"/>
          </a:p>
        </p:txBody>
      </p:sp>
      <p:sp>
        <p:nvSpPr>
          <p:cNvPr id="4" name="Footer Placeholder 3">
            <a:extLst>
              <a:ext uri="{FF2B5EF4-FFF2-40B4-BE49-F238E27FC236}">
                <a16:creationId xmlns:a16="http://schemas.microsoft.com/office/drawing/2014/main" id="{8C947085-317D-4529-A946-B62E9C608656}"/>
              </a:ext>
            </a:extLst>
          </p:cNvPr>
          <p:cNvSpPr>
            <a:spLocks noGrp="1"/>
          </p:cNvSpPr>
          <p:nvPr>
            <p:ph type="ftr" sz="quarter" idx="11"/>
          </p:nvPr>
        </p:nvSpPr>
        <p:spPr/>
        <p:txBody>
          <a:bodyPr/>
          <a:lstStyle/>
          <a:p>
            <a:endParaRPr lang="da-DK" dirty="0"/>
          </a:p>
        </p:txBody>
      </p:sp>
      <p:sp>
        <p:nvSpPr>
          <p:cNvPr id="5" name="Slide Number Placeholder 4">
            <a:extLst>
              <a:ext uri="{FF2B5EF4-FFF2-40B4-BE49-F238E27FC236}">
                <a16:creationId xmlns:a16="http://schemas.microsoft.com/office/drawing/2014/main" id="{56AB4AE8-2C0B-4AF7-8FB2-D00BFFD193E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28" name="Text Placeholder 2">
            <a:extLst>
              <a:ext uri="{FF2B5EF4-FFF2-40B4-BE49-F238E27FC236}">
                <a16:creationId xmlns:a16="http://schemas.microsoft.com/office/drawing/2014/main" id="{20D3F947-597C-493E-9EC8-224CBA5B6C06}"/>
              </a:ext>
            </a:extLst>
          </p:cNvPr>
          <p:cNvSpPr>
            <a:spLocks noGrp="1"/>
          </p:cNvSpPr>
          <p:nvPr>
            <p:ph type="body" sz="quarter" idx="14" hasCustomPrompt="1"/>
          </p:nvPr>
        </p:nvSpPr>
        <p:spPr>
          <a:xfrm>
            <a:off x="4735945" y="1974851"/>
            <a:ext cx="3153856" cy="1008063"/>
          </a:xfrm>
          <a:solidFill>
            <a:srgbClr val="EDE8E6"/>
          </a:solidFill>
        </p:spPr>
        <p:txBody>
          <a:bodyPr tIns="144000"/>
          <a:lstStyle>
            <a:lvl1pPr marL="0" indent="0" algn="ctr">
              <a:spcBef>
                <a:spcPts val="0"/>
              </a:spcBef>
              <a:buFont typeface="Arial" panose="020B0604020202020204" pitchFamily="34" charset="0"/>
              <a:buNone/>
              <a:defRPr sz="16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None/>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navn</a:t>
            </a:r>
          </a:p>
        </p:txBody>
      </p:sp>
      <p:sp>
        <p:nvSpPr>
          <p:cNvPr id="29" name="Text Placeholder 3">
            <a:extLst>
              <a:ext uri="{FF2B5EF4-FFF2-40B4-BE49-F238E27FC236}">
                <a16:creationId xmlns:a16="http://schemas.microsoft.com/office/drawing/2014/main" id="{62308014-FDE1-41AC-A7E4-C7D3CD7316D7}"/>
              </a:ext>
            </a:extLst>
          </p:cNvPr>
          <p:cNvSpPr>
            <a:spLocks noGrp="1"/>
          </p:cNvSpPr>
          <p:nvPr>
            <p:ph type="body" sz="quarter" idx="15" hasCustomPrompt="1"/>
          </p:nvPr>
        </p:nvSpPr>
        <p:spPr>
          <a:xfrm>
            <a:off x="4735945" y="2381488"/>
            <a:ext cx="3153856" cy="181457"/>
          </a:xfrm>
          <a:noFill/>
        </p:spPr>
        <p:txBody>
          <a:bodyPr tIns="0"/>
          <a:lstStyle>
            <a:lvl1pPr marL="0" indent="0" algn="ctr">
              <a:spcBef>
                <a:spcPts val="0"/>
              </a:spcBef>
              <a:buFont typeface="Arial" panose="020B0604020202020204" pitchFamily="34" charset="0"/>
              <a:buNone/>
              <a:defRPr sz="10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titel</a:t>
            </a:r>
          </a:p>
        </p:txBody>
      </p:sp>
      <p:sp>
        <p:nvSpPr>
          <p:cNvPr id="30" name="Text Placeholder 4">
            <a:extLst>
              <a:ext uri="{FF2B5EF4-FFF2-40B4-BE49-F238E27FC236}">
                <a16:creationId xmlns:a16="http://schemas.microsoft.com/office/drawing/2014/main" id="{171C826D-1823-42E2-9F90-7AB6F8CDA8DB}"/>
              </a:ext>
            </a:extLst>
          </p:cNvPr>
          <p:cNvSpPr>
            <a:spLocks noGrp="1"/>
          </p:cNvSpPr>
          <p:nvPr>
            <p:ph type="body" sz="quarter" idx="16" hasCustomPrompt="1"/>
          </p:nvPr>
        </p:nvSpPr>
        <p:spPr>
          <a:xfrm>
            <a:off x="4735945" y="2657593"/>
            <a:ext cx="3153856" cy="216000"/>
          </a:xfrm>
          <a:noFill/>
        </p:spPr>
        <p:txBody>
          <a:bodyPr tIns="0"/>
          <a:lstStyle>
            <a:lvl1pPr marL="0" indent="0" algn="ctr">
              <a:spcBef>
                <a:spcPts val="0"/>
              </a:spcBef>
              <a:buFont typeface="Arial" panose="020B0604020202020204" pitchFamily="34" charset="0"/>
              <a:buNone/>
              <a:defRPr sz="1200" b="0">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ansvarlig område</a:t>
            </a:r>
          </a:p>
        </p:txBody>
      </p:sp>
      <p:sp>
        <p:nvSpPr>
          <p:cNvPr id="31" name="Text Placeholder 5">
            <a:extLst>
              <a:ext uri="{FF2B5EF4-FFF2-40B4-BE49-F238E27FC236}">
                <a16:creationId xmlns:a16="http://schemas.microsoft.com/office/drawing/2014/main" id="{CED6844E-23D0-4DC5-BFF7-6CD4E330E45D}"/>
              </a:ext>
            </a:extLst>
          </p:cNvPr>
          <p:cNvSpPr>
            <a:spLocks noGrp="1"/>
          </p:cNvSpPr>
          <p:nvPr>
            <p:ph type="body" sz="quarter" idx="17" hasCustomPrompt="1"/>
          </p:nvPr>
        </p:nvSpPr>
        <p:spPr>
          <a:xfrm>
            <a:off x="3737442" y="2982913"/>
            <a:ext cx="4152359" cy="534368"/>
          </a:xfrm>
          <a:solidFill>
            <a:schemeClr val="accent1"/>
          </a:solidFill>
        </p:spPr>
        <p:txBody>
          <a:bodyPr lIns="72000" tIns="36000" rIns="72000" bIns="36000">
            <a:spAutoFit/>
          </a:bodyPr>
          <a:lstStyle>
            <a:lvl1pPr marL="0" indent="0">
              <a:spcBef>
                <a:spcPts val="0"/>
              </a:spcBef>
              <a:buNone/>
              <a:tabLst>
                <a:tab pos="539946" algn="l"/>
                <a:tab pos="2051795" algn="l"/>
                <a:tab pos="2555744" algn="l"/>
              </a:tabLst>
              <a:defRPr sz="1000">
                <a:solidFill>
                  <a:schemeClr val="bg1"/>
                </a:solidFill>
              </a:defRPr>
            </a:lvl1pPr>
            <a:lvl2pPr marL="266373" indent="0">
              <a:buNone/>
              <a:defRPr sz="1000">
                <a:solidFill>
                  <a:schemeClr val="bg1"/>
                </a:solidFill>
              </a:defRPr>
            </a:lvl2pPr>
            <a:lvl3pPr marL="489551" indent="0">
              <a:buNone/>
              <a:defRPr sz="1000">
                <a:solidFill>
                  <a:schemeClr val="bg1"/>
                </a:solidFill>
              </a:defRPr>
            </a:lvl3pPr>
            <a:lvl4pPr marL="709129" indent="0">
              <a:buNone/>
              <a:defRPr sz="1000">
                <a:solidFill>
                  <a:schemeClr val="bg1"/>
                </a:solidFill>
              </a:defRPr>
            </a:lvl4pPr>
            <a:lvl5pPr marL="914309" indent="0">
              <a:buNone/>
              <a:defRPr sz="1000">
                <a:solidFill>
                  <a:schemeClr val="bg1"/>
                </a:solidFill>
              </a:defRPr>
            </a:lvl5pPr>
          </a:lstStyle>
          <a:p>
            <a:pPr lvl="0"/>
            <a:r>
              <a:rPr lang="da-DK" dirty="0"/>
              <a:t>Telefon:	44 55 xx </a:t>
            </a:r>
            <a:r>
              <a:rPr lang="da-DK" dirty="0" err="1"/>
              <a:t>xx</a:t>
            </a:r>
            <a:r>
              <a:rPr lang="da-DK" dirty="0"/>
              <a:t>	Mobil:	xx </a:t>
            </a:r>
            <a:r>
              <a:rPr lang="da-DK" dirty="0" err="1"/>
              <a:t>xx</a:t>
            </a:r>
            <a:r>
              <a:rPr lang="da-DK" dirty="0"/>
              <a:t> </a:t>
            </a:r>
            <a:r>
              <a:rPr lang="da-DK" dirty="0" err="1"/>
              <a:t>xx</a:t>
            </a:r>
            <a:r>
              <a:rPr lang="da-DK" dirty="0"/>
              <a:t> </a:t>
            </a:r>
            <a:r>
              <a:rPr lang="da-DK" dirty="0" err="1"/>
              <a:t>xx</a:t>
            </a:r>
            <a:endParaRPr lang="da-DK" dirty="0"/>
          </a:p>
          <a:p>
            <a:pPr lvl="0"/>
            <a:r>
              <a:rPr lang="da-DK" dirty="0"/>
              <a:t>E-mail:	xxx@Nykredit.dk</a:t>
            </a:r>
          </a:p>
          <a:p>
            <a:pPr lvl="0"/>
            <a:r>
              <a:rPr lang="da-DK" dirty="0"/>
              <a:t>www:	nykreditprivatebanking.dk</a:t>
            </a:r>
          </a:p>
        </p:txBody>
      </p:sp>
      <p:sp>
        <p:nvSpPr>
          <p:cNvPr id="32" name="Picture Placeholder 6">
            <a:extLst>
              <a:ext uri="{FF2B5EF4-FFF2-40B4-BE49-F238E27FC236}">
                <a16:creationId xmlns:a16="http://schemas.microsoft.com/office/drawing/2014/main" id="{8922F614-DDD7-411B-96E9-EDAA6C03E41F}"/>
              </a:ext>
            </a:extLst>
          </p:cNvPr>
          <p:cNvSpPr>
            <a:spLocks noGrp="1"/>
          </p:cNvSpPr>
          <p:nvPr>
            <p:ph type="pic" sz="quarter" idx="13" hasCustomPrompt="1"/>
          </p:nvPr>
        </p:nvSpPr>
        <p:spPr>
          <a:xfrm>
            <a:off x="3738004" y="1974457"/>
            <a:ext cx="1003716" cy="1008000"/>
          </a:xfrm>
          <a:solidFill>
            <a:schemeClr val="accent1"/>
          </a:solidFill>
          <a:ln>
            <a:noFill/>
          </a:ln>
        </p:spPr>
        <p:txBody>
          <a:bodyPr lIns="72000" tIns="36000" rIns="72000"/>
          <a:lstStyle>
            <a:lvl1pPr marL="0" indent="0" algn="ctr">
              <a:buFontTx/>
              <a:buNone/>
              <a:defRPr sz="1000">
                <a:solidFill>
                  <a:schemeClr val="bg1"/>
                </a:solidFill>
              </a:defRPr>
            </a:lvl1pPr>
          </a:lstStyle>
          <a:p>
            <a:r>
              <a:rPr lang="da-DK" dirty="0"/>
              <a:t>Klik på denne pladsholder og indsæt billede via Images Library</a:t>
            </a:r>
          </a:p>
        </p:txBody>
      </p:sp>
      <p:sp>
        <p:nvSpPr>
          <p:cNvPr id="33" name="Text Placeholder 2">
            <a:extLst>
              <a:ext uri="{FF2B5EF4-FFF2-40B4-BE49-F238E27FC236}">
                <a16:creationId xmlns:a16="http://schemas.microsoft.com/office/drawing/2014/main" id="{2D92932D-107F-4447-A328-BA2B7E96E387}"/>
              </a:ext>
            </a:extLst>
          </p:cNvPr>
          <p:cNvSpPr>
            <a:spLocks noGrp="1"/>
          </p:cNvSpPr>
          <p:nvPr>
            <p:ph type="body" sz="quarter" idx="18" hasCustomPrompt="1"/>
          </p:nvPr>
        </p:nvSpPr>
        <p:spPr>
          <a:xfrm>
            <a:off x="2511195" y="4104641"/>
            <a:ext cx="3153856" cy="1008063"/>
          </a:xfrm>
          <a:solidFill>
            <a:srgbClr val="EDE8E6"/>
          </a:solidFill>
        </p:spPr>
        <p:txBody>
          <a:bodyPr tIns="144000"/>
          <a:lstStyle>
            <a:lvl1pPr marL="0" indent="0" algn="ctr">
              <a:spcBef>
                <a:spcPts val="0"/>
              </a:spcBef>
              <a:buFont typeface="Arial" panose="020B0604020202020204" pitchFamily="34" charset="0"/>
              <a:buNone/>
              <a:defRPr sz="16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None/>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navn</a:t>
            </a:r>
          </a:p>
        </p:txBody>
      </p:sp>
      <p:sp>
        <p:nvSpPr>
          <p:cNvPr id="34" name="Text Placeholder 3">
            <a:extLst>
              <a:ext uri="{FF2B5EF4-FFF2-40B4-BE49-F238E27FC236}">
                <a16:creationId xmlns:a16="http://schemas.microsoft.com/office/drawing/2014/main" id="{C68D2EDD-F6BC-4C87-B8FD-B6BEC807DE25}"/>
              </a:ext>
            </a:extLst>
          </p:cNvPr>
          <p:cNvSpPr>
            <a:spLocks noGrp="1"/>
          </p:cNvSpPr>
          <p:nvPr>
            <p:ph type="body" sz="quarter" idx="19" hasCustomPrompt="1"/>
          </p:nvPr>
        </p:nvSpPr>
        <p:spPr>
          <a:xfrm>
            <a:off x="2511195" y="4511278"/>
            <a:ext cx="3153856" cy="181457"/>
          </a:xfrm>
          <a:noFill/>
        </p:spPr>
        <p:txBody>
          <a:bodyPr tIns="0"/>
          <a:lstStyle>
            <a:lvl1pPr marL="0" indent="0" algn="ctr">
              <a:spcBef>
                <a:spcPts val="0"/>
              </a:spcBef>
              <a:buFont typeface="Arial" panose="020B0604020202020204" pitchFamily="34" charset="0"/>
              <a:buNone/>
              <a:defRPr sz="10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titel</a:t>
            </a:r>
          </a:p>
        </p:txBody>
      </p:sp>
      <p:sp>
        <p:nvSpPr>
          <p:cNvPr id="35" name="Text Placeholder 4">
            <a:extLst>
              <a:ext uri="{FF2B5EF4-FFF2-40B4-BE49-F238E27FC236}">
                <a16:creationId xmlns:a16="http://schemas.microsoft.com/office/drawing/2014/main" id="{599780DD-E7D7-4F7E-80B2-0DD526D228D6}"/>
              </a:ext>
            </a:extLst>
          </p:cNvPr>
          <p:cNvSpPr>
            <a:spLocks noGrp="1"/>
          </p:cNvSpPr>
          <p:nvPr>
            <p:ph type="body" sz="quarter" idx="20" hasCustomPrompt="1"/>
          </p:nvPr>
        </p:nvSpPr>
        <p:spPr>
          <a:xfrm>
            <a:off x="2511195" y="4787383"/>
            <a:ext cx="3153856" cy="216000"/>
          </a:xfrm>
          <a:noFill/>
        </p:spPr>
        <p:txBody>
          <a:bodyPr tIns="0"/>
          <a:lstStyle>
            <a:lvl1pPr marL="0" indent="0" algn="ctr">
              <a:spcBef>
                <a:spcPts val="0"/>
              </a:spcBef>
              <a:buFont typeface="Arial" panose="020B0604020202020204" pitchFamily="34" charset="0"/>
              <a:buNone/>
              <a:defRPr sz="1200" b="0">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ansvarlig område</a:t>
            </a:r>
          </a:p>
        </p:txBody>
      </p:sp>
      <p:sp>
        <p:nvSpPr>
          <p:cNvPr id="36" name="Text Placeholder 5">
            <a:extLst>
              <a:ext uri="{FF2B5EF4-FFF2-40B4-BE49-F238E27FC236}">
                <a16:creationId xmlns:a16="http://schemas.microsoft.com/office/drawing/2014/main" id="{911548C4-85E9-4543-9D7A-0CD58CB14051}"/>
              </a:ext>
            </a:extLst>
          </p:cNvPr>
          <p:cNvSpPr>
            <a:spLocks noGrp="1"/>
          </p:cNvSpPr>
          <p:nvPr>
            <p:ph type="body" sz="quarter" idx="21" hasCustomPrompt="1"/>
          </p:nvPr>
        </p:nvSpPr>
        <p:spPr>
          <a:xfrm>
            <a:off x="1512691" y="5112703"/>
            <a:ext cx="4152359" cy="534368"/>
          </a:xfrm>
          <a:solidFill>
            <a:schemeClr val="accent1"/>
          </a:solidFill>
        </p:spPr>
        <p:txBody>
          <a:bodyPr lIns="72000" tIns="36000" rIns="72000" bIns="36000">
            <a:spAutoFit/>
          </a:bodyPr>
          <a:lstStyle>
            <a:lvl1pPr marL="0" indent="0">
              <a:spcBef>
                <a:spcPts val="0"/>
              </a:spcBef>
              <a:buNone/>
              <a:tabLst>
                <a:tab pos="539946" algn="l"/>
                <a:tab pos="2051795" algn="l"/>
                <a:tab pos="2555744" algn="l"/>
              </a:tabLst>
              <a:defRPr sz="1000">
                <a:solidFill>
                  <a:schemeClr val="bg1"/>
                </a:solidFill>
              </a:defRPr>
            </a:lvl1pPr>
            <a:lvl2pPr marL="266373" indent="0">
              <a:buNone/>
              <a:defRPr sz="1000">
                <a:solidFill>
                  <a:schemeClr val="bg1"/>
                </a:solidFill>
              </a:defRPr>
            </a:lvl2pPr>
            <a:lvl3pPr marL="489551" indent="0">
              <a:buNone/>
              <a:defRPr sz="1000">
                <a:solidFill>
                  <a:schemeClr val="bg1"/>
                </a:solidFill>
              </a:defRPr>
            </a:lvl3pPr>
            <a:lvl4pPr marL="709129" indent="0">
              <a:buNone/>
              <a:defRPr sz="1000">
                <a:solidFill>
                  <a:schemeClr val="bg1"/>
                </a:solidFill>
              </a:defRPr>
            </a:lvl4pPr>
            <a:lvl5pPr marL="914309" indent="0">
              <a:buNone/>
              <a:defRPr sz="1000">
                <a:solidFill>
                  <a:schemeClr val="bg1"/>
                </a:solidFill>
              </a:defRPr>
            </a:lvl5pPr>
          </a:lstStyle>
          <a:p>
            <a:pPr lvl="0"/>
            <a:r>
              <a:rPr lang="da-DK" dirty="0"/>
              <a:t>Telefon:	44 55 xx </a:t>
            </a:r>
            <a:r>
              <a:rPr lang="da-DK" dirty="0" err="1"/>
              <a:t>xx</a:t>
            </a:r>
            <a:r>
              <a:rPr lang="da-DK" dirty="0"/>
              <a:t>	Mobil:	xx </a:t>
            </a:r>
            <a:r>
              <a:rPr lang="da-DK" dirty="0" err="1"/>
              <a:t>xx</a:t>
            </a:r>
            <a:r>
              <a:rPr lang="da-DK" dirty="0"/>
              <a:t> </a:t>
            </a:r>
            <a:r>
              <a:rPr lang="da-DK" dirty="0" err="1"/>
              <a:t>xx</a:t>
            </a:r>
            <a:r>
              <a:rPr lang="da-DK" dirty="0"/>
              <a:t> </a:t>
            </a:r>
            <a:r>
              <a:rPr lang="da-DK" dirty="0" err="1"/>
              <a:t>xx</a:t>
            </a:r>
            <a:endParaRPr lang="da-DK" dirty="0"/>
          </a:p>
          <a:p>
            <a:pPr lvl="0"/>
            <a:r>
              <a:rPr lang="da-DK" dirty="0"/>
              <a:t>E-mail:	xxx@Nykredit.dk</a:t>
            </a:r>
          </a:p>
          <a:p>
            <a:pPr lvl="0"/>
            <a:r>
              <a:rPr lang="da-DK" dirty="0"/>
              <a:t>www:	nykreditprivatebanking.dk</a:t>
            </a:r>
          </a:p>
        </p:txBody>
      </p:sp>
      <p:sp>
        <p:nvSpPr>
          <p:cNvPr id="37" name="Picture Placeholder 6">
            <a:extLst>
              <a:ext uri="{FF2B5EF4-FFF2-40B4-BE49-F238E27FC236}">
                <a16:creationId xmlns:a16="http://schemas.microsoft.com/office/drawing/2014/main" id="{A211BB14-F05E-416F-BEED-A614B0EC4232}"/>
              </a:ext>
            </a:extLst>
          </p:cNvPr>
          <p:cNvSpPr>
            <a:spLocks noGrp="1"/>
          </p:cNvSpPr>
          <p:nvPr>
            <p:ph type="pic" sz="quarter" idx="22" hasCustomPrompt="1"/>
          </p:nvPr>
        </p:nvSpPr>
        <p:spPr>
          <a:xfrm>
            <a:off x="1513254" y="4104247"/>
            <a:ext cx="1003716" cy="1008000"/>
          </a:xfrm>
          <a:solidFill>
            <a:schemeClr val="accent1"/>
          </a:solidFill>
          <a:ln>
            <a:noFill/>
          </a:ln>
        </p:spPr>
        <p:txBody>
          <a:bodyPr lIns="72000" tIns="36000" rIns="72000"/>
          <a:lstStyle>
            <a:lvl1pPr marL="0" indent="0" algn="ctr">
              <a:buFontTx/>
              <a:buNone/>
              <a:defRPr sz="1000">
                <a:solidFill>
                  <a:schemeClr val="bg1"/>
                </a:solidFill>
              </a:defRPr>
            </a:lvl1pPr>
          </a:lstStyle>
          <a:p>
            <a:r>
              <a:rPr lang="da-DK" dirty="0"/>
              <a:t>Klik på denne pladsholder og indsæt billede via Images Library</a:t>
            </a:r>
          </a:p>
        </p:txBody>
      </p:sp>
      <p:sp>
        <p:nvSpPr>
          <p:cNvPr id="38" name="Text Placeholder 2">
            <a:extLst>
              <a:ext uri="{FF2B5EF4-FFF2-40B4-BE49-F238E27FC236}">
                <a16:creationId xmlns:a16="http://schemas.microsoft.com/office/drawing/2014/main" id="{49E428A6-BF76-464F-8ED7-1D821CE80F19}"/>
              </a:ext>
            </a:extLst>
          </p:cNvPr>
          <p:cNvSpPr>
            <a:spLocks noGrp="1"/>
          </p:cNvSpPr>
          <p:nvPr>
            <p:ph type="body" sz="quarter" idx="23" hasCustomPrompt="1"/>
          </p:nvPr>
        </p:nvSpPr>
        <p:spPr>
          <a:xfrm>
            <a:off x="6934029" y="4104185"/>
            <a:ext cx="3153856" cy="1008063"/>
          </a:xfrm>
          <a:solidFill>
            <a:srgbClr val="EDE8E6"/>
          </a:solidFill>
        </p:spPr>
        <p:txBody>
          <a:bodyPr tIns="144000"/>
          <a:lstStyle>
            <a:lvl1pPr marL="0" indent="0" algn="ctr">
              <a:spcBef>
                <a:spcPts val="0"/>
              </a:spcBef>
              <a:buFont typeface="Arial" panose="020B0604020202020204" pitchFamily="34" charset="0"/>
              <a:buNone/>
              <a:defRPr sz="16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None/>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navn</a:t>
            </a:r>
          </a:p>
        </p:txBody>
      </p:sp>
      <p:sp>
        <p:nvSpPr>
          <p:cNvPr id="39" name="Text Placeholder 3">
            <a:extLst>
              <a:ext uri="{FF2B5EF4-FFF2-40B4-BE49-F238E27FC236}">
                <a16:creationId xmlns:a16="http://schemas.microsoft.com/office/drawing/2014/main" id="{1F1B23FE-CA38-4C73-B19C-9C89D3929AA9}"/>
              </a:ext>
            </a:extLst>
          </p:cNvPr>
          <p:cNvSpPr>
            <a:spLocks noGrp="1"/>
          </p:cNvSpPr>
          <p:nvPr>
            <p:ph type="body" sz="quarter" idx="24" hasCustomPrompt="1"/>
          </p:nvPr>
        </p:nvSpPr>
        <p:spPr>
          <a:xfrm>
            <a:off x="6934029" y="4510822"/>
            <a:ext cx="3153856" cy="181457"/>
          </a:xfrm>
          <a:noFill/>
        </p:spPr>
        <p:txBody>
          <a:bodyPr tIns="0"/>
          <a:lstStyle>
            <a:lvl1pPr marL="0" indent="0" algn="ctr">
              <a:spcBef>
                <a:spcPts val="0"/>
              </a:spcBef>
              <a:buFont typeface="Arial" panose="020B0604020202020204" pitchFamily="34" charset="0"/>
              <a:buNone/>
              <a:defRPr sz="1000" b="1">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titel</a:t>
            </a:r>
          </a:p>
        </p:txBody>
      </p:sp>
      <p:sp>
        <p:nvSpPr>
          <p:cNvPr id="40" name="Text Placeholder 4">
            <a:extLst>
              <a:ext uri="{FF2B5EF4-FFF2-40B4-BE49-F238E27FC236}">
                <a16:creationId xmlns:a16="http://schemas.microsoft.com/office/drawing/2014/main" id="{D119D660-6531-4662-9860-9E0E8C4EF071}"/>
              </a:ext>
            </a:extLst>
          </p:cNvPr>
          <p:cNvSpPr>
            <a:spLocks noGrp="1"/>
          </p:cNvSpPr>
          <p:nvPr>
            <p:ph type="body" sz="quarter" idx="25" hasCustomPrompt="1"/>
          </p:nvPr>
        </p:nvSpPr>
        <p:spPr>
          <a:xfrm>
            <a:off x="6934029" y="4786927"/>
            <a:ext cx="3153856" cy="216000"/>
          </a:xfrm>
          <a:noFill/>
        </p:spPr>
        <p:txBody>
          <a:bodyPr tIns="0"/>
          <a:lstStyle>
            <a:lvl1pPr marL="0" indent="0" algn="ctr">
              <a:spcBef>
                <a:spcPts val="0"/>
              </a:spcBef>
              <a:buFont typeface="Arial" panose="020B0604020202020204" pitchFamily="34" charset="0"/>
              <a:buNone/>
              <a:defRPr sz="1200" b="0">
                <a:solidFill>
                  <a:schemeClr val="accent1"/>
                </a:solidFill>
              </a:defRPr>
            </a:lvl1pPr>
            <a:lvl2pPr marL="0" indent="0" algn="ctr">
              <a:spcBef>
                <a:spcPts val="0"/>
              </a:spcBef>
              <a:buFont typeface="Arial" panose="020B0604020202020204" pitchFamily="34" charset="0"/>
              <a:buChar char="​"/>
              <a:defRPr sz="1000">
                <a:solidFill>
                  <a:schemeClr val="tx1"/>
                </a:solidFill>
              </a:defRPr>
            </a:lvl2pPr>
            <a:lvl3pPr marL="0" indent="0" algn="ctr">
              <a:spcBef>
                <a:spcPts val="1200"/>
              </a:spcBef>
              <a:buFont typeface="Arial" panose="020B0604020202020204" pitchFamily="34" charset="0"/>
              <a:buChar char="​"/>
              <a:defRPr sz="1200">
                <a:solidFill>
                  <a:schemeClr val="tx1"/>
                </a:solidFill>
              </a:defRPr>
            </a:lvl3pPr>
            <a:lvl4pPr marL="0" indent="0" algn="ctr">
              <a:spcBef>
                <a:spcPts val="0"/>
              </a:spcBef>
              <a:buFont typeface="Arial" panose="020B0604020202020204" pitchFamily="34" charset="0"/>
              <a:buChar char="​"/>
              <a:defRPr>
                <a:solidFill>
                  <a:schemeClr val="tx1"/>
                </a:solidFill>
              </a:defRPr>
            </a:lvl4pPr>
            <a:lvl5pPr marL="0" indent="0" algn="ctr">
              <a:spcBef>
                <a:spcPts val="0"/>
              </a:spcBef>
              <a:buFont typeface="Arial" panose="020B0604020202020204" pitchFamily="34" charset="0"/>
              <a:buChar char="​"/>
              <a:defRPr sz="1200">
                <a:solidFill>
                  <a:schemeClr val="tx1"/>
                </a:solidFill>
              </a:defRPr>
            </a:lvl5pPr>
          </a:lstStyle>
          <a:p>
            <a:pPr lvl="0"/>
            <a:r>
              <a:rPr lang="da-DK" dirty="0"/>
              <a:t>Indsæt ansvarlig område</a:t>
            </a:r>
          </a:p>
        </p:txBody>
      </p:sp>
      <p:sp>
        <p:nvSpPr>
          <p:cNvPr id="41" name="Text Placeholder 5">
            <a:extLst>
              <a:ext uri="{FF2B5EF4-FFF2-40B4-BE49-F238E27FC236}">
                <a16:creationId xmlns:a16="http://schemas.microsoft.com/office/drawing/2014/main" id="{D6518E2C-C688-4EA7-95DA-F1C6CAFEF12B}"/>
              </a:ext>
            </a:extLst>
          </p:cNvPr>
          <p:cNvSpPr>
            <a:spLocks noGrp="1"/>
          </p:cNvSpPr>
          <p:nvPr>
            <p:ph type="body" sz="quarter" idx="26" hasCustomPrompt="1"/>
          </p:nvPr>
        </p:nvSpPr>
        <p:spPr>
          <a:xfrm>
            <a:off x="5935526" y="5112247"/>
            <a:ext cx="4152359" cy="534368"/>
          </a:xfrm>
          <a:solidFill>
            <a:schemeClr val="accent1"/>
          </a:solidFill>
        </p:spPr>
        <p:txBody>
          <a:bodyPr lIns="72000" tIns="36000" rIns="72000" bIns="36000">
            <a:spAutoFit/>
          </a:bodyPr>
          <a:lstStyle>
            <a:lvl1pPr marL="0" indent="0">
              <a:spcBef>
                <a:spcPts val="0"/>
              </a:spcBef>
              <a:buNone/>
              <a:tabLst>
                <a:tab pos="539946" algn="l"/>
                <a:tab pos="2051795" algn="l"/>
                <a:tab pos="2555744" algn="l"/>
              </a:tabLst>
              <a:defRPr sz="1000">
                <a:solidFill>
                  <a:schemeClr val="bg1"/>
                </a:solidFill>
              </a:defRPr>
            </a:lvl1pPr>
            <a:lvl2pPr marL="266373" indent="0">
              <a:buNone/>
              <a:defRPr sz="1000">
                <a:solidFill>
                  <a:schemeClr val="bg1"/>
                </a:solidFill>
              </a:defRPr>
            </a:lvl2pPr>
            <a:lvl3pPr marL="489551" indent="0">
              <a:buNone/>
              <a:defRPr sz="1000">
                <a:solidFill>
                  <a:schemeClr val="bg1"/>
                </a:solidFill>
              </a:defRPr>
            </a:lvl3pPr>
            <a:lvl4pPr marL="709129" indent="0">
              <a:buNone/>
              <a:defRPr sz="1000">
                <a:solidFill>
                  <a:schemeClr val="bg1"/>
                </a:solidFill>
              </a:defRPr>
            </a:lvl4pPr>
            <a:lvl5pPr marL="914309" indent="0">
              <a:buNone/>
              <a:defRPr sz="1000">
                <a:solidFill>
                  <a:schemeClr val="bg1"/>
                </a:solidFill>
              </a:defRPr>
            </a:lvl5pPr>
          </a:lstStyle>
          <a:p>
            <a:pPr lvl="0"/>
            <a:r>
              <a:rPr lang="da-DK" dirty="0"/>
              <a:t>Telefon:	44 55 xx </a:t>
            </a:r>
            <a:r>
              <a:rPr lang="da-DK" dirty="0" err="1"/>
              <a:t>xx</a:t>
            </a:r>
            <a:r>
              <a:rPr lang="da-DK" dirty="0"/>
              <a:t>	Mobil:	xx </a:t>
            </a:r>
            <a:r>
              <a:rPr lang="da-DK" dirty="0" err="1"/>
              <a:t>xx</a:t>
            </a:r>
            <a:r>
              <a:rPr lang="da-DK" dirty="0"/>
              <a:t> </a:t>
            </a:r>
            <a:r>
              <a:rPr lang="da-DK" dirty="0" err="1"/>
              <a:t>xx</a:t>
            </a:r>
            <a:r>
              <a:rPr lang="da-DK" dirty="0"/>
              <a:t> </a:t>
            </a:r>
            <a:r>
              <a:rPr lang="da-DK" dirty="0" err="1"/>
              <a:t>xx</a:t>
            </a:r>
            <a:endParaRPr lang="da-DK" dirty="0"/>
          </a:p>
          <a:p>
            <a:pPr lvl="0"/>
            <a:r>
              <a:rPr lang="da-DK" dirty="0"/>
              <a:t>E-mail:	xxx@Nykredit.dk</a:t>
            </a:r>
          </a:p>
          <a:p>
            <a:pPr lvl="0"/>
            <a:r>
              <a:rPr lang="da-DK" dirty="0"/>
              <a:t>www:	nykreditprivatebanking.dk</a:t>
            </a:r>
          </a:p>
        </p:txBody>
      </p:sp>
      <p:sp>
        <p:nvSpPr>
          <p:cNvPr id="42" name="Picture Placeholder 6">
            <a:extLst>
              <a:ext uri="{FF2B5EF4-FFF2-40B4-BE49-F238E27FC236}">
                <a16:creationId xmlns:a16="http://schemas.microsoft.com/office/drawing/2014/main" id="{0670AEA0-F795-4792-92CA-F9F4D9ABD3BF}"/>
              </a:ext>
            </a:extLst>
          </p:cNvPr>
          <p:cNvSpPr>
            <a:spLocks noGrp="1"/>
          </p:cNvSpPr>
          <p:nvPr>
            <p:ph type="pic" sz="quarter" idx="27" hasCustomPrompt="1"/>
          </p:nvPr>
        </p:nvSpPr>
        <p:spPr>
          <a:xfrm>
            <a:off x="5936088" y="4103791"/>
            <a:ext cx="1003716" cy="1008000"/>
          </a:xfrm>
          <a:solidFill>
            <a:schemeClr val="accent1"/>
          </a:solidFill>
          <a:ln>
            <a:noFill/>
          </a:ln>
        </p:spPr>
        <p:txBody>
          <a:bodyPr lIns="72000" tIns="36000" rIns="72000"/>
          <a:lstStyle>
            <a:lvl1pPr marL="0" indent="0" algn="ctr">
              <a:buFontTx/>
              <a:buNone/>
              <a:defRPr sz="1000">
                <a:solidFill>
                  <a:schemeClr val="bg1"/>
                </a:solidFill>
              </a:defRPr>
            </a:lvl1pPr>
          </a:lstStyle>
          <a:p>
            <a:r>
              <a:rPr lang="da-DK" dirty="0"/>
              <a:t>Klik på denne pladsholder og indsæt billede via Images Library</a:t>
            </a:r>
          </a:p>
        </p:txBody>
      </p:sp>
    </p:spTree>
    <p:extLst>
      <p:ext uri="{BB962C8B-B14F-4D97-AF65-F5344CB8AC3E}">
        <p14:creationId xmlns:p14="http://schemas.microsoft.com/office/powerpoint/2010/main" val="2132421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fslutnin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1613" cy="6861600"/>
          </a:xfrm>
          <a:solidFill>
            <a:srgbClr val="EDE8E6"/>
          </a:solidFill>
        </p:spPr>
        <p:txBody>
          <a:bodyPr lIns="0" tIns="108000"/>
          <a:lstStyle>
            <a:lvl1pPr marL="0" indent="0" algn="ctr">
              <a:buNone/>
              <a:defRPr sz="1600" baseline="0">
                <a:solidFill>
                  <a:schemeClr val="tx1"/>
                </a:solidFill>
              </a:defRPr>
            </a:lvl1pPr>
          </a:lstStyle>
          <a:p>
            <a:r>
              <a:rPr lang="da-DK" dirty="0"/>
              <a:t>Klik på denne pladsholder og indsæt billede via Images Library.</a:t>
            </a:r>
          </a:p>
        </p:txBody>
      </p:sp>
      <p:sp>
        <p:nvSpPr>
          <p:cNvPr id="2" name="Title 1"/>
          <p:cNvSpPr>
            <a:spLocks noGrp="1"/>
          </p:cNvSpPr>
          <p:nvPr>
            <p:ph type="ctrTitle" hasCustomPrompt="1"/>
          </p:nvPr>
        </p:nvSpPr>
        <p:spPr>
          <a:xfrm>
            <a:off x="2160919" y="2751374"/>
            <a:ext cx="7868576" cy="553998"/>
          </a:xfrm>
        </p:spPr>
        <p:txBody>
          <a:bodyPr wrap="square" anchor="b">
            <a:spAutoFit/>
          </a:bodyPr>
          <a:lstStyle>
            <a:lvl1pPr algn="ctr">
              <a:defRPr sz="3600">
                <a:solidFill>
                  <a:schemeClr val="bg1"/>
                </a:solidFill>
              </a:defRPr>
            </a:lvl1pPr>
          </a:lstStyle>
          <a:p>
            <a:r>
              <a:rPr lang="da-DK" dirty="0"/>
              <a:t>Klik og tilføj titel</a:t>
            </a:r>
          </a:p>
        </p:txBody>
      </p:sp>
      <p:sp>
        <p:nvSpPr>
          <p:cNvPr id="3" name="Subtitle 2"/>
          <p:cNvSpPr>
            <a:spLocks noGrp="1"/>
          </p:cNvSpPr>
          <p:nvPr>
            <p:ph type="subTitle" idx="1" hasCustomPrompt="1"/>
          </p:nvPr>
        </p:nvSpPr>
        <p:spPr>
          <a:xfrm>
            <a:off x="2160919" y="3387404"/>
            <a:ext cx="7868576" cy="343025"/>
          </a:xfrm>
        </p:spPr>
        <p:txBody>
          <a:bodyPr/>
          <a:lstStyle>
            <a:lvl1pPr marL="0" indent="0" algn="ctr">
              <a:spcBef>
                <a:spcPts val="0"/>
              </a:spcBef>
              <a:buFont typeface="Arial" panose="020B0604020202020204" pitchFamily="34" charset="0"/>
              <a:buChar char="​"/>
              <a:defRPr sz="1600" b="1" baseline="0">
                <a:solidFill>
                  <a:schemeClr val="bg1"/>
                </a:solidFill>
                <a:latin typeface="+mn-lt"/>
              </a:defRPr>
            </a:lvl1pPr>
            <a:lvl2pPr marL="0" indent="0" algn="l">
              <a:spcBef>
                <a:spcPts val="0"/>
              </a:spcBef>
              <a:buFont typeface="Arial" panose="020B0604020202020204" pitchFamily="34" charset="0"/>
              <a:buNone/>
              <a:defRPr sz="1700" b="1">
                <a:latin typeface="+mj-lt"/>
              </a:defRPr>
            </a:lvl2pPr>
            <a:lvl3pPr marL="0" indent="0" algn="l">
              <a:spcBef>
                <a:spcPts val="0"/>
              </a:spcBef>
              <a:buFont typeface="Arial" panose="020B0604020202020204" pitchFamily="34" charset="0"/>
              <a:buChar char="​"/>
              <a:defRPr sz="1700" b="1">
                <a:latin typeface="+mj-lt"/>
              </a:defRPr>
            </a:lvl3pPr>
            <a:lvl4pPr marL="0" indent="0" algn="l">
              <a:spcBef>
                <a:spcPts val="0"/>
              </a:spcBef>
              <a:buFont typeface="Arial" panose="020B0604020202020204" pitchFamily="34" charset="0"/>
              <a:buChar char="​"/>
              <a:defRPr sz="1700" b="1">
                <a:latin typeface="+mj-lt"/>
              </a:defRPr>
            </a:lvl4pPr>
            <a:lvl5pPr marL="0" indent="0" algn="l">
              <a:spcBef>
                <a:spcPts val="0"/>
              </a:spcBef>
              <a:buFont typeface="Arial" panose="020B0604020202020204" pitchFamily="34" charset="0"/>
              <a:buChar char="​"/>
              <a:defRPr sz="1700" b="1">
                <a:latin typeface="+mj-lt"/>
              </a:defRPr>
            </a:lvl5pPr>
            <a:lvl6pPr marL="0" indent="0" algn="l">
              <a:spcBef>
                <a:spcPts val="0"/>
              </a:spcBef>
              <a:buFont typeface="Arial" panose="020B0604020202020204" pitchFamily="34" charset="0"/>
              <a:buChar char="​"/>
              <a:defRPr sz="1700" b="1">
                <a:latin typeface="+mj-lt"/>
              </a:defRPr>
            </a:lvl6pPr>
            <a:lvl7pPr marL="0" indent="0" algn="l">
              <a:spcBef>
                <a:spcPts val="0"/>
              </a:spcBef>
              <a:buFont typeface="Arial" panose="020B0604020202020204" pitchFamily="34" charset="0"/>
              <a:buChar char="​"/>
              <a:defRPr sz="1700" b="1">
                <a:latin typeface="+mj-lt"/>
              </a:defRPr>
            </a:lvl7pPr>
            <a:lvl8pPr marL="0" indent="0" algn="l">
              <a:spcBef>
                <a:spcPts val="0"/>
              </a:spcBef>
              <a:buFont typeface="Arial" panose="020B0604020202020204" pitchFamily="34" charset="0"/>
              <a:buChar char="​"/>
              <a:defRPr sz="1700" b="1">
                <a:latin typeface="+mj-lt"/>
              </a:defRPr>
            </a:lvl8pPr>
            <a:lvl9pPr marL="0" indent="0" algn="l">
              <a:spcBef>
                <a:spcPts val="0"/>
              </a:spcBef>
              <a:buFont typeface="Arial" panose="020B0604020202020204" pitchFamily="34" charset="0"/>
              <a:buChar char="​"/>
              <a:defRPr sz="1700" b="1">
                <a:latin typeface="+mj-lt"/>
              </a:defRPr>
            </a:lvl9pPr>
          </a:lstStyle>
          <a:p>
            <a:r>
              <a:rPr lang="da-DK" dirty="0"/>
              <a:t>Klik og tilføj undertekst, maksimum én linje</a:t>
            </a:r>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9" name="Date_DateCustomA" hidden="1"/>
          <p:cNvSpPr>
            <a:spLocks noGrp="1"/>
          </p:cNvSpPr>
          <p:nvPr>
            <p:ph type="dt" sz="half" idx="10"/>
          </p:nvPr>
        </p:nvSpPr>
        <p:spPr>
          <a:xfrm>
            <a:off x="0" y="6912000"/>
            <a:ext cx="0" cy="0"/>
          </a:xfrm>
        </p:spPr>
        <p:txBody>
          <a:bodyPr/>
          <a:lstStyle>
            <a:lvl1pPr>
              <a:defRPr sz="100">
                <a:noFill/>
              </a:defRPr>
            </a:lvl1pPr>
          </a:lstStyle>
          <a:p>
            <a:endParaRPr lang="da-DK" dirty="0"/>
          </a:p>
        </p:txBody>
      </p:sp>
      <p:pic>
        <p:nvPicPr>
          <p:cNvPr id="11" name="Logo_white">
            <a:extLst>
              <a:ext uri="{FF2B5EF4-FFF2-40B4-BE49-F238E27FC236}">
                <a16:creationId xmlns:a16="http://schemas.microsoft.com/office/drawing/2014/main" id="{C30F2145-807F-4C32-8746-6E0EF33460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1905" y="6480000"/>
            <a:ext cx="1554998" cy="268870"/>
          </a:xfrm>
          <a:prstGeom prst="rect">
            <a:avLst/>
          </a:prstGeom>
        </p:spPr>
      </p:pic>
    </p:spTree>
    <p:extLst>
      <p:ext uri="{BB962C8B-B14F-4D97-AF65-F5344CB8AC3E}">
        <p14:creationId xmlns:p14="http://schemas.microsoft.com/office/powerpoint/2010/main" val="4224995040"/>
      </p:ext>
    </p:extLst>
  </p:cSld>
  <p:clrMapOvr>
    <a:masterClrMapping/>
  </p:clrMapOvr>
  <p:extLst>
    <p:ext uri="{DCECCB84-F9BA-43D5-87BE-67443E8EF086}">
      <p15:sldGuideLst xmlns:p15="http://schemas.microsoft.com/office/powerpoint/2012/main">
        <p15:guide id="1" pos="1360">
          <p15:clr>
            <a:srgbClr val="FBAE40"/>
          </p15:clr>
        </p15:guide>
        <p15:guide id="2" orient="horz" pos="2082">
          <p15:clr>
            <a:srgbClr val="FBAE40"/>
          </p15:clr>
        </p15:guide>
        <p15:guide id="3" orient="horz" pos="2131">
          <p15:clr>
            <a:srgbClr val="FBAE40"/>
          </p15:clr>
        </p15:guide>
        <p15:guide id="4" pos="631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ontaktperson">
    <p:spTree>
      <p:nvGrpSpPr>
        <p:cNvPr id="1" name=""/>
        <p:cNvGrpSpPr/>
        <p:nvPr/>
      </p:nvGrpSpPr>
      <p:grpSpPr>
        <a:xfrm>
          <a:off x="0" y="0"/>
          <a:ext cx="0" cy="0"/>
          <a:chOff x="0" y="0"/>
          <a:chExt cx="0" cy="0"/>
        </a:xfrm>
      </p:grpSpPr>
      <p:sp>
        <p:nvSpPr>
          <p:cNvPr id="17" name="Pladsholder til billede 16">
            <a:extLst>
              <a:ext uri="{FF2B5EF4-FFF2-40B4-BE49-F238E27FC236}">
                <a16:creationId xmlns:a16="http://schemas.microsoft.com/office/drawing/2014/main" id="{25C66413-EEE6-4BAF-973F-50FF44F0A5AB}"/>
              </a:ext>
            </a:extLst>
          </p:cNvPr>
          <p:cNvSpPr>
            <a:spLocks noGrp="1" noChangeAspect="1"/>
          </p:cNvSpPr>
          <p:nvPr>
            <p:ph type="pic" sz="quarter" idx="13" hasCustomPrompt="1"/>
          </p:nvPr>
        </p:nvSpPr>
        <p:spPr>
          <a:xfrm>
            <a:off x="1" y="1"/>
            <a:ext cx="4375486" cy="437653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144000" tIns="108000" rIns="144000" bIns="0" anchor="t" anchorCtr="0">
            <a:noAutofit/>
          </a:bodyPr>
          <a:lstStyle>
            <a:lvl1pPr marL="0" indent="0" algn="ctr">
              <a:buNone/>
              <a:defRPr sz="1400"/>
            </a:lvl1pPr>
          </a:lstStyle>
          <a:p>
            <a:r>
              <a:rPr lang="da-DK" dirty="0"/>
              <a:t>Klik på denne pladsholder og indsæt billede via Images Library </a:t>
            </a:r>
          </a:p>
        </p:txBody>
      </p:sp>
      <p:sp>
        <p:nvSpPr>
          <p:cNvPr id="12" name="Pladsholder til billede 6"/>
          <p:cNvSpPr>
            <a:spLocks noGrp="1"/>
          </p:cNvSpPr>
          <p:nvPr>
            <p:ph type="pic" sz="quarter" idx="20" hasCustomPrompt="1"/>
          </p:nvPr>
        </p:nvSpPr>
        <p:spPr>
          <a:xfrm>
            <a:off x="11619288" y="0"/>
            <a:ext cx="572325" cy="572400"/>
          </a:xfrm>
          <a:solidFill>
            <a:srgbClr val="0F1E82"/>
          </a:solidFill>
        </p:spPr>
        <p:txBody>
          <a:bodyPr wrap="none" tIns="72000" rIns="720000"/>
          <a:lstStyle>
            <a:lvl1pPr marL="0" indent="0" algn="r">
              <a:buNone/>
              <a:defRPr sz="800"/>
            </a:lvl1pPr>
          </a:lstStyle>
          <a:p>
            <a:pPr lvl="0"/>
            <a:r>
              <a:rPr lang="da-DK" dirty="0"/>
              <a:t>Indsæt ikon: Klik på blå boks i øverste højre hjørne, indsæt ikon via Templafy fanen</a:t>
            </a:r>
          </a:p>
        </p:txBody>
      </p:sp>
      <p:sp>
        <p:nvSpPr>
          <p:cNvPr id="15" name="Rektangel 14">
            <a:extLst>
              <a:ext uri="{FF2B5EF4-FFF2-40B4-BE49-F238E27FC236}">
                <a16:creationId xmlns:a16="http://schemas.microsoft.com/office/drawing/2014/main" id="{7E43A39F-F120-440F-B439-AAF9C076B8C5}"/>
              </a:ext>
            </a:extLst>
          </p:cNvPr>
          <p:cNvSpPr>
            <a:spLocks noChangeAspect="1"/>
          </p:cNvSpPr>
          <p:nvPr userDrawn="1"/>
        </p:nvSpPr>
        <p:spPr>
          <a:xfrm>
            <a:off x="3715858" y="4051142"/>
            <a:ext cx="1295831"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a:p>
        </p:txBody>
      </p:sp>
      <p:sp>
        <p:nvSpPr>
          <p:cNvPr id="14" name="Text Placeholder 16">
            <a:extLst>
              <a:ext uri="{FF2B5EF4-FFF2-40B4-BE49-F238E27FC236}">
                <a16:creationId xmlns:a16="http://schemas.microsoft.com/office/drawing/2014/main" id="{67FB72C7-1E35-4BBA-B889-EB4C5CFC9F30}"/>
              </a:ext>
            </a:extLst>
          </p:cNvPr>
          <p:cNvSpPr>
            <a:spLocks noGrp="1" noChangeAspect="1"/>
          </p:cNvSpPr>
          <p:nvPr>
            <p:ph type="body" sz="quarter" idx="16" hasCustomPrompt="1"/>
          </p:nvPr>
        </p:nvSpPr>
        <p:spPr>
          <a:xfrm>
            <a:off x="3715858" y="4051142"/>
            <a:ext cx="1296335" cy="1296000"/>
          </a:xfrm>
          <a:solidFill>
            <a:srgbClr val="07094A"/>
          </a:solidFill>
        </p:spPr>
        <p:txBody>
          <a:bodyPr lIns="72000" tIns="72000" rIns="72000" bIns="72000"/>
          <a:lstStyle>
            <a:lvl1pPr marL="0" indent="0">
              <a:spcBef>
                <a:spcPts val="0"/>
              </a:spcBef>
              <a:buFontTx/>
              <a:buNone/>
              <a:defRPr sz="100">
                <a:noFill/>
              </a:defRPr>
            </a:lvl1pPr>
            <a:lvl2pPr marL="0" indent="0">
              <a:spcBef>
                <a:spcPts val="0"/>
              </a:spcBef>
              <a:buFontTx/>
              <a:buNone/>
              <a:defRPr sz="1000"/>
            </a:lvl2pPr>
            <a:lvl3pPr marL="0" indent="0">
              <a:spcBef>
                <a:spcPts val="0"/>
              </a:spcBef>
              <a:buFontTx/>
              <a:buNone/>
              <a:defRPr sz="1000"/>
            </a:lvl3pPr>
            <a:lvl4pPr marL="0" indent="0">
              <a:spcBef>
                <a:spcPts val="0"/>
              </a:spcBef>
              <a:buFontTx/>
              <a:buNone/>
              <a:defRPr sz="1000"/>
            </a:lvl4pPr>
            <a:lvl5pPr marL="0" indent="0">
              <a:spcBef>
                <a:spcPts val="0"/>
              </a:spcBef>
              <a:buFontTx/>
              <a:buNone/>
              <a:defRPr sz="1000"/>
            </a:lvl5pPr>
            <a:lvl6pPr marL="0" indent="0">
              <a:spcBef>
                <a:spcPts val="0"/>
              </a:spcBef>
              <a:buFontTx/>
              <a:buNone/>
              <a:defRPr sz="1000"/>
            </a:lvl6pPr>
            <a:lvl7pPr marL="0" indent="0">
              <a:spcBef>
                <a:spcPts val="0"/>
              </a:spcBef>
              <a:buFontTx/>
              <a:buNone/>
              <a:defRPr sz="1000"/>
            </a:lvl7pPr>
            <a:lvl8pPr marL="0" indent="0">
              <a:spcBef>
                <a:spcPts val="0"/>
              </a:spcBef>
              <a:buFontTx/>
              <a:buNone/>
              <a:defRPr sz="1000"/>
            </a:lvl8pPr>
            <a:lvl9pPr marL="0" indent="0">
              <a:spcBef>
                <a:spcPts val="0"/>
              </a:spcBef>
              <a:buFontTx/>
              <a:buNone/>
              <a:defRPr sz="1000"/>
            </a:lvl9pPr>
          </a:lstStyle>
          <a:p>
            <a:pPr lvl="0"/>
            <a:r>
              <a:rPr lang="da-DK" dirty="0"/>
              <a:t>.</a:t>
            </a:r>
          </a:p>
        </p:txBody>
      </p:sp>
      <p:sp>
        <p:nvSpPr>
          <p:cNvPr id="16" name="Tekstfelt 15">
            <a:extLst>
              <a:ext uri="{FF2B5EF4-FFF2-40B4-BE49-F238E27FC236}">
                <a16:creationId xmlns:a16="http://schemas.microsoft.com/office/drawing/2014/main" id="{72C8EF36-903D-425A-8DE5-E1C401A341F4}"/>
              </a:ext>
            </a:extLst>
          </p:cNvPr>
          <p:cNvSpPr txBox="1"/>
          <p:nvPr userDrawn="1"/>
        </p:nvSpPr>
        <p:spPr>
          <a:xfrm>
            <a:off x="-1870752" y="0"/>
            <a:ext cx="1779682" cy="959681"/>
          </a:xfrm>
          <a:prstGeom prst="rect">
            <a:avLst/>
          </a:prstGeom>
          <a:noFill/>
        </p:spPr>
        <p:txBody>
          <a:bodyPr wrap="square" lIns="0" tIns="0" rIns="0" bIns="35995" rtlCol="0" anchor="t" anchorCtr="0">
            <a:spAutoFit/>
          </a:bodyPr>
          <a:lstStyle/>
          <a:p>
            <a:pPr algn="r"/>
            <a:r>
              <a:rPr lang="da-DK" sz="1000" b="1" dirty="0">
                <a:solidFill>
                  <a:schemeClr val="bg1">
                    <a:lumMod val="50000"/>
                  </a:schemeClr>
                </a:solidFill>
              </a:rPr>
              <a:t>Indsætte en nyt billede</a:t>
            </a:r>
          </a:p>
          <a:p>
            <a:pPr algn="r"/>
            <a:r>
              <a:rPr lang="da-DK" sz="1000" dirty="0">
                <a:solidFill>
                  <a:schemeClr val="bg1">
                    <a:lumMod val="50000"/>
                  </a:schemeClr>
                </a:solidFill>
              </a:rPr>
              <a:t>Efter du har indsat et billede, skal du slette billedet, hvis du ønsker et nyt sat ind. </a:t>
            </a:r>
            <a:br>
              <a:rPr lang="da-DK" sz="1000" dirty="0">
                <a:solidFill>
                  <a:schemeClr val="bg1">
                    <a:lumMod val="50000"/>
                  </a:schemeClr>
                </a:solidFill>
              </a:rPr>
            </a:br>
            <a:r>
              <a:rPr lang="da-DK" sz="1000" dirty="0">
                <a:solidFill>
                  <a:schemeClr val="bg1">
                    <a:lumMod val="50000"/>
                  </a:schemeClr>
                </a:solidFill>
              </a:rPr>
              <a:t>Nulstille siden og indsætte et nyt billede via image Library. </a:t>
            </a:r>
          </a:p>
        </p:txBody>
      </p:sp>
      <p:pic>
        <p:nvPicPr>
          <p:cNvPr id="18" name="Billede 17">
            <a:extLst>
              <a:ext uri="{FF2B5EF4-FFF2-40B4-BE49-F238E27FC236}">
                <a16:creationId xmlns:a16="http://schemas.microsoft.com/office/drawing/2014/main" id="{8AEEA9CA-B1E3-4FD1-8060-DC23026307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74305" y="971253"/>
            <a:ext cx="1783234" cy="759744"/>
          </a:xfrm>
          <a:prstGeom prst="rect">
            <a:avLst/>
          </a:prstGeom>
        </p:spPr>
      </p:pic>
      <p:sp>
        <p:nvSpPr>
          <p:cNvPr id="11" name="Slide Number Placeholder 10" hidden="1"/>
          <p:cNvSpPr>
            <a:spLocks noGrp="1"/>
          </p:cNvSpPr>
          <p:nvPr>
            <p:ph type="sldNum" sz="quarter" idx="19"/>
          </p:nvPr>
        </p:nvSpPr>
        <p:spPr>
          <a:xfrm>
            <a:off x="0" y="6876000"/>
            <a:ext cx="0" cy="0"/>
          </a:xfrm>
        </p:spPr>
        <p:txBody>
          <a:bodyPr/>
          <a:lstStyle>
            <a:lvl1pPr>
              <a:defRPr sz="100">
                <a:noFill/>
              </a:defRPr>
            </a:lvl1pPr>
          </a:lstStyle>
          <a:p>
            <a:endParaRPr lang="da-DK" dirty="0"/>
          </a:p>
        </p:txBody>
      </p:sp>
      <p:sp>
        <p:nvSpPr>
          <p:cNvPr id="8" name="Date_DateCustomA" hidden="1"/>
          <p:cNvSpPr>
            <a:spLocks noGrp="1"/>
          </p:cNvSpPr>
          <p:nvPr>
            <p:ph type="dt" sz="half" idx="17"/>
          </p:nvPr>
        </p:nvSpPr>
        <p:spPr>
          <a:xfrm>
            <a:off x="0" y="6876000"/>
            <a:ext cx="0" cy="0"/>
          </a:xfrm>
        </p:spPr>
        <p:txBody>
          <a:bodyPr/>
          <a:lstStyle>
            <a:lvl1pPr>
              <a:defRPr sz="100">
                <a:noFill/>
              </a:defRPr>
            </a:lvl1pPr>
          </a:lstStyle>
          <a:p>
            <a:endParaRPr lang="da-DK" dirty="0"/>
          </a:p>
        </p:txBody>
      </p:sp>
      <p:sp>
        <p:nvSpPr>
          <p:cNvPr id="9" name="Footer Placeholder 8" hidden="1"/>
          <p:cNvSpPr>
            <a:spLocks noGrp="1"/>
          </p:cNvSpPr>
          <p:nvPr>
            <p:ph type="ftr" sz="quarter" idx="18"/>
          </p:nvPr>
        </p:nvSpPr>
        <p:spPr>
          <a:xfrm>
            <a:off x="0" y="6876000"/>
            <a:ext cx="0" cy="0"/>
          </a:xfrm>
        </p:spPr>
        <p:txBody>
          <a:bodyPr/>
          <a:lstStyle>
            <a:lvl1pPr>
              <a:defRPr sz="100">
                <a:noFill/>
              </a:defRPr>
            </a:lvl1pPr>
          </a:lstStyle>
          <a:p>
            <a:endParaRPr lang="da-DK" dirty="0"/>
          </a:p>
        </p:txBody>
      </p:sp>
      <p:sp>
        <p:nvSpPr>
          <p:cNvPr id="3" name="USR_Title">
            <a:extLst>
              <a:ext uri="{FF2B5EF4-FFF2-40B4-BE49-F238E27FC236}">
                <a16:creationId xmlns:a16="http://schemas.microsoft.com/office/drawing/2014/main" id="{49FD9FB1-6275-438B-A728-A4490EA66D2D}"/>
              </a:ext>
            </a:extLst>
          </p:cNvPr>
          <p:cNvSpPr txBox="1"/>
          <p:nvPr userDrawn="1"/>
        </p:nvSpPr>
        <p:spPr>
          <a:xfrm>
            <a:off x="5378542" y="2432071"/>
            <a:ext cx="3649188" cy="276999"/>
          </a:xfrm>
          <a:prstGeom prst="rect">
            <a:avLst/>
          </a:prstGeom>
          <a:noFill/>
        </p:spPr>
        <p:txBody>
          <a:bodyPr wrap="square" lIns="0" tIns="0" rIns="0" bIns="0" rtlCol="0">
            <a:spAutoFit/>
          </a:bodyPr>
          <a:lstStyle/>
          <a:p>
            <a:pPr marL="285721" indent="-285721">
              <a:buClr>
                <a:schemeClr val="bg2"/>
              </a:buClr>
              <a:buFont typeface="Arial" panose="020B0604020202020204" pitchFamily="34" charset="0"/>
              <a:buChar char="■"/>
            </a:pPr>
            <a:r>
              <a:rPr lang="da-DK" sz="1800" dirty="0">
                <a:solidFill>
                  <a:srgbClr val="07094A"/>
                </a:solidFill>
              </a:rPr>
              <a:t>Titel</a:t>
            </a:r>
          </a:p>
        </p:txBody>
      </p:sp>
      <p:sp>
        <p:nvSpPr>
          <p:cNvPr id="4" name="USR_Name">
            <a:extLst>
              <a:ext uri="{FF2B5EF4-FFF2-40B4-BE49-F238E27FC236}">
                <a16:creationId xmlns:a16="http://schemas.microsoft.com/office/drawing/2014/main" id="{00A3DBFF-58EF-4D68-BFD5-C4D4416911AF}"/>
              </a:ext>
            </a:extLst>
          </p:cNvPr>
          <p:cNvSpPr txBox="1"/>
          <p:nvPr userDrawn="1"/>
        </p:nvSpPr>
        <p:spPr>
          <a:xfrm>
            <a:off x="5378543" y="2830715"/>
            <a:ext cx="3668233" cy="276999"/>
          </a:xfrm>
          <a:prstGeom prst="rect">
            <a:avLst/>
          </a:prstGeom>
          <a:noFill/>
        </p:spPr>
        <p:txBody>
          <a:bodyPr wrap="square" lIns="0" tIns="0" rIns="0" bIns="0" rtlCol="0">
            <a:spAutoFit/>
          </a:bodyPr>
          <a:lstStyle/>
          <a:p>
            <a:pPr marL="285721" indent="-285721">
              <a:buClr>
                <a:schemeClr val="bg2"/>
              </a:buClr>
              <a:buFont typeface="Arial" panose="020B0604020202020204" pitchFamily="34" charset="0"/>
              <a:buChar char="■"/>
            </a:pPr>
            <a:r>
              <a:rPr lang="da-DK" sz="1800" dirty="0">
                <a:solidFill>
                  <a:srgbClr val="07094A"/>
                </a:solidFill>
              </a:rPr>
              <a:t>Navn</a:t>
            </a:r>
          </a:p>
        </p:txBody>
      </p:sp>
      <p:sp>
        <p:nvSpPr>
          <p:cNvPr id="6" name="USR_DirectPhone">
            <a:extLst>
              <a:ext uri="{FF2B5EF4-FFF2-40B4-BE49-F238E27FC236}">
                <a16:creationId xmlns:a16="http://schemas.microsoft.com/office/drawing/2014/main" id="{9040EACF-93B9-4DD8-8EB4-109A65C22AF5}"/>
              </a:ext>
            </a:extLst>
          </p:cNvPr>
          <p:cNvSpPr txBox="1"/>
          <p:nvPr userDrawn="1"/>
        </p:nvSpPr>
        <p:spPr>
          <a:xfrm>
            <a:off x="5378542" y="3230564"/>
            <a:ext cx="3649188" cy="276999"/>
          </a:xfrm>
          <a:prstGeom prst="rect">
            <a:avLst/>
          </a:prstGeom>
          <a:noFill/>
        </p:spPr>
        <p:txBody>
          <a:bodyPr wrap="square" lIns="0" tIns="0" rIns="0" bIns="0" rtlCol="0">
            <a:spAutoFit/>
          </a:bodyPr>
          <a:lstStyle/>
          <a:p>
            <a:pPr marL="285721" indent="-285721">
              <a:buClr>
                <a:schemeClr val="bg2"/>
              </a:buClr>
              <a:buFont typeface="Arial" panose="020B0604020202020204" pitchFamily="34" charset="0"/>
              <a:buChar char="■"/>
            </a:pPr>
            <a:r>
              <a:rPr lang="da-DK" sz="1800" dirty="0">
                <a:solidFill>
                  <a:srgbClr val="07094A"/>
                </a:solidFill>
              </a:rPr>
              <a:t>Tlf.:</a:t>
            </a:r>
          </a:p>
        </p:txBody>
      </p:sp>
      <p:sp>
        <p:nvSpPr>
          <p:cNvPr id="7" name="USR_Email">
            <a:extLst>
              <a:ext uri="{FF2B5EF4-FFF2-40B4-BE49-F238E27FC236}">
                <a16:creationId xmlns:a16="http://schemas.microsoft.com/office/drawing/2014/main" id="{D2F8C8E9-A4E9-4AF2-A53C-B9E10BB16644}"/>
              </a:ext>
            </a:extLst>
          </p:cNvPr>
          <p:cNvSpPr txBox="1"/>
          <p:nvPr userDrawn="1"/>
        </p:nvSpPr>
        <p:spPr>
          <a:xfrm>
            <a:off x="5378542" y="3623863"/>
            <a:ext cx="3663476" cy="276999"/>
          </a:xfrm>
          <a:prstGeom prst="rect">
            <a:avLst/>
          </a:prstGeom>
          <a:noFill/>
        </p:spPr>
        <p:txBody>
          <a:bodyPr wrap="square" lIns="0" tIns="0" rIns="0" bIns="0" rtlCol="0">
            <a:spAutoFit/>
          </a:bodyPr>
          <a:lstStyle/>
          <a:p>
            <a:pPr marL="285721" indent="-285721">
              <a:buClr>
                <a:schemeClr val="bg2"/>
              </a:buClr>
              <a:buFont typeface="Arial" panose="020B0604020202020204" pitchFamily="34" charset="0"/>
              <a:buChar char="■"/>
            </a:pPr>
            <a:r>
              <a:rPr lang="da-DK" sz="1800" dirty="0">
                <a:solidFill>
                  <a:srgbClr val="07094A"/>
                </a:solidFill>
              </a:rPr>
              <a:t>e-mail</a:t>
            </a:r>
          </a:p>
        </p:txBody>
      </p:sp>
      <p:sp>
        <p:nvSpPr>
          <p:cNvPr id="13" name="TextBox 12">
            <a:extLst>
              <a:ext uri="{FF2B5EF4-FFF2-40B4-BE49-F238E27FC236}">
                <a16:creationId xmlns:a16="http://schemas.microsoft.com/office/drawing/2014/main" id="{67565F83-A45D-46B6-99CB-E67F9DF3879A}"/>
              </a:ext>
            </a:extLst>
          </p:cNvPr>
          <p:cNvSpPr txBox="1"/>
          <p:nvPr userDrawn="1"/>
        </p:nvSpPr>
        <p:spPr>
          <a:xfrm>
            <a:off x="5359495" y="491395"/>
            <a:ext cx="6262738" cy="369332"/>
          </a:xfrm>
          <a:prstGeom prst="rect">
            <a:avLst/>
          </a:prstGeom>
          <a:noFill/>
        </p:spPr>
        <p:txBody>
          <a:bodyPr wrap="square" lIns="0" tIns="0" rIns="0" bIns="0" rtlCol="0">
            <a:spAutoFit/>
          </a:bodyPr>
          <a:lstStyle/>
          <a:p>
            <a:r>
              <a:rPr lang="da-DK" sz="2400" dirty="0">
                <a:solidFill>
                  <a:srgbClr val="07094A"/>
                </a:solidFill>
                <a:latin typeface="+mj-lt"/>
              </a:rPr>
              <a:t>Kontaktperson</a:t>
            </a:r>
          </a:p>
        </p:txBody>
      </p:sp>
      <p:sp>
        <p:nvSpPr>
          <p:cNvPr id="19" name="TextBox 18">
            <a:extLst>
              <a:ext uri="{FF2B5EF4-FFF2-40B4-BE49-F238E27FC236}">
                <a16:creationId xmlns:a16="http://schemas.microsoft.com/office/drawing/2014/main" id="{2D0AD4EF-CDA9-4966-BE85-2AA10BF8FE9D}"/>
              </a:ext>
            </a:extLst>
          </p:cNvPr>
          <p:cNvSpPr txBox="1"/>
          <p:nvPr userDrawn="1"/>
        </p:nvSpPr>
        <p:spPr>
          <a:xfrm>
            <a:off x="5359305" y="1654377"/>
            <a:ext cx="4869816" cy="276999"/>
          </a:xfrm>
          <a:prstGeom prst="rect">
            <a:avLst/>
          </a:prstGeom>
          <a:noFill/>
        </p:spPr>
        <p:txBody>
          <a:bodyPr wrap="square" lIns="0" tIns="0" rIns="0" bIns="0" rtlCol="0">
            <a:spAutoFit/>
          </a:bodyPr>
          <a:lstStyle/>
          <a:p>
            <a:r>
              <a:rPr lang="da-DK" sz="1800" dirty="0">
                <a:solidFill>
                  <a:srgbClr val="07094A"/>
                </a:solidFill>
              </a:rPr>
              <a:t>Ønsker du yderligere information kontakt:</a:t>
            </a:r>
          </a:p>
        </p:txBody>
      </p:sp>
    </p:spTree>
    <p:extLst>
      <p:ext uri="{BB962C8B-B14F-4D97-AF65-F5344CB8AC3E}">
        <p14:creationId xmlns:p14="http://schemas.microsoft.com/office/powerpoint/2010/main" val="498571414"/>
      </p:ext>
    </p:extLst>
  </p:cSld>
  <p:clrMapOvr>
    <a:masterClrMapping/>
  </p:clrMapOvr>
  <p:extLst>
    <p:ext uri="{DCECCB84-F9BA-43D5-87BE-67443E8EF086}">
      <p15:sldGuideLst xmlns:p15="http://schemas.microsoft.com/office/powerpoint/2012/main">
        <p15:guide id="1" pos="3374">
          <p15:clr>
            <a:srgbClr val="FBAE40"/>
          </p15:clr>
        </p15:guide>
        <p15:guide id="2" pos="2757">
          <p15:clr>
            <a:srgbClr val="FBAE40"/>
          </p15:clr>
        </p15:guide>
        <p15:guide id="3" orient="horz" pos="275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rugerguide ">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2562121C-7E79-4645-BB1B-1D3855B3831C}"/>
              </a:ext>
            </a:extLst>
          </p:cNvPr>
          <p:cNvSpPr txBox="1">
            <a:spLocks noChangeArrowheads="1"/>
          </p:cNvSpPr>
          <p:nvPr userDrawn="1"/>
        </p:nvSpPr>
        <p:spPr bwMode="auto">
          <a:xfrm>
            <a:off x="558727" y="1479519"/>
            <a:ext cx="2280063"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latin typeface="Arial" panose="020B0604020202020204" pitchFamily="34" charset="0"/>
                <a:cs typeface="Arial" panose="020B0604020202020204" pitchFamily="34" charset="0"/>
              </a:rPr>
              <a:t>Brug</a:t>
            </a:r>
            <a:r>
              <a:rPr lang="da-DK" sz="900" b="1" baseline="0" noProof="1">
                <a:latin typeface="Arial" panose="020B0604020202020204" pitchFamily="34" charset="0"/>
                <a:cs typeface="Arial" panose="020B0604020202020204" pitchFamily="34" charset="0"/>
              </a:rPr>
              <a:t> tekst typografier</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Indsæt nyt slide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på menupunktet </a:t>
            </a:r>
            <a:r>
              <a:rPr lang="da-DK" altLang="da-DK" sz="900" b="1" noProof="1">
                <a:solidFill>
                  <a:schemeClr val="tx1"/>
                </a:solidFill>
                <a:latin typeface="Arial" panose="020B0604020202020204" pitchFamily="34" charset="0"/>
                <a:cs typeface="Arial" panose="020B0604020202020204" pitchFamily="34" charset="0"/>
              </a:rPr>
              <a:t>Nyt Slide </a:t>
            </a:r>
            <a:r>
              <a:rPr lang="da-DK" altLang="da-DK" sz="900" b="0" noProof="1">
                <a:solidFill>
                  <a:schemeClr val="tx1"/>
                </a:solidFill>
                <a:latin typeface="Arial" panose="020B0604020202020204" pitchFamily="34" charset="0"/>
                <a:cs typeface="Arial" panose="020B0604020202020204" pitchFamily="34" charset="0"/>
              </a:rPr>
              <a:t>for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at indsætte et</a:t>
            </a:r>
            <a:r>
              <a:rPr lang="da-DK" altLang="da-DK" sz="900" b="0" baseline="0" noProof="1">
                <a:solidFill>
                  <a:schemeClr val="tx1"/>
                </a:solidFill>
                <a:latin typeface="Arial" panose="020B0604020202020204" pitchFamily="34" charset="0"/>
                <a:cs typeface="Arial" panose="020B0604020202020204" pitchFamily="34" charset="0"/>
              </a:rPr>
              <a:t> </a:t>
            </a:r>
            <a:r>
              <a:rPr lang="da-DK" altLang="da-DK" sz="900" b="0" noProof="1">
                <a:solidFill>
                  <a:schemeClr val="tx1"/>
                </a:solidFill>
                <a:latin typeface="Arial" panose="020B0604020202020204" pitchFamily="34" charset="0"/>
                <a:cs typeface="Arial" panose="020B0604020202020204" pitchFamily="34" charset="0"/>
              </a:rPr>
              <a:t>nyt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Ændre slide layouts</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pilen</a:t>
            </a:r>
            <a:r>
              <a:rPr lang="da-DK" altLang="da-DK" sz="900" b="0" baseline="0" noProof="1">
                <a:solidFill>
                  <a:schemeClr val="tx1"/>
                </a:solidFill>
                <a:latin typeface="Arial" panose="020B0604020202020204" pitchFamily="34" charset="0"/>
                <a:cs typeface="Arial" panose="020B0604020202020204" pitchFamily="34" charset="0"/>
              </a:rPr>
              <a:t> ved siden af </a:t>
            </a:r>
            <a:r>
              <a:rPr lang="da-DK" altLang="da-DK" sz="900" b="1" baseline="0" noProof="1">
                <a:solidFill>
                  <a:schemeClr val="tx1"/>
                </a:solidFill>
                <a:latin typeface="Arial" panose="020B0604020202020204" pitchFamily="34" charset="0"/>
                <a:cs typeface="Arial" panose="020B0604020202020204" pitchFamily="34" charset="0"/>
              </a:rPr>
              <a:t>Layout</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for at få vist en dropdown menu af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mulige slides layout</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1200"/>
              </a:spcBef>
              <a:spcAft>
                <a:spcPts val="600"/>
              </a:spcAft>
              <a:buFont typeface="+mj-lt"/>
              <a:buNone/>
              <a:defRPr/>
            </a:pPr>
            <a:r>
              <a:rPr lang="da-DK" sz="900" b="1" noProof="1">
                <a:solidFill>
                  <a:schemeClr val="tx1"/>
                </a:solidFill>
                <a:latin typeface="Arial" panose="020B0604020202020204" pitchFamily="34" charset="0"/>
                <a:cs typeface="Arial" panose="020B0604020202020204" pitchFamily="34" charset="0"/>
              </a:rPr>
              <a:t>Nulstil slide</a:t>
            </a:r>
          </a:p>
          <a:p>
            <a:pPr marL="0" marR="0" indent="0" algn="l" defTabSz="914309"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309"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7" name="1 Forøg formindsk">
            <a:extLst>
              <a:ext uri="{FF2B5EF4-FFF2-40B4-BE49-F238E27FC236}">
                <a16:creationId xmlns:a16="http://schemas.microsoft.com/office/drawing/2014/main" id="{82A640AB-9083-4E25-B69C-5615DDD51EFA}"/>
              </a:ext>
            </a:extLst>
          </p:cNvPr>
          <p:cNvPicPr>
            <a:picLocks noChangeAspect="1"/>
          </p:cNvPicPr>
          <p:nvPr userDrawn="1"/>
        </p:nvPicPr>
        <p:blipFill>
          <a:blip r:embed="rId2"/>
          <a:stretch>
            <a:fillRect/>
          </a:stretch>
        </p:blipFill>
        <p:spPr>
          <a:xfrm>
            <a:off x="2719243" y="2564168"/>
            <a:ext cx="549256" cy="285228"/>
          </a:xfrm>
          <a:prstGeom prst="rect">
            <a:avLst/>
          </a:prstGeom>
        </p:spPr>
      </p:pic>
      <p:pic>
        <p:nvPicPr>
          <p:cNvPr id="8" name="2 Ny slide">
            <a:extLst>
              <a:ext uri="{FF2B5EF4-FFF2-40B4-BE49-F238E27FC236}">
                <a16:creationId xmlns:a16="http://schemas.microsoft.com/office/drawing/2014/main" id="{C9EFBCCE-8D49-4A73-8762-63E5870B1EC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931" r="60888"/>
          <a:stretch/>
        </p:blipFill>
        <p:spPr>
          <a:xfrm>
            <a:off x="2733161" y="3293368"/>
            <a:ext cx="363666" cy="647461"/>
          </a:xfrm>
          <a:prstGeom prst="rect">
            <a:avLst/>
          </a:prstGeom>
        </p:spPr>
      </p:pic>
      <p:pic>
        <p:nvPicPr>
          <p:cNvPr id="9" name="3 Layout">
            <a:extLst>
              <a:ext uri="{FF2B5EF4-FFF2-40B4-BE49-F238E27FC236}">
                <a16:creationId xmlns:a16="http://schemas.microsoft.com/office/drawing/2014/main" id="{00995F18-330D-4742-AD80-E856C91E09A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6944" r="2272" b="69429"/>
          <a:stretch/>
        </p:blipFill>
        <p:spPr>
          <a:xfrm>
            <a:off x="2748623" y="4147449"/>
            <a:ext cx="593291" cy="192211"/>
          </a:xfrm>
          <a:prstGeom prst="rect">
            <a:avLst/>
          </a:prstGeom>
        </p:spPr>
      </p:pic>
      <p:pic>
        <p:nvPicPr>
          <p:cNvPr id="11" name="4 Nulstil">
            <a:extLst>
              <a:ext uri="{FF2B5EF4-FFF2-40B4-BE49-F238E27FC236}">
                <a16:creationId xmlns:a16="http://schemas.microsoft.com/office/drawing/2014/main" id="{2324BBF6-4E28-4408-B9EF-E9ED5897F2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48624" y="5595133"/>
            <a:ext cx="547170" cy="197798"/>
          </a:xfrm>
          <a:prstGeom prst="rect">
            <a:avLst/>
          </a:prstGeom>
        </p:spPr>
      </p:pic>
      <p:sp>
        <p:nvSpPr>
          <p:cNvPr id="12" name="Text Box 3">
            <a:extLst>
              <a:ext uri="{FF2B5EF4-FFF2-40B4-BE49-F238E27FC236}">
                <a16:creationId xmlns:a16="http://schemas.microsoft.com/office/drawing/2014/main" id="{86940190-31B3-4285-B172-A74BDBF7AF53}"/>
              </a:ext>
            </a:extLst>
          </p:cNvPr>
          <p:cNvSpPr txBox="1">
            <a:spLocks noChangeArrowheads="1"/>
          </p:cNvSpPr>
          <p:nvPr userDrawn="1"/>
        </p:nvSpPr>
        <p:spPr bwMode="auto">
          <a:xfrm>
            <a:off x="4340766" y="1479519"/>
            <a:ext cx="2160517"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eller hvilken som helst anden pladsholder, klik på pladsholderens kant.</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TIP: Hold Shift nede og klik på pladsholderen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A. Indsæt firma billede</a:t>
            </a:r>
            <a:endParaRPr lang="da-DK" altLang="da-DK" sz="900" b="0" noProof="1">
              <a:solidFill>
                <a:schemeClr val="tx1"/>
              </a:solidFill>
              <a:latin typeface="Arial" panose="020B0604020202020204" pitchFamily="34" charset="0"/>
              <a:cs typeface="Arial" panose="020B0604020202020204" pitchFamily="34" charset="0"/>
            </a:endParaRPr>
          </a:p>
          <a:p>
            <a:pPr marL="0" marR="0" lvl="0" indent="0" algn="l" defTabSz="914309"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den blå </a:t>
            </a:r>
            <a:r>
              <a:rPr lang="da-DK" altLang="da-DK" sz="900" b="1" baseline="0" noProof="1">
                <a:solidFill>
                  <a:schemeClr val="tx1"/>
                </a:solidFill>
                <a:latin typeface="Arial" panose="020B0604020202020204" pitchFamily="34" charset="0"/>
                <a:cs typeface="Arial" panose="020B0604020202020204" pitchFamily="34" charset="0"/>
              </a:rPr>
              <a:t>Templafy</a:t>
            </a:r>
            <a:r>
              <a:rPr lang="da-DK" altLang="da-DK" sz="900" b="0" baseline="0" noProof="1">
                <a:solidFill>
                  <a:schemeClr val="tx1"/>
                </a:solidFill>
                <a:latin typeface="Arial" panose="020B0604020202020204" pitchFamily="34" charset="0"/>
                <a:cs typeface="Arial" panose="020B0604020202020204" pitchFamily="34" charset="0"/>
              </a:rPr>
              <a:t>-knap</a:t>
            </a:r>
          </a:p>
          <a:p>
            <a:pPr marL="0" marR="0" lvl="0" indent="0" algn="l" defTabSz="914309"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I drop ned menuen, vælg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eller klik på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i="0" baseline="0" noProof="1">
                <a:solidFill>
                  <a:schemeClr val="tx1"/>
                </a:solidFill>
                <a:latin typeface="Arial" panose="020B0604020202020204" pitchFamily="34" charset="0"/>
                <a:cs typeface="Arial" panose="020B0604020202020204" pitchFamily="34" charset="0"/>
              </a:rPr>
              <a:t>-knappen</a:t>
            </a:r>
            <a:r>
              <a:rPr lang="da-DK" altLang="da-DK" sz="900" b="0" baseline="0" noProof="1">
                <a:solidFill>
                  <a:schemeClr val="tx1"/>
                </a:solidFill>
                <a:latin typeface="Arial" panose="020B0604020202020204" pitchFamily="34" charset="0"/>
                <a:cs typeface="Arial" panose="020B0604020202020204" pitchFamily="34" charset="0"/>
              </a:rPr>
              <a:t> i Templafy vinduet i højre side af skærmen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B. Browse efter andre billeder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a:t>
            </a:r>
            <a:r>
              <a:rPr lang="da-DK" altLang="da-DK" sz="900" b="0" baseline="0" noProof="1">
                <a:solidFill>
                  <a:schemeClr val="tx1"/>
                </a:solidFill>
                <a:latin typeface="Arial" panose="020B0604020202020204" pitchFamily="34" charset="0"/>
                <a:cs typeface="Arial" panose="020B0604020202020204" pitchFamily="34" charset="0"/>
              </a:rPr>
              <a:t>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Indsæt</a:t>
            </a:r>
            <a:r>
              <a:rPr lang="da-DK" altLang="da-DK" sz="900" b="0" baseline="0" noProof="1">
                <a:solidFill>
                  <a:schemeClr val="tx1"/>
                </a:solidFill>
                <a:latin typeface="Arial" panose="020B0604020202020204" pitchFamily="34" charset="0"/>
                <a:cs typeface="Arial" panose="020B0604020202020204" pitchFamily="34" charset="0"/>
              </a:rPr>
              <a:t> for at browse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efter et billede</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dirty="0">
                <a:solidFill>
                  <a:srgbClr val="000000"/>
                </a:solidFill>
                <a:latin typeface="Arial" panose="020B0604020202020204" pitchFamily="34" charset="0"/>
                <a:ea typeface="Times New Roman" panose="02020603050405020304" pitchFamily="18" charset="0"/>
              </a:rPr>
              <a:t>C. Indsæt et kopieret billede</a:t>
            </a:r>
            <a:endParaRPr lang="da-DK" altLang="da-DK" sz="900" noProof="1">
              <a:solidFill>
                <a:schemeClr val="tx1"/>
              </a:solidFill>
              <a:latin typeface="Arial" panose="020B0604020202020204" pitchFamily="34" charset="0"/>
              <a:cs typeface="Arial" panose="020B0604020202020204" pitchFamily="34" charset="0"/>
            </a:endParaRPr>
          </a:p>
          <a:p>
            <a:pPr marL="0" marR="0" lvl="0" indent="0" algn="l" defTabSz="914309"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r>
              <a:rPr lang="da-DK" altLang="da-DK" sz="900" b="1" baseline="0" noProof="1">
                <a:solidFill>
                  <a:schemeClr val="tx1"/>
                </a:solidFill>
                <a:latin typeface="Arial" panose="020B0604020202020204" pitchFamily="34" charset="0"/>
                <a:cs typeface="Arial" panose="020B0604020202020204" pitchFamily="34" charset="0"/>
              </a:rPr>
              <a:t> </a:t>
            </a:r>
            <a:br>
              <a:rPr lang="da-DK" altLang="da-DK" sz="900" b="1"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 </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Paste</a:t>
            </a:r>
            <a:r>
              <a:rPr lang="da-DK" altLang="da-DK" sz="900" b="0" baseline="0" noProof="1">
                <a:solidFill>
                  <a:schemeClr val="tx1"/>
                </a:solidFill>
                <a:latin typeface="Arial" panose="020B0604020202020204" pitchFamily="34" charset="0"/>
                <a:cs typeface="Arial" panose="020B0604020202020204" pitchFamily="34" charset="0"/>
              </a:rPr>
              <a:t> for at indsætte det kopierede billede</a:t>
            </a:r>
            <a:endParaRPr lang="da-DK" alt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rial" panose="020B0604020202020204" pitchFamily="34" charset="0"/>
              <a:cs typeface="Arial" panose="020B0604020202020204" pitchFamily="34" charset="0"/>
            </a:endParaRPr>
          </a:p>
        </p:txBody>
      </p:sp>
      <p:grpSp>
        <p:nvGrpSpPr>
          <p:cNvPr id="13" name="Gruppe 12">
            <a:extLst>
              <a:ext uri="{FF2B5EF4-FFF2-40B4-BE49-F238E27FC236}">
                <a16:creationId xmlns:a16="http://schemas.microsoft.com/office/drawing/2014/main" id="{D2C9FB0D-88F7-4914-B163-2A32B5C36395}"/>
              </a:ext>
            </a:extLst>
          </p:cNvPr>
          <p:cNvGrpSpPr/>
          <p:nvPr userDrawn="1"/>
        </p:nvGrpSpPr>
        <p:grpSpPr>
          <a:xfrm>
            <a:off x="6240644" y="3795144"/>
            <a:ext cx="740302" cy="934814"/>
            <a:chOff x="6398620" y="3815586"/>
            <a:chExt cx="740398" cy="934814"/>
          </a:xfrm>
        </p:grpSpPr>
        <p:pic>
          <p:nvPicPr>
            <p:cNvPr id="14" name="6 Crop">
              <a:extLst>
                <a:ext uri="{FF2B5EF4-FFF2-40B4-BE49-F238E27FC236}">
                  <a16:creationId xmlns:a16="http://schemas.microsoft.com/office/drawing/2014/main" id="{9CA7B9C2-7E56-410A-971E-5C2DB12375F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398620" y="3815586"/>
              <a:ext cx="337400" cy="321707"/>
            </a:xfrm>
            <a:prstGeom prst="rect">
              <a:avLst/>
            </a:prstGeom>
          </p:spPr>
        </p:pic>
        <p:pic>
          <p:nvPicPr>
            <p:cNvPr id="15" name="Billede 14">
              <a:extLst>
                <a:ext uri="{FF2B5EF4-FFF2-40B4-BE49-F238E27FC236}">
                  <a16:creationId xmlns:a16="http://schemas.microsoft.com/office/drawing/2014/main" id="{8279CECF-FAFA-4219-B5CE-3A3FD849884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1304" t="11451" r="30180" b="26335"/>
            <a:stretch/>
          </p:blipFill>
          <p:spPr>
            <a:xfrm>
              <a:off x="6442770" y="4118189"/>
              <a:ext cx="696248" cy="632211"/>
            </a:xfrm>
            <a:prstGeom prst="rect">
              <a:avLst/>
            </a:prstGeom>
            <a:ln w="3175">
              <a:solidFill>
                <a:schemeClr val="bg1">
                  <a:lumMod val="95000"/>
                </a:schemeClr>
              </a:solidFill>
            </a:ln>
          </p:spPr>
        </p:pic>
      </p:grpSp>
      <p:grpSp>
        <p:nvGrpSpPr>
          <p:cNvPr id="16" name="Gruppe 15">
            <a:extLst>
              <a:ext uri="{FF2B5EF4-FFF2-40B4-BE49-F238E27FC236}">
                <a16:creationId xmlns:a16="http://schemas.microsoft.com/office/drawing/2014/main" id="{5BA528D8-8864-41DB-9710-AE4685B9A20B}"/>
              </a:ext>
            </a:extLst>
          </p:cNvPr>
          <p:cNvGrpSpPr/>
          <p:nvPr userDrawn="1"/>
        </p:nvGrpSpPr>
        <p:grpSpPr>
          <a:xfrm>
            <a:off x="6233678" y="4863339"/>
            <a:ext cx="740301" cy="929593"/>
            <a:chOff x="6391652" y="4854581"/>
            <a:chExt cx="740397" cy="929593"/>
          </a:xfrm>
        </p:grpSpPr>
        <p:pic>
          <p:nvPicPr>
            <p:cNvPr id="17" name="6 Crop">
              <a:extLst>
                <a:ext uri="{FF2B5EF4-FFF2-40B4-BE49-F238E27FC236}">
                  <a16:creationId xmlns:a16="http://schemas.microsoft.com/office/drawing/2014/main" id="{31C0B22E-AE96-4B47-B9E5-0C6BF3DDFBD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391652" y="4854581"/>
              <a:ext cx="337400" cy="321707"/>
            </a:xfrm>
            <a:prstGeom prst="rect">
              <a:avLst/>
            </a:prstGeom>
          </p:spPr>
        </p:pic>
        <p:pic>
          <p:nvPicPr>
            <p:cNvPr id="18" name="Billede 17">
              <a:extLst>
                <a:ext uri="{FF2B5EF4-FFF2-40B4-BE49-F238E27FC236}">
                  <a16:creationId xmlns:a16="http://schemas.microsoft.com/office/drawing/2014/main" id="{7DEA374A-1857-4DBB-B628-7924724B194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19" name="Gruppe 18">
            <a:extLst>
              <a:ext uri="{FF2B5EF4-FFF2-40B4-BE49-F238E27FC236}">
                <a16:creationId xmlns:a16="http://schemas.microsoft.com/office/drawing/2014/main" id="{EB0E7C24-B1F4-440B-ABFD-7BE7799C986C}"/>
              </a:ext>
            </a:extLst>
          </p:cNvPr>
          <p:cNvGrpSpPr/>
          <p:nvPr userDrawn="1"/>
        </p:nvGrpSpPr>
        <p:grpSpPr>
          <a:xfrm>
            <a:off x="6284790" y="2633221"/>
            <a:ext cx="676581" cy="997704"/>
            <a:chOff x="6442771" y="2574072"/>
            <a:chExt cx="676669" cy="997704"/>
          </a:xfrm>
        </p:grpSpPr>
        <p:pic>
          <p:nvPicPr>
            <p:cNvPr id="20" name="Billede 19">
              <a:extLst>
                <a:ext uri="{FF2B5EF4-FFF2-40B4-BE49-F238E27FC236}">
                  <a16:creationId xmlns:a16="http://schemas.microsoft.com/office/drawing/2014/main" id="{97D49D67-0656-4D65-BDC8-19DC3FA200EB}"/>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442771" y="2574072"/>
              <a:ext cx="305786" cy="365851"/>
            </a:xfrm>
            <a:prstGeom prst="rect">
              <a:avLst/>
            </a:prstGeom>
          </p:spPr>
        </p:pic>
        <p:pic>
          <p:nvPicPr>
            <p:cNvPr id="21" name="Billede 20">
              <a:extLst>
                <a:ext uri="{FF2B5EF4-FFF2-40B4-BE49-F238E27FC236}">
                  <a16:creationId xmlns:a16="http://schemas.microsoft.com/office/drawing/2014/main" id="{0BC3FA04-2488-4F3A-A6FA-54AB316150D1}"/>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1432" t="16308" r="2422" b="1509"/>
            <a:stretch/>
          </p:blipFill>
          <p:spPr>
            <a:xfrm>
              <a:off x="6444587" y="2943287"/>
              <a:ext cx="674853" cy="628489"/>
            </a:xfrm>
            <a:prstGeom prst="rect">
              <a:avLst/>
            </a:prstGeom>
            <a:ln w="3175">
              <a:solidFill>
                <a:schemeClr val="bg1">
                  <a:lumMod val="95000"/>
                </a:schemeClr>
              </a:solidFill>
            </a:ln>
          </p:spPr>
        </p:pic>
      </p:grpSp>
      <p:sp>
        <p:nvSpPr>
          <p:cNvPr id="23" name="Text Box 3">
            <a:extLst>
              <a:ext uri="{FF2B5EF4-FFF2-40B4-BE49-F238E27FC236}">
                <a16:creationId xmlns:a16="http://schemas.microsoft.com/office/drawing/2014/main" id="{16A5B6A0-03E8-41F0-86AC-378C5C3FB6BB}"/>
              </a:ext>
            </a:extLst>
          </p:cNvPr>
          <p:cNvSpPr txBox="1">
            <a:spLocks noChangeArrowheads="1"/>
          </p:cNvSpPr>
          <p:nvPr userDrawn="1"/>
        </p:nvSpPr>
        <p:spPr bwMode="auto">
          <a:xfrm>
            <a:off x="7981644" y="1479520"/>
            <a:ext cx="256592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indsætter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et nyt, kan billedet lægge sig foran tekst og grafik. Hvis dette sker, højreklik på billedet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og vælg </a:t>
            </a:r>
            <a:r>
              <a:rPr lang="da-DK" altLang="da-DK" sz="900" b="1" noProof="1">
                <a:solidFill>
                  <a:schemeClr val="tx1"/>
                </a:solidFill>
                <a:latin typeface="Arial" panose="020B0604020202020204" pitchFamily="34" charset="0"/>
                <a:cs typeface="Arial" panose="020B0604020202020204" pitchFamily="34" charset="0"/>
              </a:rPr>
              <a:t>Placer bagest</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For at justere sidenummerering, </a:t>
            </a:r>
            <a:br>
              <a:rPr lang="da-DK" sz="900" b="1" noProof="1">
                <a:solidFill>
                  <a:schemeClr val="tx1"/>
                </a:solidFill>
                <a:latin typeface="Arial" panose="020B0604020202020204" pitchFamily="34" charset="0"/>
                <a:cs typeface="Arial" panose="020B0604020202020204" pitchFamily="34" charset="0"/>
              </a:rPr>
            </a:br>
            <a:r>
              <a:rPr lang="da-DK" sz="900" b="1" noProof="1">
                <a:solidFill>
                  <a:schemeClr val="tx1"/>
                </a:solidFill>
                <a:latin typeface="Arial" panose="020B0604020202020204" pitchFamily="34" charset="0"/>
                <a:cs typeface="Arial" panose="020B0604020202020204" pitchFamily="34" charset="0"/>
              </a:rPr>
              <a:t>dato og sidefod</a:t>
            </a:r>
          </a:p>
          <a:p>
            <a:pPr marL="0" marR="0" lvl="0" indent="0" algn="l" defTabSz="914309"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p:txBody>
      </p:sp>
      <p:pic>
        <p:nvPicPr>
          <p:cNvPr id="24" name="6 Beskær">
            <a:extLst>
              <a:ext uri="{FF2B5EF4-FFF2-40B4-BE49-F238E27FC236}">
                <a16:creationId xmlns:a16="http://schemas.microsoft.com/office/drawing/2014/main" id="{73BFC9C5-9F8B-479D-9F8C-258E445B716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083999" y="1658669"/>
            <a:ext cx="337356" cy="321707"/>
          </a:xfrm>
          <a:prstGeom prst="rect">
            <a:avLst/>
          </a:prstGeom>
        </p:spPr>
      </p:pic>
      <p:pic>
        <p:nvPicPr>
          <p:cNvPr id="25" name="7 Skalér billede">
            <a:extLst>
              <a:ext uri="{FF2B5EF4-FFF2-40B4-BE49-F238E27FC236}">
                <a16:creationId xmlns:a16="http://schemas.microsoft.com/office/drawing/2014/main" id="{BC0CFA26-138E-416A-95E9-B8BD373116B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084000" y="2019310"/>
            <a:ext cx="359648" cy="335309"/>
          </a:xfrm>
          <a:prstGeom prst="rect">
            <a:avLst/>
          </a:prstGeom>
        </p:spPr>
      </p:pic>
      <p:sp>
        <p:nvSpPr>
          <p:cNvPr id="26" name="Fast overskrift">
            <a:extLst>
              <a:ext uri="{FF2B5EF4-FFF2-40B4-BE49-F238E27FC236}">
                <a16:creationId xmlns:a16="http://schemas.microsoft.com/office/drawing/2014/main" id="{70228264-0252-44FF-B3C8-4CBFA6043ED3}"/>
              </a:ext>
            </a:extLst>
          </p:cNvPr>
          <p:cNvSpPr txBox="1"/>
          <p:nvPr userDrawn="1"/>
        </p:nvSpPr>
        <p:spPr>
          <a:xfrm>
            <a:off x="539680" y="720001"/>
            <a:ext cx="10750737" cy="611331"/>
          </a:xfrm>
          <a:prstGeom prst="rect">
            <a:avLst/>
          </a:prstGeom>
          <a:noFill/>
        </p:spPr>
        <p:txBody>
          <a:bodyPr wrap="square" lIns="0" tIns="0" rIns="0" bIns="0" rtlCol="0" anchor="t" anchorCtr="0">
            <a:noAutofit/>
          </a:bodyPr>
          <a:lstStyle/>
          <a:p>
            <a:pPr>
              <a:lnSpc>
                <a:spcPct val="83000"/>
              </a:lnSpc>
            </a:pPr>
            <a:r>
              <a:rPr lang="da-DK" sz="3200" b="0" cap="none" baseline="0" noProof="1">
                <a:solidFill>
                  <a:schemeClr val="tx1"/>
                </a:solidFill>
                <a:latin typeface="Arial" panose="020B0604020202020204" pitchFamily="34" charset="0"/>
                <a:cs typeface="Arial" panose="020B0604020202020204" pitchFamily="34" charset="0"/>
              </a:rPr>
              <a:t>Brugerguide - Slet før anvendelse</a:t>
            </a:r>
          </a:p>
        </p:txBody>
      </p:sp>
    </p:spTree>
    <p:extLst>
      <p:ext uri="{BB962C8B-B14F-4D97-AF65-F5344CB8AC3E}">
        <p14:creationId xmlns:p14="http://schemas.microsoft.com/office/powerpoint/2010/main" val="37811433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gitalisering">
    <p:spTree>
      <p:nvGrpSpPr>
        <p:cNvPr id="1" name=""/>
        <p:cNvGrpSpPr/>
        <p:nvPr/>
      </p:nvGrpSpPr>
      <p:grpSpPr>
        <a:xfrm>
          <a:off x="0" y="0"/>
          <a:ext cx="0" cy="0"/>
          <a:chOff x="0" y="0"/>
          <a:chExt cx="0" cy="0"/>
        </a:xfrm>
      </p:grpSpPr>
      <p:grpSp>
        <p:nvGrpSpPr>
          <p:cNvPr id="7" name="Gruppe 6">
            <a:extLst>
              <a:ext uri="{FF2B5EF4-FFF2-40B4-BE49-F238E27FC236}">
                <a16:creationId xmlns:a16="http://schemas.microsoft.com/office/drawing/2014/main" id="{BB933DD0-9A55-4352-9AF0-1D9EE6FFB40A}"/>
              </a:ext>
            </a:extLst>
          </p:cNvPr>
          <p:cNvGrpSpPr/>
          <p:nvPr userDrawn="1"/>
        </p:nvGrpSpPr>
        <p:grpSpPr>
          <a:xfrm>
            <a:off x="0" y="1"/>
            <a:ext cx="12190413" cy="6134677"/>
            <a:chOff x="0" y="0"/>
            <a:chExt cx="12192000" cy="6134677"/>
          </a:xfrm>
        </p:grpSpPr>
        <p:pic>
          <p:nvPicPr>
            <p:cNvPr id="10" name="Pladsholder til indhold 4">
              <a:extLst>
                <a:ext uri="{FF2B5EF4-FFF2-40B4-BE49-F238E27FC236}">
                  <a16:creationId xmlns:a16="http://schemas.microsoft.com/office/drawing/2014/main" id="{BD67AFE1-B1CA-4AC2-9495-0381EF007A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0703"/>
            <a:stretch/>
          </p:blipFill>
          <p:spPr>
            <a:xfrm>
              <a:off x="0" y="0"/>
              <a:ext cx="12192000" cy="6123963"/>
            </a:xfrm>
            <a:prstGeom prst="rect">
              <a:avLst/>
            </a:prstGeom>
          </p:spPr>
        </p:pic>
        <p:pic>
          <p:nvPicPr>
            <p:cNvPr id="11" name="Pladsholder til indhold 4">
              <a:extLst>
                <a:ext uri="{FF2B5EF4-FFF2-40B4-BE49-F238E27FC236}">
                  <a16:creationId xmlns:a16="http://schemas.microsoft.com/office/drawing/2014/main" id="{F08E7862-8FBB-4B06-8681-5CD0DB10A64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31925"/>
            <a:stretch/>
          </p:blipFill>
          <p:spPr>
            <a:xfrm>
              <a:off x="0" y="5472688"/>
              <a:ext cx="12192000" cy="661989"/>
            </a:xfrm>
            <a:prstGeom prst="rect">
              <a:avLst/>
            </a:prstGeom>
          </p:spPr>
        </p:pic>
      </p:grpSp>
      <p:sp>
        <p:nvSpPr>
          <p:cNvPr id="6" name="Pladsholder til slidenummer 5">
            <a:extLst>
              <a:ext uri="{FF2B5EF4-FFF2-40B4-BE49-F238E27FC236}">
                <a16:creationId xmlns:a16="http://schemas.microsoft.com/office/drawing/2014/main" id="{97316E8D-913C-4AF4-A26E-917526419121}"/>
              </a:ext>
            </a:extLst>
          </p:cNvPr>
          <p:cNvSpPr>
            <a:spLocks noGrp="1"/>
          </p:cNvSpPr>
          <p:nvPr>
            <p:ph type="sldNum" sz="quarter" idx="12"/>
          </p:nvPr>
        </p:nvSpPr>
        <p:spPr>
          <a:xfrm>
            <a:off x="5745711" y="6347313"/>
            <a:ext cx="573871" cy="365125"/>
          </a:xfrm>
          <a:prstGeom prst="rect">
            <a:avLst/>
          </a:prstGeom>
        </p:spPr>
        <p:txBody>
          <a:bodyPr/>
          <a:lstStyle/>
          <a:p>
            <a:fld id="{493F371D-8C7D-4C7B-BDC5-CDC758BD4257}" type="slidenum">
              <a:rPr lang="da-DK" smtClean="0"/>
              <a:t>‹nr.›</a:t>
            </a:fld>
            <a:endParaRPr lang="da-DK"/>
          </a:p>
        </p:txBody>
      </p:sp>
      <p:pic>
        <p:nvPicPr>
          <p:cNvPr id="9" name="Billede 8" descr="Et billede, der indeholder person&#10;&#10;Automatisk genereret beskrivelse">
            <a:extLst>
              <a:ext uri="{FF2B5EF4-FFF2-40B4-BE49-F238E27FC236}">
                <a16:creationId xmlns:a16="http://schemas.microsoft.com/office/drawing/2014/main" id="{7283ECD2-3EBC-48A4-95A7-F6EF921074A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
        <p:nvSpPr>
          <p:cNvPr id="12" name="Rektangel 11">
            <a:extLst>
              <a:ext uri="{FF2B5EF4-FFF2-40B4-BE49-F238E27FC236}">
                <a16:creationId xmlns:a16="http://schemas.microsoft.com/office/drawing/2014/main" id="{45AD79F7-D663-4070-A964-C3A7DDF9D66F}"/>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7" name="Pladsholder til tekst 16">
            <a:extLst>
              <a:ext uri="{FF2B5EF4-FFF2-40B4-BE49-F238E27FC236}">
                <a16:creationId xmlns:a16="http://schemas.microsoft.com/office/drawing/2014/main" id="{61D63402-1E43-4170-B7B2-9B7ED5EEF14F}"/>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sp>
        <p:nvSpPr>
          <p:cNvPr id="26" name="Ligebenet trekant 25">
            <a:extLst>
              <a:ext uri="{FF2B5EF4-FFF2-40B4-BE49-F238E27FC236}">
                <a16:creationId xmlns:a16="http://schemas.microsoft.com/office/drawing/2014/main" id="{5C395A30-4399-445F-8D79-7815D624D25C}"/>
              </a:ext>
            </a:extLst>
          </p:cNvPr>
          <p:cNvSpPr/>
          <p:nvPr userDrawn="1"/>
        </p:nvSpPr>
        <p:spPr>
          <a:xfrm>
            <a:off x="12368929" y="436234"/>
            <a:ext cx="1866657" cy="1984952"/>
          </a:xfrm>
          <a:prstGeom prst="triangle">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pic>
        <p:nvPicPr>
          <p:cNvPr id="2" name="Billede 1">
            <a:extLst>
              <a:ext uri="{FF2B5EF4-FFF2-40B4-BE49-F238E27FC236}">
                <a16:creationId xmlns:a16="http://schemas.microsoft.com/office/drawing/2014/main" id="{F2609C97-53B8-49AD-9575-9273EA632CF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3585265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Økonomi">
    <p:spTree>
      <p:nvGrpSpPr>
        <p:cNvPr id="1" name=""/>
        <p:cNvGrpSpPr/>
        <p:nvPr/>
      </p:nvGrpSpPr>
      <p:grpSpPr>
        <a:xfrm>
          <a:off x="0" y="0"/>
          <a:ext cx="0" cy="0"/>
          <a:chOff x="0" y="0"/>
          <a:chExt cx="0" cy="0"/>
        </a:xfrm>
      </p:grpSpPr>
      <p:pic>
        <p:nvPicPr>
          <p:cNvPr id="4" name="Billede 3" descr="Et billede, der indeholder tekst, person&#10;&#10;Automatisk genereret beskrivelse">
            <a:extLst>
              <a:ext uri="{FF2B5EF4-FFF2-40B4-BE49-F238E27FC236}">
                <a16:creationId xmlns:a16="http://schemas.microsoft.com/office/drawing/2014/main" id="{CBA431B7-B835-4BE2-A66A-69A3C2D4B0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
        <p:nvSpPr>
          <p:cNvPr id="6" name="Pladsholder til slidenummer 5">
            <a:extLst>
              <a:ext uri="{FF2B5EF4-FFF2-40B4-BE49-F238E27FC236}">
                <a16:creationId xmlns:a16="http://schemas.microsoft.com/office/drawing/2014/main" id="{97316E8D-913C-4AF4-A26E-917526419121}"/>
              </a:ext>
            </a:extLst>
          </p:cNvPr>
          <p:cNvSpPr>
            <a:spLocks noGrp="1"/>
          </p:cNvSpPr>
          <p:nvPr>
            <p:ph type="sldNum" sz="quarter" idx="12"/>
          </p:nvPr>
        </p:nvSpPr>
        <p:spPr>
          <a:xfrm>
            <a:off x="5745711" y="6317496"/>
            <a:ext cx="573871" cy="365125"/>
          </a:xfrm>
          <a:prstGeom prst="rect">
            <a:avLst/>
          </a:prstGeom>
        </p:spPr>
        <p:txBody>
          <a:bodyPr/>
          <a:lstStyle/>
          <a:p>
            <a:fld id="{493F371D-8C7D-4C7B-BDC5-CDC758BD4257}" type="slidenum">
              <a:rPr lang="da-DK" smtClean="0"/>
              <a:t>‹nr.›</a:t>
            </a:fld>
            <a:endParaRPr lang="da-DK"/>
          </a:p>
        </p:txBody>
      </p:sp>
      <p:sp>
        <p:nvSpPr>
          <p:cNvPr id="7" name="Rektangel 6">
            <a:extLst>
              <a:ext uri="{FF2B5EF4-FFF2-40B4-BE49-F238E27FC236}">
                <a16:creationId xmlns:a16="http://schemas.microsoft.com/office/drawing/2014/main" id="{26285EFD-891B-4A69-A97D-13C04124D142}"/>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Pladsholder til tekst 16">
            <a:extLst>
              <a:ext uri="{FF2B5EF4-FFF2-40B4-BE49-F238E27FC236}">
                <a16:creationId xmlns:a16="http://schemas.microsoft.com/office/drawing/2014/main" id="{F0BAE077-13D6-45DD-8141-30EB602219B7}"/>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pic>
        <p:nvPicPr>
          <p:cNvPr id="9" name="Billede 8">
            <a:extLst>
              <a:ext uri="{FF2B5EF4-FFF2-40B4-BE49-F238E27FC236}">
                <a16:creationId xmlns:a16="http://schemas.microsoft.com/office/drawing/2014/main" id="{C724F583-8651-42ED-99CC-BF566EE9929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26466160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lima &amp; Bæredygtighed">
    <p:spTree>
      <p:nvGrpSpPr>
        <p:cNvPr id="1" name=""/>
        <p:cNvGrpSpPr/>
        <p:nvPr/>
      </p:nvGrpSpPr>
      <p:grpSpPr>
        <a:xfrm>
          <a:off x="0" y="0"/>
          <a:ext cx="0" cy="0"/>
          <a:chOff x="0" y="0"/>
          <a:chExt cx="0" cy="0"/>
        </a:xfrm>
      </p:grpSpPr>
      <p:pic>
        <p:nvPicPr>
          <p:cNvPr id="3" name="Billede 2" descr="Et billede, der indeholder person, opbevarer, indendørs, hånd&#10;&#10;Automatisk genereret beskrivelse">
            <a:extLst>
              <a:ext uri="{FF2B5EF4-FFF2-40B4-BE49-F238E27FC236}">
                <a16:creationId xmlns:a16="http://schemas.microsoft.com/office/drawing/2014/main" id="{C3BC1A7F-2CDD-4186-8284-A0EF0569DE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
        <p:nvSpPr>
          <p:cNvPr id="6" name="Rektangel 5">
            <a:extLst>
              <a:ext uri="{FF2B5EF4-FFF2-40B4-BE49-F238E27FC236}">
                <a16:creationId xmlns:a16="http://schemas.microsoft.com/office/drawing/2014/main" id="{2E2127B9-5F9D-4EFF-897F-4AB9AE6CC67E}"/>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ladsholder til tekst 16">
            <a:extLst>
              <a:ext uri="{FF2B5EF4-FFF2-40B4-BE49-F238E27FC236}">
                <a16:creationId xmlns:a16="http://schemas.microsoft.com/office/drawing/2014/main" id="{85DCC0D6-8D94-4841-A187-1818A54EF8D4}"/>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pic>
        <p:nvPicPr>
          <p:cNvPr id="8" name="Billede 7">
            <a:extLst>
              <a:ext uri="{FF2B5EF4-FFF2-40B4-BE49-F238E27FC236}">
                <a16:creationId xmlns:a16="http://schemas.microsoft.com/office/drawing/2014/main" id="{B4B0CA4D-FCC5-4D23-B3F0-A660CCE621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224356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Forside - Fuldt billede og små bokse">
    <p:spTree>
      <p:nvGrpSpPr>
        <p:cNvPr id="1" name=""/>
        <p:cNvGrpSpPr/>
        <p:nvPr/>
      </p:nvGrpSpPr>
      <p:grpSpPr>
        <a:xfrm>
          <a:off x="0" y="0"/>
          <a:ext cx="0" cy="0"/>
          <a:chOff x="0" y="0"/>
          <a:chExt cx="0" cy="0"/>
        </a:xfrm>
      </p:grpSpPr>
      <p:pic>
        <p:nvPicPr>
          <p:cNvPr id="5" name="Billede 4" descr="Et billede, der indeholder græs&#10;&#10;Automatisk genereret beskrivelse">
            <a:extLst>
              <a:ext uri="{FF2B5EF4-FFF2-40B4-BE49-F238E27FC236}">
                <a16:creationId xmlns:a16="http://schemas.microsoft.com/office/drawing/2014/main" id="{60E81C7A-E36D-4636-A092-01F47D505B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670"/>
          <a:stretch/>
        </p:blipFill>
        <p:spPr>
          <a:xfrm>
            <a:off x="0" y="0"/>
            <a:ext cx="12190413" cy="6858000"/>
          </a:xfrm>
          <a:prstGeom prst="rect">
            <a:avLst/>
          </a:prstGeom>
        </p:spPr>
      </p:pic>
      <p:sp>
        <p:nvSpPr>
          <p:cNvPr id="23" name="Pladsholder til billede 7">
            <a:extLst>
              <a:ext uri="{FF2B5EF4-FFF2-40B4-BE49-F238E27FC236}">
                <a16:creationId xmlns:a16="http://schemas.microsoft.com/office/drawing/2014/main" id="{2D3C8634-6A3D-4285-8FCC-17950D72F5C0}"/>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24" name="Pladsholder til billede 7">
            <a:extLst>
              <a:ext uri="{FF2B5EF4-FFF2-40B4-BE49-F238E27FC236}">
                <a16:creationId xmlns:a16="http://schemas.microsoft.com/office/drawing/2014/main" id="{46E59BC0-05D3-4ED2-A86F-1DEEC3F5D33A}"/>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11" name="Rektangel 10">
            <a:extLst>
              <a:ext uri="{FF2B5EF4-FFF2-40B4-BE49-F238E27FC236}">
                <a16:creationId xmlns:a16="http://schemas.microsoft.com/office/drawing/2014/main" id="{3E91851B-E652-4184-BCEA-66608DEFF098}"/>
              </a:ext>
            </a:extLst>
          </p:cNvPr>
          <p:cNvSpPr/>
          <p:nvPr userDrawn="1"/>
        </p:nvSpPr>
        <p:spPr>
          <a:xfrm>
            <a:off x="921212" y="-36648"/>
            <a:ext cx="6377363" cy="4496354"/>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3" name="Title 1">
            <a:extLst>
              <a:ext uri="{FF2B5EF4-FFF2-40B4-BE49-F238E27FC236}">
                <a16:creationId xmlns:a16="http://schemas.microsoft.com/office/drawing/2014/main" id="{26834E11-498C-4198-A032-ED14BDD91E58}"/>
              </a:ext>
            </a:extLst>
          </p:cNvPr>
          <p:cNvSpPr>
            <a:spLocks noGrp="1"/>
          </p:cNvSpPr>
          <p:nvPr>
            <p:ph type="ctrTitle"/>
          </p:nvPr>
        </p:nvSpPr>
        <p:spPr>
          <a:xfrm>
            <a:off x="1223781" y="2144494"/>
            <a:ext cx="5914064" cy="433324"/>
          </a:xfrm>
        </p:spPr>
        <p:txBody>
          <a:bodyPr wrap="square" anchor="b">
            <a:spAutoFit/>
          </a:bodyPr>
          <a:lstStyle>
            <a:lvl1pPr>
              <a:lnSpc>
                <a:spcPct val="88000"/>
              </a:lnSpc>
              <a:defRPr sz="3200">
                <a:solidFill>
                  <a:schemeClr val="bg2"/>
                </a:solidFill>
              </a:defRPr>
            </a:lvl1pPr>
          </a:lstStyle>
          <a:p>
            <a:r>
              <a:rPr lang="da-DK" noProof="0"/>
              <a:t>Klik for at redigere titeltypografien i masteren</a:t>
            </a:r>
            <a:endParaRPr lang="da-DK" noProof="0" dirty="0"/>
          </a:p>
        </p:txBody>
      </p:sp>
      <p:sp>
        <p:nvSpPr>
          <p:cNvPr id="14" name="Text Placeholder 6">
            <a:extLst>
              <a:ext uri="{FF2B5EF4-FFF2-40B4-BE49-F238E27FC236}">
                <a16:creationId xmlns:a16="http://schemas.microsoft.com/office/drawing/2014/main" id="{65292C3B-D5F0-45FD-950E-7BF90855BAB8}"/>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2"/>
                </a:solidFill>
              </a:defRPr>
            </a:lvl1pPr>
            <a:lvl2pPr marL="252000" indent="0">
              <a:buNone/>
              <a:defRPr/>
            </a:lvl2pPr>
          </a:lstStyle>
          <a:p>
            <a:pPr lvl="0"/>
            <a:r>
              <a:rPr lang="da-DK" dirty="0"/>
              <a:t>Klik for at tilføje navn</a:t>
            </a:r>
          </a:p>
        </p:txBody>
      </p:sp>
      <p:sp>
        <p:nvSpPr>
          <p:cNvPr id="16" name="Text Placeholder 6">
            <a:extLst>
              <a:ext uri="{FF2B5EF4-FFF2-40B4-BE49-F238E27FC236}">
                <a16:creationId xmlns:a16="http://schemas.microsoft.com/office/drawing/2014/main" id="{DF798D23-BE42-4BA5-8D89-2452CD4B11FC}"/>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2"/>
                </a:solidFill>
                <a:latin typeface="+mn-lt"/>
                <a:ea typeface="+mn-ea"/>
                <a:cs typeface="+mn-cs"/>
              </a:defRPr>
            </a:lvl1pPr>
            <a:lvl2pPr marL="252000" indent="0">
              <a:buNone/>
              <a:defRPr/>
            </a:lvl2pPr>
          </a:lstStyle>
          <a:p>
            <a:pPr lvl="0"/>
            <a:r>
              <a:rPr lang="da-DK" dirty="0"/>
              <a:t>Klik for at tilføje dato</a:t>
            </a:r>
          </a:p>
        </p:txBody>
      </p:sp>
      <p:sp>
        <p:nvSpPr>
          <p:cNvPr id="17" name="Rektangel 16">
            <a:extLst>
              <a:ext uri="{FF2B5EF4-FFF2-40B4-BE49-F238E27FC236}">
                <a16:creationId xmlns:a16="http://schemas.microsoft.com/office/drawing/2014/main" id="{2693AC7A-DA7F-441C-AA4A-80123F4E87BB}"/>
              </a:ext>
            </a:extLst>
          </p:cNvPr>
          <p:cNvSpPr/>
          <p:nvPr userDrawn="1"/>
        </p:nvSpPr>
        <p:spPr>
          <a:xfrm>
            <a:off x="10834226" y="5999432"/>
            <a:ext cx="892800" cy="3744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9282012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ces">
    <p:spTree>
      <p:nvGrpSpPr>
        <p:cNvPr id="1" name=""/>
        <p:cNvGrpSpPr/>
        <p:nvPr/>
      </p:nvGrpSpPr>
      <p:grpSpPr>
        <a:xfrm>
          <a:off x="0" y="0"/>
          <a:ext cx="0" cy="0"/>
          <a:chOff x="0" y="0"/>
          <a:chExt cx="0" cy="0"/>
        </a:xfrm>
      </p:grpSpPr>
      <p:pic>
        <p:nvPicPr>
          <p:cNvPr id="3" name="Billede 2" descr="Et billede, der indeholder tekst, person, indendørs&#10;&#10;Automatisk genereret beskrivelse">
            <a:extLst>
              <a:ext uri="{FF2B5EF4-FFF2-40B4-BE49-F238E27FC236}">
                <a16:creationId xmlns:a16="http://schemas.microsoft.com/office/drawing/2014/main" id="{5DCDB7C0-FD73-4650-82EE-8BEBDBDE36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
        <p:nvSpPr>
          <p:cNvPr id="6" name="Rektangel 5">
            <a:extLst>
              <a:ext uri="{FF2B5EF4-FFF2-40B4-BE49-F238E27FC236}">
                <a16:creationId xmlns:a16="http://schemas.microsoft.com/office/drawing/2014/main" id="{83724B0F-74A6-40AE-ADCB-C769668B6FC6}"/>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ladsholder til tekst 16">
            <a:extLst>
              <a:ext uri="{FF2B5EF4-FFF2-40B4-BE49-F238E27FC236}">
                <a16:creationId xmlns:a16="http://schemas.microsoft.com/office/drawing/2014/main" id="{2B762A73-27CF-42AD-B33A-F332A78C80CB}"/>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pic>
        <p:nvPicPr>
          <p:cNvPr id="8" name="Billede 7">
            <a:extLst>
              <a:ext uri="{FF2B5EF4-FFF2-40B4-BE49-F238E27FC236}">
                <a16:creationId xmlns:a16="http://schemas.microsoft.com/office/drawing/2014/main" id="{48BFD8F2-4911-4CDE-9FDA-0852B5FC486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15487943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rategi">
    <p:spTree>
      <p:nvGrpSpPr>
        <p:cNvPr id="1" name=""/>
        <p:cNvGrpSpPr/>
        <p:nvPr/>
      </p:nvGrpSpPr>
      <p:grpSpPr>
        <a:xfrm>
          <a:off x="0" y="0"/>
          <a:ext cx="0" cy="0"/>
          <a:chOff x="0" y="0"/>
          <a:chExt cx="0" cy="0"/>
        </a:xfrm>
      </p:grpSpPr>
      <p:pic>
        <p:nvPicPr>
          <p:cNvPr id="3" name="Billede 2" descr="Et billede, der indeholder tekst, ur&#10;&#10;Automatisk genereret beskrivelse">
            <a:extLst>
              <a:ext uri="{FF2B5EF4-FFF2-40B4-BE49-F238E27FC236}">
                <a16:creationId xmlns:a16="http://schemas.microsoft.com/office/drawing/2014/main" id="{BF7D17F9-16A8-4003-8C8B-447DAE5CFB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
        <p:nvSpPr>
          <p:cNvPr id="6" name="Rektangel 5">
            <a:extLst>
              <a:ext uri="{FF2B5EF4-FFF2-40B4-BE49-F238E27FC236}">
                <a16:creationId xmlns:a16="http://schemas.microsoft.com/office/drawing/2014/main" id="{0715F91D-D0A8-4A8C-BC27-9CF101AD16C9}"/>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ladsholder til tekst 16">
            <a:extLst>
              <a:ext uri="{FF2B5EF4-FFF2-40B4-BE49-F238E27FC236}">
                <a16:creationId xmlns:a16="http://schemas.microsoft.com/office/drawing/2014/main" id="{C69C432D-C06D-4E4F-BC94-3041EE15F9AD}"/>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pic>
        <p:nvPicPr>
          <p:cNvPr id="8" name="Billede 7">
            <a:extLst>
              <a:ext uri="{FF2B5EF4-FFF2-40B4-BE49-F238E27FC236}">
                <a16:creationId xmlns:a16="http://schemas.microsoft.com/office/drawing/2014/main" id="{4F0405F1-C51D-4780-AD0B-8184691CD89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3305469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novation">
    <p:spTree>
      <p:nvGrpSpPr>
        <p:cNvPr id="1" name=""/>
        <p:cNvGrpSpPr/>
        <p:nvPr/>
      </p:nvGrpSpPr>
      <p:grpSpPr>
        <a:xfrm>
          <a:off x="0" y="0"/>
          <a:ext cx="0" cy="0"/>
          <a:chOff x="0" y="0"/>
          <a:chExt cx="0" cy="0"/>
        </a:xfrm>
      </p:grpSpPr>
      <p:pic>
        <p:nvPicPr>
          <p:cNvPr id="4" name="Billede 3" descr="Et billede, der indeholder tekst, person&#10;&#10;Automatisk genereret beskrivelse">
            <a:extLst>
              <a:ext uri="{FF2B5EF4-FFF2-40B4-BE49-F238E27FC236}">
                <a16:creationId xmlns:a16="http://schemas.microsoft.com/office/drawing/2014/main" id="{D3A9B9F2-2D3E-469D-82A9-8EE7CB11A2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
        <p:nvSpPr>
          <p:cNvPr id="6" name="Rektangel 5">
            <a:extLst>
              <a:ext uri="{FF2B5EF4-FFF2-40B4-BE49-F238E27FC236}">
                <a16:creationId xmlns:a16="http://schemas.microsoft.com/office/drawing/2014/main" id="{1783CA59-94F7-4E92-913B-CA21A3C78E0B}"/>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ladsholder til tekst 16">
            <a:extLst>
              <a:ext uri="{FF2B5EF4-FFF2-40B4-BE49-F238E27FC236}">
                <a16:creationId xmlns:a16="http://schemas.microsoft.com/office/drawing/2014/main" id="{63E81506-DBA9-4196-8F23-B78CA51F793A}"/>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pic>
        <p:nvPicPr>
          <p:cNvPr id="8" name="Billede 7">
            <a:extLst>
              <a:ext uri="{FF2B5EF4-FFF2-40B4-BE49-F238E27FC236}">
                <a16:creationId xmlns:a16="http://schemas.microsoft.com/office/drawing/2014/main" id="{6A2F6BBB-D546-41BD-98A2-6CD9ED32FB0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31597146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N Events 1">
    <p:spTree>
      <p:nvGrpSpPr>
        <p:cNvPr id="1" name=""/>
        <p:cNvGrpSpPr/>
        <p:nvPr/>
      </p:nvGrpSpPr>
      <p:grpSpPr>
        <a:xfrm>
          <a:off x="0" y="0"/>
          <a:ext cx="0" cy="0"/>
          <a:chOff x="0" y="0"/>
          <a:chExt cx="0" cy="0"/>
        </a:xfrm>
      </p:grpSpPr>
      <p:pic>
        <p:nvPicPr>
          <p:cNvPr id="9" name="Billede 8" descr="Et billede, der indeholder loft, indendørs, person, personer&#10;&#10;Automatisk genereret beskrivelse">
            <a:extLst>
              <a:ext uri="{FF2B5EF4-FFF2-40B4-BE49-F238E27FC236}">
                <a16:creationId xmlns:a16="http://schemas.microsoft.com/office/drawing/2014/main" id="{87555D13-41EF-43D9-9F6F-7D7A58443A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5625"/>
          <a:stretch/>
        </p:blipFill>
        <p:spPr>
          <a:xfrm>
            <a:off x="0" y="0"/>
            <a:ext cx="12190413" cy="6858000"/>
          </a:xfrm>
          <a:prstGeom prst="rect">
            <a:avLst/>
          </a:prstGeom>
        </p:spPr>
      </p:pic>
      <p:sp>
        <p:nvSpPr>
          <p:cNvPr id="6" name="Rektangel 5">
            <a:extLst>
              <a:ext uri="{FF2B5EF4-FFF2-40B4-BE49-F238E27FC236}">
                <a16:creationId xmlns:a16="http://schemas.microsoft.com/office/drawing/2014/main" id="{DB2AC767-B8F9-4348-BCEC-E705D54B956D}"/>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ladsholder til tekst 16">
            <a:extLst>
              <a:ext uri="{FF2B5EF4-FFF2-40B4-BE49-F238E27FC236}">
                <a16:creationId xmlns:a16="http://schemas.microsoft.com/office/drawing/2014/main" id="{CCE3E748-93C4-4E14-B7DC-B24BC7AB77B9}"/>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pic>
        <p:nvPicPr>
          <p:cNvPr id="8" name="Billede 7">
            <a:extLst>
              <a:ext uri="{FF2B5EF4-FFF2-40B4-BE49-F238E27FC236}">
                <a16:creationId xmlns:a16="http://schemas.microsoft.com/office/drawing/2014/main" id="{7705EB3B-B514-4CBD-9253-97ADE68A22F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2205696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øn omstilling">
    <p:spTree>
      <p:nvGrpSpPr>
        <p:cNvPr id="1" name=""/>
        <p:cNvGrpSpPr/>
        <p:nvPr/>
      </p:nvGrpSpPr>
      <p:grpSpPr>
        <a:xfrm>
          <a:off x="0" y="0"/>
          <a:ext cx="0" cy="0"/>
          <a:chOff x="0" y="0"/>
          <a:chExt cx="0" cy="0"/>
        </a:xfrm>
      </p:grpSpPr>
      <p:pic>
        <p:nvPicPr>
          <p:cNvPr id="5" name="Billede 4" descr="Et billede, der indeholder træ, regnbue, natur&#10;&#10;Automatisk genereret beskrivelse">
            <a:extLst>
              <a:ext uri="{FF2B5EF4-FFF2-40B4-BE49-F238E27FC236}">
                <a16:creationId xmlns:a16="http://schemas.microsoft.com/office/drawing/2014/main" id="{E62DC027-5617-425D-80D2-B3F35F9497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
        <p:nvSpPr>
          <p:cNvPr id="6" name="Rektangel 5">
            <a:extLst>
              <a:ext uri="{FF2B5EF4-FFF2-40B4-BE49-F238E27FC236}">
                <a16:creationId xmlns:a16="http://schemas.microsoft.com/office/drawing/2014/main" id="{7C526BDA-E049-4E85-B719-10E0D5422906}"/>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ladsholder til tekst 16">
            <a:extLst>
              <a:ext uri="{FF2B5EF4-FFF2-40B4-BE49-F238E27FC236}">
                <a16:creationId xmlns:a16="http://schemas.microsoft.com/office/drawing/2014/main" id="{8DBCF425-51C6-4CED-9F67-1912FC1FDD64}"/>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pic>
        <p:nvPicPr>
          <p:cNvPr id="8" name="Billede 7">
            <a:extLst>
              <a:ext uri="{FF2B5EF4-FFF2-40B4-BE49-F238E27FC236}">
                <a16:creationId xmlns:a16="http://schemas.microsoft.com/office/drawing/2014/main" id="{84641693-05FA-4EB1-A55D-B0B11B55A39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17661639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ID-19">
    <p:spTree>
      <p:nvGrpSpPr>
        <p:cNvPr id="1" name=""/>
        <p:cNvGrpSpPr/>
        <p:nvPr/>
      </p:nvGrpSpPr>
      <p:grpSpPr>
        <a:xfrm>
          <a:off x="0" y="0"/>
          <a:ext cx="0" cy="0"/>
          <a:chOff x="0" y="0"/>
          <a:chExt cx="0" cy="0"/>
        </a:xfrm>
      </p:grpSpPr>
      <p:pic>
        <p:nvPicPr>
          <p:cNvPr id="8" name="Billede 7" descr="Et billede, der indeholder luk, dekoreret&#10;&#10;Automatisk genereret beskrivelse">
            <a:extLst>
              <a:ext uri="{FF2B5EF4-FFF2-40B4-BE49-F238E27FC236}">
                <a16:creationId xmlns:a16="http://schemas.microsoft.com/office/drawing/2014/main" id="{F2B7A914-6EB0-403C-9462-C660820D8D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
        <p:nvSpPr>
          <p:cNvPr id="12" name="Rektangel 11">
            <a:extLst>
              <a:ext uri="{FF2B5EF4-FFF2-40B4-BE49-F238E27FC236}">
                <a16:creationId xmlns:a16="http://schemas.microsoft.com/office/drawing/2014/main" id="{CF4A58CB-DED8-4EFE-AB2B-DA1ED8FD06D8}"/>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3" name="Pladsholder til tekst 16">
            <a:extLst>
              <a:ext uri="{FF2B5EF4-FFF2-40B4-BE49-F238E27FC236}">
                <a16:creationId xmlns:a16="http://schemas.microsoft.com/office/drawing/2014/main" id="{74398057-FF8C-484D-9A6C-DD4E8BE0F02A}"/>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pic>
        <p:nvPicPr>
          <p:cNvPr id="14" name="Billede 13">
            <a:extLst>
              <a:ext uri="{FF2B5EF4-FFF2-40B4-BE49-F238E27FC236}">
                <a16:creationId xmlns:a16="http://schemas.microsoft.com/office/drawing/2014/main" id="{47F712C8-6645-45B3-B7F5-BF54B1ADD3D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29576937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arketing">
    <p:spTree>
      <p:nvGrpSpPr>
        <p:cNvPr id="1" name=""/>
        <p:cNvGrpSpPr/>
        <p:nvPr/>
      </p:nvGrpSpPr>
      <p:grpSpPr>
        <a:xfrm>
          <a:off x="0" y="0"/>
          <a:ext cx="0" cy="0"/>
          <a:chOff x="0" y="0"/>
          <a:chExt cx="0" cy="0"/>
        </a:xfrm>
      </p:grpSpPr>
      <p:pic>
        <p:nvPicPr>
          <p:cNvPr id="6" name="Billede 5" descr="Et billede, der indeholder tekst, indendørs, elektronik, tastatur&#10;&#10;Automatisk genereret beskrivelse">
            <a:extLst>
              <a:ext uri="{FF2B5EF4-FFF2-40B4-BE49-F238E27FC236}">
                <a16:creationId xmlns:a16="http://schemas.microsoft.com/office/drawing/2014/main" id="{0F3C209A-18AB-4B45-9D32-C4BFC7F446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0413" cy="6858000"/>
          </a:xfrm>
          <a:prstGeom prst="rect">
            <a:avLst/>
          </a:prstGeom>
        </p:spPr>
      </p:pic>
      <p:sp>
        <p:nvSpPr>
          <p:cNvPr id="12" name="Rektangel 11">
            <a:extLst>
              <a:ext uri="{FF2B5EF4-FFF2-40B4-BE49-F238E27FC236}">
                <a16:creationId xmlns:a16="http://schemas.microsoft.com/office/drawing/2014/main" id="{CF4A58CB-DED8-4EFE-AB2B-DA1ED8FD06D8}"/>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3" name="Pladsholder til tekst 16">
            <a:extLst>
              <a:ext uri="{FF2B5EF4-FFF2-40B4-BE49-F238E27FC236}">
                <a16:creationId xmlns:a16="http://schemas.microsoft.com/office/drawing/2014/main" id="{74398057-FF8C-484D-9A6C-DD4E8BE0F02A}"/>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pic>
        <p:nvPicPr>
          <p:cNvPr id="14" name="Billede 13">
            <a:extLst>
              <a:ext uri="{FF2B5EF4-FFF2-40B4-BE49-F238E27FC236}">
                <a16:creationId xmlns:a16="http://schemas.microsoft.com/office/drawing/2014/main" id="{47F712C8-6645-45B3-B7F5-BF54B1ADD3D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6836335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elkommen til">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FA4A2F1-64AA-4574-B4F5-DE548EBB48AE}"/>
              </a:ext>
            </a:extLst>
          </p:cNvPr>
          <p:cNvSpPr/>
          <p:nvPr userDrawn="1"/>
        </p:nvSpPr>
        <p:spPr>
          <a:xfrm>
            <a:off x="0" y="6123964"/>
            <a:ext cx="12190413" cy="734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chemeClr val="bg1"/>
              </a:solidFill>
            </a:endParaRPr>
          </a:p>
        </p:txBody>
      </p:sp>
      <p:grpSp>
        <p:nvGrpSpPr>
          <p:cNvPr id="7" name="Gruppe 6">
            <a:extLst>
              <a:ext uri="{FF2B5EF4-FFF2-40B4-BE49-F238E27FC236}">
                <a16:creationId xmlns:a16="http://schemas.microsoft.com/office/drawing/2014/main" id="{BB933DD0-9A55-4352-9AF0-1D9EE6FFB40A}"/>
              </a:ext>
            </a:extLst>
          </p:cNvPr>
          <p:cNvGrpSpPr/>
          <p:nvPr userDrawn="1"/>
        </p:nvGrpSpPr>
        <p:grpSpPr>
          <a:xfrm>
            <a:off x="0" y="1"/>
            <a:ext cx="12190413" cy="6134677"/>
            <a:chOff x="0" y="0"/>
            <a:chExt cx="12192000" cy="6134677"/>
          </a:xfrm>
        </p:grpSpPr>
        <p:pic>
          <p:nvPicPr>
            <p:cNvPr id="10" name="Pladsholder til indhold 4">
              <a:extLst>
                <a:ext uri="{FF2B5EF4-FFF2-40B4-BE49-F238E27FC236}">
                  <a16:creationId xmlns:a16="http://schemas.microsoft.com/office/drawing/2014/main" id="{BD67AFE1-B1CA-4AC2-9495-0381EF007A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0703"/>
            <a:stretch/>
          </p:blipFill>
          <p:spPr>
            <a:xfrm>
              <a:off x="0" y="0"/>
              <a:ext cx="12192000" cy="6123963"/>
            </a:xfrm>
            <a:prstGeom prst="rect">
              <a:avLst/>
            </a:prstGeom>
          </p:spPr>
        </p:pic>
        <p:pic>
          <p:nvPicPr>
            <p:cNvPr id="11" name="Pladsholder til indhold 4">
              <a:extLst>
                <a:ext uri="{FF2B5EF4-FFF2-40B4-BE49-F238E27FC236}">
                  <a16:creationId xmlns:a16="http://schemas.microsoft.com/office/drawing/2014/main" id="{F08E7862-8FBB-4B06-8681-5CD0DB10A64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31925"/>
            <a:stretch/>
          </p:blipFill>
          <p:spPr>
            <a:xfrm>
              <a:off x="0" y="5472688"/>
              <a:ext cx="12192000" cy="661989"/>
            </a:xfrm>
            <a:prstGeom prst="rect">
              <a:avLst/>
            </a:prstGeom>
          </p:spPr>
        </p:pic>
      </p:grpSp>
      <p:pic>
        <p:nvPicPr>
          <p:cNvPr id="13" name="Billede 12" descr="Et billede, der indeholder person, mand&#10;&#10;Automatisk genereret beskrivelse">
            <a:extLst>
              <a:ext uri="{FF2B5EF4-FFF2-40B4-BE49-F238E27FC236}">
                <a16:creationId xmlns:a16="http://schemas.microsoft.com/office/drawing/2014/main" id="{BC7FCF1E-3702-410E-AE22-8C3F6D71E02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8223" t="15602" r="6226" b="11937"/>
          <a:stretch/>
        </p:blipFill>
        <p:spPr>
          <a:xfrm>
            <a:off x="-1" y="1"/>
            <a:ext cx="12190414" cy="6857999"/>
          </a:xfrm>
          <a:prstGeom prst="rect">
            <a:avLst/>
          </a:prstGeom>
        </p:spPr>
      </p:pic>
      <p:sp>
        <p:nvSpPr>
          <p:cNvPr id="12" name="Rektangel 11">
            <a:extLst>
              <a:ext uri="{FF2B5EF4-FFF2-40B4-BE49-F238E27FC236}">
                <a16:creationId xmlns:a16="http://schemas.microsoft.com/office/drawing/2014/main" id="{3F5C64BA-4059-48FA-866A-DAC4EB03788B}"/>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4" name="Pladsholder til tekst 16">
            <a:extLst>
              <a:ext uri="{FF2B5EF4-FFF2-40B4-BE49-F238E27FC236}">
                <a16:creationId xmlns:a16="http://schemas.microsoft.com/office/drawing/2014/main" id="{11FA8D6B-403F-4A5E-9BCE-7E3E507E504E}"/>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pic>
        <p:nvPicPr>
          <p:cNvPr id="15" name="Billede 14">
            <a:extLst>
              <a:ext uri="{FF2B5EF4-FFF2-40B4-BE49-F238E27FC236}">
                <a16:creationId xmlns:a16="http://schemas.microsoft.com/office/drawing/2014/main" id="{59DC181F-F10E-4746-88EE-CA3104D6F74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287875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Velkommen til">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FA4A2F1-64AA-4574-B4F5-DE548EBB48AE}"/>
              </a:ext>
            </a:extLst>
          </p:cNvPr>
          <p:cNvSpPr/>
          <p:nvPr userDrawn="1"/>
        </p:nvSpPr>
        <p:spPr>
          <a:xfrm>
            <a:off x="0" y="6123964"/>
            <a:ext cx="12190413" cy="734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chemeClr val="bg1"/>
              </a:solidFill>
            </a:endParaRPr>
          </a:p>
        </p:txBody>
      </p:sp>
      <p:grpSp>
        <p:nvGrpSpPr>
          <p:cNvPr id="7" name="Gruppe 6">
            <a:extLst>
              <a:ext uri="{FF2B5EF4-FFF2-40B4-BE49-F238E27FC236}">
                <a16:creationId xmlns:a16="http://schemas.microsoft.com/office/drawing/2014/main" id="{BB933DD0-9A55-4352-9AF0-1D9EE6FFB40A}"/>
              </a:ext>
            </a:extLst>
          </p:cNvPr>
          <p:cNvGrpSpPr/>
          <p:nvPr userDrawn="1"/>
        </p:nvGrpSpPr>
        <p:grpSpPr>
          <a:xfrm>
            <a:off x="0" y="1"/>
            <a:ext cx="12190413" cy="6134677"/>
            <a:chOff x="0" y="0"/>
            <a:chExt cx="12192000" cy="6134677"/>
          </a:xfrm>
        </p:grpSpPr>
        <p:pic>
          <p:nvPicPr>
            <p:cNvPr id="10" name="Pladsholder til indhold 4">
              <a:extLst>
                <a:ext uri="{FF2B5EF4-FFF2-40B4-BE49-F238E27FC236}">
                  <a16:creationId xmlns:a16="http://schemas.microsoft.com/office/drawing/2014/main" id="{BD67AFE1-B1CA-4AC2-9495-0381EF007A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0703"/>
            <a:stretch/>
          </p:blipFill>
          <p:spPr>
            <a:xfrm>
              <a:off x="0" y="0"/>
              <a:ext cx="12192000" cy="6123963"/>
            </a:xfrm>
            <a:prstGeom prst="rect">
              <a:avLst/>
            </a:prstGeom>
          </p:spPr>
        </p:pic>
        <p:pic>
          <p:nvPicPr>
            <p:cNvPr id="11" name="Pladsholder til indhold 4">
              <a:extLst>
                <a:ext uri="{FF2B5EF4-FFF2-40B4-BE49-F238E27FC236}">
                  <a16:creationId xmlns:a16="http://schemas.microsoft.com/office/drawing/2014/main" id="{F08E7862-8FBB-4B06-8681-5CD0DB10A64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31925"/>
            <a:stretch/>
          </p:blipFill>
          <p:spPr>
            <a:xfrm>
              <a:off x="0" y="5472688"/>
              <a:ext cx="12192000" cy="661989"/>
            </a:xfrm>
            <a:prstGeom prst="rect">
              <a:avLst/>
            </a:prstGeom>
          </p:spPr>
        </p:pic>
      </p:grpSp>
      <p:sp>
        <p:nvSpPr>
          <p:cNvPr id="12" name="Rektangel 11">
            <a:extLst>
              <a:ext uri="{FF2B5EF4-FFF2-40B4-BE49-F238E27FC236}">
                <a16:creationId xmlns:a16="http://schemas.microsoft.com/office/drawing/2014/main" id="{3F5C64BA-4059-48FA-866A-DAC4EB03788B}"/>
              </a:ext>
            </a:extLst>
          </p:cNvPr>
          <p:cNvSpPr/>
          <p:nvPr userDrawn="1"/>
        </p:nvSpPr>
        <p:spPr>
          <a:xfrm>
            <a:off x="0" y="4342698"/>
            <a:ext cx="9028525" cy="1984952"/>
          </a:xfrm>
          <a:prstGeom prst="rect">
            <a:avLst/>
          </a:prstGeom>
          <a:solidFill>
            <a:srgbClr val="549E3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4" name="Pladsholder til tekst 16">
            <a:extLst>
              <a:ext uri="{FF2B5EF4-FFF2-40B4-BE49-F238E27FC236}">
                <a16:creationId xmlns:a16="http://schemas.microsoft.com/office/drawing/2014/main" id="{11FA8D6B-403F-4A5E-9BCE-7E3E507E504E}"/>
              </a:ext>
            </a:extLst>
          </p:cNvPr>
          <p:cNvSpPr>
            <a:spLocks noGrp="1"/>
          </p:cNvSpPr>
          <p:nvPr>
            <p:ph type="body" sz="quarter" idx="13" hasCustomPrompt="1"/>
          </p:nvPr>
        </p:nvSpPr>
        <p:spPr>
          <a:xfrm>
            <a:off x="660314" y="4737100"/>
            <a:ext cx="7898372" cy="1143000"/>
          </a:xfrm>
          <a:prstGeom prst="rect">
            <a:avLst/>
          </a:prstGeom>
        </p:spPr>
        <p:txBody>
          <a:bodyPr anchor="ctr"/>
          <a:lstStyle>
            <a:lvl1pPr marL="0" indent="0">
              <a:buNone/>
              <a:defRPr sz="4400" b="1">
                <a:solidFill>
                  <a:schemeClr val="bg1"/>
                </a:solidFill>
              </a:defRPr>
            </a:lvl1pPr>
          </a:lstStyle>
          <a:p>
            <a:pPr lvl="0"/>
            <a:r>
              <a:rPr lang="da-DK" dirty="0"/>
              <a:t>Indsæt tekst</a:t>
            </a:r>
          </a:p>
        </p:txBody>
      </p:sp>
      <p:pic>
        <p:nvPicPr>
          <p:cNvPr id="15" name="Billede 14">
            <a:extLst>
              <a:ext uri="{FF2B5EF4-FFF2-40B4-BE49-F238E27FC236}">
                <a16:creationId xmlns:a16="http://schemas.microsoft.com/office/drawing/2014/main" id="{59DC181F-F10E-4746-88EE-CA3104D6F74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50000"/>
          <a:stretch/>
        </p:blipFill>
        <p:spPr>
          <a:xfrm>
            <a:off x="9028291" y="4339381"/>
            <a:ext cx="932648" cy="1987468"/>
          </a:xfrm>
          <a:prstGeom prst="rect">
            <a:avLst/>
          </a:prstGeom>
        </p:spPr>
      </p:pic>
    </p:spTree>
    <p:extLst>
      <p:ext uri="{BB962C8B-B14F-4D97-AF65-F5344CB8AC3E}">
        <p14:creationId xmlns:p14="http://schemas.microsoft.com/office/powerpoint/2010/main" val="15908725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9_Brugerdefineret layou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a:ext>
            </a:extLst>
          </a:blip>
          <a:srcRect t="50953" b="22871"/>
          <a:stretch/>
        </p:blipFill>
        <p:spPr>
          <a:xfrm>
            <a:off x="0" y="-42204"/>
            <a:ext cx="12190413" cy="4385711"/>
          </a:xfrm>
          <a:prstGeom prst="rect">
            <a:avLst/>
          </a:prstGeom>
        </p:spPr>
      </p:pic>
      <p:pic>
        <p:nvPicPr>
          <p:cNvPr id="9" name="Billede 8" descr="Ppt layout_Forside_dus.png"/>
          <p:cNvPicPr>
            <a:picLocks noChangeAspect="1"/>
          </p:cNvPicPr>
          <p:nvPr userDrawn="1"/>
        </p:nvPicPr>
        <p:blipFill rotWithShape="1">
          <a:blip r:embed="rId3" cstate="email">
            <a:extLst>
              <a:ext uri="{28A0092B-C50C-407E-A947-70E740481C1C}">
                <a14:useLocalDpi xmlns:a14="http://schemas.microsoft.com/office/drawing/2010/main"/>
              </a:ext>
            </a:extLst>
          </a:blip>
          <a:srcRect b="3694"/>
          <a:stretch/>
        </p:blipFill>
        <p:spPr bwMode="auto">
          <a:xfrm>
            <a:off x="0" y="260350"/>
            <a:ext cx="12190413" cy="660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ctrTitle"/>
          </p:nvPr>
        </p:nvSpPr>
        <p:spPr>
          <a:xfrm>
            <a:off x="1221319" y="2636914"/>
            <a:ext cx="8445919" cy="1470025"/>
          </a:xfrm>
          <a:prstGeom prst="rect">
            <a:avLst/>
          </a:prstGeom>
        </p:spPr>
        <p:txBody>
          <a:bodyPr lIns="0"/>
          <a:lstStyle>
            <a:lvl1pPr>
              <a:lnSpc>
                <a:spcPct val="100000"/>
              </a:lnSpc>
              <a:defRPr>
                <a:solidFill>
                  <a:srgbClr val="003A5D"/>
                </a:solidFill>
                <a:latin typeface="Verdana" panose="020B0604030504040204" pitchFamily="34" charset="0"/>
                <a:ea typeface="Verdana" panose="020B0604030504040204" pitchFamily="34" charset="0"/>
                <a:cs typeface="Verdana" panose="020B0604030504040204" pitchFamily="34" charset="0"/>
              </a:defRPr>
            </a:lvl1pPr>
          </a:lstStyle>
          <a:p>
            <a:r>
              <a:rPr lang="da-DK"/>
              <a:t>Klik for at redigere titeltypografien i masteren</a:t>
            </a:r>
            <a:endParaRPr lang="da-DK" dirty="0"/>
          </a:p>
        </p:txBody>
      </p:sp>
      <p:sp>
        <p:nvSpPr>
          <p:cNvPr id="13" name="Pladsholder til tekst 2"/>
          <p:cNvSpPr>
            <a:spLocks noGrp="1"/>
          </p:cNvSpPr>
          <p:nvPr>
            <p:ph type="body" idx="1" hasCustomPrompt="1"/>
          </p:nvPr>
        </p:nvSpPr>
        <p:spPr>
          <a:xfrm>
            <a:off x="1221319" y="4314990"/>
            <a:ext cx="8445919" cy="474324"/>
          </a:xfrm>
          <a:prstGeom prst="rect">
            <a:avLst/>
          </a:prstGeom>
        </p:spPr>
        <p:txBody>
          <a:bodyPr/>
          <a:lstStyle>
            <a:lvl1pPr marL="0" indent="0">
              <a:spcBef>
                <a:spcPts val="0"/>
              </a:spcBef>
              <a:buNone/>
              <a:defRPr sz="2000" b="0" i="0">
                <a:solidFill>
                  <a:srgbClr val="003A5D"/>
                </a:solidFil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da-DK" dirty="0"/>
              <a:t>Klik for at tilføje indleder</a:t>
            </a:r>
          </a:p>
        </p:txBody>
      </p:sp>
    </p:spTree>
    <p:extLst>
      <p:ext uri="{BB962C8B-B14F-4D97-AF65-F5344CB8AC3E}">
        <p14:creationId xmlns:p14="http://schemas.microsoft.com/office/powerpoint/2010/main" val="1898945215"/>
      </p:ext>
    </p:extLst>
  </p:cSld>
  <p:clrMapOvr>
    <a:masterClrMapping/>
  </p:clrMapOvr>
  <p:transition spd="slow">
    <p:push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Forside - Fuldt billede og små bokse">
    <p:spTree>
      <p:nvGrpSpPr>
        <p:cNvPr id="1" name=""/>
        <p:cNvGrpSpPr/>
        <p:nvPr/>
      </p:nvGrpSpPr>
      <p:grpSpPr>
        <a:xfrm>
          <a:off x="0" y="0"/>
          <a:ext cx="0" cy="0"/>
          <a:chOff x="0" y="0"/>
          <a:chExt cx="0" cy="0"/>
        </a:xfrm>
      </p:grpSpPr>
      <p:pic>
        <p:nvPicPr>
          <p:cNvPr id="5" name="Billede 4" descr="Et billede, der indeholder himmel, udendørs, græs, natur&#10;&#10;Automatisk genereret beskrivelse">
            <a:extLst>
              <a:ext uri="{FF2B5EF4-FFF2-40B4-BE49-F238E27FC236}">
                <a16:creationId xmlns:a16="http://schemas.microsoft.com/office/drawing/2014/main" id="{D532DDA4-1499-4A71-98F1-A9BC650655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160"/>
            <a:ext cx="12190413" cy="6853680"/>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rgbClr val="4B3E3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23" name="Pladsholder til billede 7">
            <a:extLst>
              <a:ext uri="{FF2B5EF4-FFF2-40B4-BE49-F238E27FC236}">
                <a16:creationId xmlns:a16="http://schemas.microsoft.com/office/drawing/2014/main" id="{2D3C8634-6A3D-4285-8FCC-17950D72F5C0}"/>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24" name="Pladsholder til billede 7">
            <a:extLst>
              <a:ext uri="{FF2B5EF4-FFF2-40B4-BE49-F238E27FC236}">
                <a16:creationId xmlns:a16="http://schemas.microsoft.com/office/drawing/2014/main" id="{46E59BC0-05D3-4ED2-A86F-1DEEC3F5D33A}"/>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2144494"/>
            <a:ext cx="5914064" cy="433324"/>
          </a:xfrm>
        </p:spPr>
        <p:txBody>
          <a:bodyPr wrap="square" anchor="b">
            <a:spAutoFit/>
          </a:bodyPr>
          <a:lstStyle>
            <a:lvl1pPr>
              <a:lnSpc>
                <a:spcPct val="88000"/>
              </a:lnSpc>
              <a:defRPr sz="3200">
                <a:solidFill>
                  <a:schemeClr val="bg2"/>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2"/>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2"/>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38022248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7" name="Rectangle 5"/>
          <p:cNvSpPr>
            <a:spLocks noGrp="1" noChangeArrowheads="1"/>
          </p:cNvSpPr>
          <p:nvPr>
            <p:ph type="title"/>
          </p:nvPr>
        </p:nvSpPr>
        <p:spPr bwMode="auto">
          <a:xfrm>
            <a:off x="719575" y="479425"/>
            <a:ext cx="10558676"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da-DK"/>
              <a:t>Klik for at redigere i master</a:t>
            </a:r>
            <a:endParaRPr lang="da-DK" dirty="0"/>
          </a:p>
        </p:txBody>
      </p:sp>
      <p:sp>
        <p:nvSpPr>
          <p:cNvPr id="8" name="Rectangle 6"/>
          <p:cNvSpPr>
            <a:spLocks noGrp="1" noChangeArrowheads="1"/>
          </p:cNvSpPr>
          <p:nvPr>
            <p:ph idx="1"/>
          </p:nvPr>
        </p:nvSpPr>
        <p:spPr bwMode="auto">
          <a:xfrm>
            <a:off x="732274" y="1790704"/>
            <a:ext cx="11280364" cy="4500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ts val="600"/>
              </a:spcBef>
              <a:defRPr sz="3200"/>
            </a:lvl1pPr>
            <a:lvl2pPr>
              <a:spcBef>
                <a:spcPts val="600"/>
              </a:spcBef>
              <a:defRPr sz="2800"/>
            </a:lvl2pPr>
            <a:lvl3pPr>
              <a:spcBef>
                <a:spcPts val="600"/>
              </a:spcBef>
              <a:defRPr sz="2600"/>
            </a:lvl3pPr>
            <a:lvl4pPr>
              <a:spcBef>
                <a:spcPts val="600"/>
              </a:spcBef>
              <a:defRPr sz="2400"/>
            </a:lvl4pPr>
            <a:lvl5pPr>
              <a:spcBef>
                <a:spcPts val="600"/>
              </a:spcBef>
              <a:defRPr sz="2000"/>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756880529"/>
      </p:ext>
    </p:extLst>
  </p:cSld>
  <p:clrMapOvr>
    <a:masterClrMapping/>
  </p:clrMapOvr>
  <p:transition spd="slow">
    <p:push dir="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ndardside - blå baggrund">
    <p:spTree>
      <p:nvGrpSpPr>
        <p:cNvPr id="1" name=""/>
        <p:cNvGrpSpPr/>
        <p:nvPr/>
      </p:nvGrpSpPr>
      <p:grpSpPr>
        <a:xfrm>
          <a:off x="0" y="0"/>
          <a:ext cx="0" cy="0"/>
          <a:chOff x="0" y="0"/>
          <a:chExt cx="0" cy="0"/>
        </a:xfrm>
      </p:grpSpPr>
      <p:pic>
        <p:nvPicPr>
          <p:cNvPr id="9" name="Pladsholder til indhold 4">
            <a:extLst>
              <a:ext uri="{FF2B5EF4-FFF2-40B4-BE49-F238E27FC236}">
                <a16:creationId xmlns:a16="http://schemas.microsoft.com/office/drawing/2014/main" id="{87DC8A0A-B4D0-44EB-866C-C4E38E95BA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0703"/>
          <a:stretch/>
        </p:blipFill>
        <p:spPr>
          <a:xfrm>
            <a:off x="0" y="1"/>
            <a:ext cx="12190413" cy="6123963"/>
          </a:xfrm>
          <a:prstGeom prst="rect">
            <a:avLst/>
          </a:prstGeom>
        </p:spPr>
      </p:pic>
      <p:sp>
        <p:nvSpPr>
          <p:cNvPr id="2" name="Titel 1">
            <a:extLst>
              <a:ext uri="{FF2B5EF4-FFF2-40B4-BE49-F238E27FC236}">
                <a16:creationId xmlns:a16="http://schemas.microsoft.com/office/drawing/2014/main" id="{2D336BEA-ADE0-4633-9E3C-DC3209C5E816}"/>
              </a:ext>
            </a:extLst>
          </p:cNvPr>
          <p:cNvSpPr>
            <a:spLocks noGrp="1"/>
          </p:cNvSpPr>
          <p:nvPr>
            <p:ph type="title" hasCustomPrompt="1"/>
          </p:nvPr>
        </p:nvSpPr>
        <p:spPr/>
        <p:txBody>
          <a:bodyPr>
            <a:normAutofit/>
          </a:bodyPr>
          <a:lstStyle>
            <a:lvl1pPr>
              <a:defRPr sz="3200">
                <a:solidFill>
                  <a:schemeClr val="bg1"/>
                </a:solidFill>
              </a:defRPr>
            </a:lvl1pPr>
          </a:lstStyle>
          <a:p>
            <a:r>
              <a:rPr lang="da-DK" dirty="0"/>
              <a:t>Indsæt overskrift</a:t>
            </a:r>
          </a:p>
        </p:txBody>
      </p:sp>
      <p:sp>
        <p:nvSpPr>
          <p:cNvPr id="6" name="Pladsholder til slidenummer 5">
            <a:extLst>
              <a:ext uri="{FF2B5EF4-FFF2-40B4-BE49-F238E27FC236}">
                <a16:creationId xmlns:a16="http://schemas.microsoft.com/office/drawing/2014/main" id="{4C377430-8573-4095-B50F-06CFE8A2AB9F}"/>
              </a:ext>
            </a:extLst>
          </p:cNvPr>
          <p:cNvSpPr>
            <a:spLocks noGrp="1"/>
          </p:cNvSpPr>
          <p:nvPr>
            <p:ph type="sldNum" sz="quarter" idx="12"/>
          </p:nvPr>
        </p:nvSpPr>
        <p:spPr/>
        <p:txBody>
          <a:bodyPr/>
          <a:lstStyle>
            <a:lvl1pPr>
              <a:defRPr>
                <a:solidFill>
                  <a:schemeClr val="bg1">
                    <a:lumMod val="75000"/>
                  </a:schemeClr>
                </a:solidFill>
              </a:defRPr>
            </a:lvl1pPr>
          </a:lstStyle>
          <a:p>
            <a:fld id="{493F371D-8C7D-4C7B-BDC5-CDC758BD4257}" type="slidenum">
              <a:rPr lang="da-DK" smtClean="0"/>
              <a:pPr/>
              <a:t>‹nr.›</a:t>
            </a:fld>
            <a:endParaRPr lang="da-DK" dirty="0"/>
          </a:p>
        </p:txBody>
      </p:sp>
      <p:pic>
        <p:nvPicPr>
          <p:cNvPr id="10" name="Pladsholder til indhold 4">
            <a:extLst>
              <a:ext uri="{FF2B5EF4-FFF2-40B4-BE49-F238E27FC236}">
                <a16:creationId xmlns:a16="http://schemas.microsoft.com/office/drawing/2014/main" id="{AB6A994D-ACD7-43C9-B256-92839D6A8DA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31925"/>
          <a:stretch/>
        </p:blipFill>
        <p:spPr>
          <a:xfrm>
            <a:off x="0" y="5472689"/>
            <a:ext cx="12190413" cy="661989"/>
          </a:xfrm>
          <a:prstGeom prst="rect">
            <a:avLst/>
          </a:prstGeom>
        </p:spPr>
      </p:pic>
      <p:sp>
        <p:nvSpPr>
          <p:cNvPr id="11" name="Pladsholder til tekst 3">
            <a:extLst>
              <a:ext uri="{FF2B5EF4-FFF2-40B4-BE49-F238E27FC236}">
                <a16:creationId xmlns:a16="http://schemas.microsoft.com/office/drawing/2014/main" id="{4191DC06-ED6E-4076-A3B1-F96FCE9F0406}"/>
              </a:ext>
            </a:extLst>
          </p:cNvPr>
          <p:cNvSpPr>
            <a:spLocks noGrp="1"/>
          </p:cNvSpPr>
          <p:nvPr>
            <p:ph type="body" sz="quarter" idx="13"/>
          </p:nvPr>
        </p:nvSpPr>
        <p:spPr>
          <a:xfrm>
            <a:off x="838091" y="1793911"/>
            <a:ext cx="10514231" cy="3975063"/>
          </a:xfrm>
          <a:prstGeom prst="rect">
            <a:avLst/>
          </a:prstGeom>
        </p:spPr>
        <p:txBody>
          <a:bodyPr/>
          <a:lstStyle>
            <a:lvl1pPr>
              <a:lnSpc>
                <a:spcPct val="100000"/>
              </a:lnSpc>
              <a:defRPr sz="2400">
                <a:solidFill>
                  <a:schemeClr val="bg1"/>
                </a:solidFill>
                <a:latin typeface="+mn-lt"/>
              </a:defRPr>
            </a:lvl1pPr>
            <a:lvl2pPr>
              <a:lnSpc>
                <a:spcPct val="100000"/>
              </a:lnSpc>
              <a:defRPr sz="2400">
                <a:solidFill>
                  <a:schemeClr val="bg1"/>
                </a:solidFill>
                <a:latin typeface="+mn-lt"/>
              </a:defRPr>
            </a:lvl2pPr>
            <a:lvl3pPr>
              <a:lnSpc>
                <a:spcPct val="100000"/>
              </a:lnSpc>
              <a:defRPr sz="2400">
                <a:solidFill>
                  <a:schemeClr val="bg1"/>
                </a:solidFill>
                <a:latin typeface="+mn-lt"/>
              </a:defRPr>
            </a:lvl3pPr>
            <a:lvl4pPr>
              <a:lnSpc>
                <a:spcPct val="100000"/>
              </a:lnSpc>
              <a:defRPr sz="2400">
                <a:solidFill>
                  <a:schemeClr val="bg1"/>
                </a:solidFill>
                <a:latin typeface="+mn-lt"/>
              </a:defRPr>
            </a:lvl4pPr>
            <a:lvl5pPr>
              <a:lnSpc>
                <a:spcPct val="100000"/>
              </a:lnSpc>
              <a:defRPr sz="2400">
                <a:solidFill>
                  <a:schemeClr val="bg1"/>
                </a:solidFill>
                <a:latin typeface="+mn-lt"/>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4" name="Billede 3">
            <a:extLst>
              <a:ext uri="{FF2B5EF4-FFF2-40B4-BE49-F238E27FC236}">
                <a16:creationId xmlns:a16="http://schemas.microsoft.com/office/drawing/2014/main" id="{76322A5B-4D02-4482-B489-6B2DEA6F787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30060"/>
          <a:stretch/>
        </p:blipFill>
        <p:spPr>
          <a:xfrm>
            <a:off x="10180743" y="173787"/>
            <a:ext cx="2644110" cy="867132"/>
          </a:xfrm>
          <a:prstGeom prst="rect">
            <a:avLst/>
          </a:prstGeom>
        </p:spPr>
      </p:pic>
    </p:spTree>
    <p:extLst>
      <p:ext uri="{BB962C8B-B14F-4D97-AF65-F5344CB8AC3E}">
        <p14:creationId xmlns:p14="http://schemas.microsoft.com/office/powerpoint/2010/main" val="36737190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andardside - hvid baggru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36BEA-ADE0-4633-9E3C-DC3209C5E816}"/>
              </a:ext>
            </a:extLst>
          </p:cNvPr>
          <p:cNvSpPr>
            <a:spLocks noGrp="1"/>
          </p:cNvSpPr>
          <p:nvPr>
            <p:ph type="title" hasCustomPrompt="1"/>
          </p:nvPr>
        </p:nvSpPr>
        <p:spPr/>
        <p:txBody>
          <a:bodyPr>
            <a:normAutofit/>
          </a:bodyPr>
          <a:lstStyle>
            <a:lvl1pPr>
              <a:defRPr sz="3200">
                <a:solidFill>
                  <a:schemeClr val="tx1"/>
                </a:solidFill>
              </a:defRPr>
            </a:lvl1pPr>
          </a:lstStyle>
          <a:p>
            <a:r>
              <a:rPr lang="da-DK" dirty="0"/>
              <a:t>Indsæt overskrift</a:t>
            </a:r>
          </a:p>
        </p:txBody>
      </p:sp>
      <p:sp>
        <p:nvSpPr>
          <p:cNvPr id="6" name="Pladsholder til slidenummer 5">
            <a:extLst>
              <a:ext uri="{FF2B5EF4-FFF2-40B4-BE49-F238E27FC236}">
                <a16:creationId xmlns:a16="http://schemas.microsoft.com/office/drawing/2014/main" id="{4C377430-8573-4095-B50F-06CFE8A2AB9F}"/>
              </a:ext>
            </a:extLst>
          </p:cNvPr>
          <p:cNvSpPr>
            <a:spLocks noGrp="1"/>
          </p:cNvSpPr>
          <p:nvPr>
            <p:ph type="sldNum" sz="quarter" idx="12"/>
          </p:nvPr>
        </p:nvSpPr>
        <p:spPr/>
        <p:txBody>
          <a:bodyPr/>
          <a:lstStyle>
            <a:lvl1pPr>
              <a:defRPr>
                <a:solidFill>
                  <a:schemeClr val="bg1">
                    <a:lumMod val="75000"/>
                  </a:schemeClr>
                </a:solidFill>
              </a:defRPr>
            </a:lvl1pPr>
          </a:lstStyle>
          <a:p>
            <a:fld id="{493F371D-8C7D-4C7B-BDC5-CDC758BD4257}" type="slidenum">
              <a:rPr lang="da-DK" smtClean="0"/>
              <a:pPr/>
              <a:t>‹nr.›</a:t>
            </a:fld>
            <a:endParaRPr lang="da-DK" dirty="0"/>
          </a:p>
        </p:txBody>
      </p:sp>
      <p:sp>
        <p:nvSpPr>
          <p:cNvPr id="11" name="Pladsholder til tekst 3">
            <a:extLst>
              <a:ext uri="{FF2B5EF4-FFF2-40B4-BE49-F238E27FC236}">
                <a16:creationId xmlns:a16="http://schemas.microsoft.com/office/drawing/2014/main" id="{4191DC06-ED6E-4076-A3B1-F96FCE9F0406}"/>
              </a:ext>
            </a:extLst>
          </p:cNvPr>
          <p:cNvSpPr>
            <a:spLocks noGrp="1"/>
          </p:cNvSpPr>
          <p:nvPr>
            <p:ph type="body" sz="quarter" idx="13"/>
          </p:nvPr>
        </p:nvSpPr>
        <p:spPr>
          <a:xfrm>
            <a:off x="838091" y="1793911"/>
            <a:ext cx="10514231" cy="3975063"/>
          </a:xfrm>
          <a:prstGeom prst="rect">
            <a:avLst/>
          </a:prstGeom>
        </p:spPr>
        <p:txBody>
          <a:bodyPr/>
          <a:lstStyle>
            <a:lvl1pPr>
              <a:lnSpc>
                <a:spcPct val="100000"/>
              </a:lnSpc>
              <a:defRPr sz="2400">
                <a:solidFill>
                  <a:schemeClr val="tx1"/>
                </a:solidFill>
                <a:latin typeface="+mn-lt"/>
              </a:defRPr>
            </a:lvl1pPr>
            <a:lvl2pPr>
              <a:lnSpc>
                <a:spcPct val="100000"/>
              </a:lnSpc>
              <a:defRPr sz="2400">
                <a:solidFill>
                  <a:schemeClr val="tx1"/>
                </a:solidFill>
                <a:latin typeface="+mn-lt"/>
              </a:defRPr>
            </a:lvl2pPr>
            <a:lvl3pPr>
              <a:lnSpc>
                <a:spcPct val="100000"/>
              </a:lnSpc>
              <a:defRPr sz="2400">
                <a:solidFill>
                  <a:schemeClr val="tx1"/>
                </a:solidFill>
                <a:latin typeface="+mn-lt"/>
              </a:defRPr>
            </a:lvl3pPr>
            <a:lvl4pPr>
              <a:lnSpc>
                <a:spcPct val="100000"/>
              </a:lnSpc>
              <a:defRPr sz="2400">
                <a:solidFill>
                  <a:schemeClr val="tx1"/>
                </a:solidFill>
                <a:latin typeface="+mn-lt"/>
              </a:defRPr>
            </a:lvl4pPr>
            <a:lvl5pPr>
              <a:lnSpc>
                <a:spcPct val="100000"/>
              </a:lnSpc>
              <a:defRPr sz="2400">
                <a:solidFill>
                  <a:schemeClr val="tx1"/>
                </a:solidFill>
                <a:latin typeface="+mn-lt"/>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0179807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el - blå baggrund">
    <p:spTree>
      <p:nvGrpSpPr>
        <p:cNvPr id="1" name=""/>
        <p:cNvGrpSpPr/>
        <p:nvPr/>
      </p:nvGrpSpPr>
      <p:grpSpPr>
        <a:xfrm>
          <a:off x="0" y="0"/>
          <a:ext cx="0" cy="0"/>
          <a:chOff x="0" y="0"/>
          <a:chExt cx="0" cy="0"/>
        </a:xfrm>
      </p:grpSpPr>
      <p:pic>
        <p:nvPicPr>
          <p:cNvPr id="9" name="Pladsholder til indhold 4">
            <a:extLst>
              <a:ext uri="{FF2B5EF4-FFF2-40B4-BE49-F238E27FC236}">
                <a16:creationId xmlns:a16="http://schemas.microsoft.com/office/drawing/2014/main" id="{87DC8A0A-B4D0-44EB-866C-C4E38E95BA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0703"/>
          <a:stretch/>
        </p:blipFill>
        <p:spPr>
          <a:xfrm>
            <a:off x="0" y="1"/>
            <a:ext cx="12190413" cy="6123963"/>
          </a:xfrm>
          <a:prstGeom prst="rect">
            <a:avLst/>
          </a:prstGeom>
        </p:spPr>
      </p:pic>
      <p:sp>
        <p:nvSpPr>
          <p:cNvPr id="2" name="Titel 1">
            <a:extLst>
              <a:ext uri="{FF2B5EF4-FFF2-40B4-BE49-F238E27FC236}">
                <a16:creationId xmlns:a16="http://schemas.microsoft.com/office/drawing/2014/main" id="{2D336BEA-ADE0-4633-9E3C-DC3209C5E816}"/>
              </a:ext>
            </a:extLst>
          </p:cNvPr>
          <p:cNvSpPr>
            <a:spLocks noGrp="1"/>
          </p:cNvSpPr>
          <p:nvPr>
            <p:ph type="title" hasCustomPrompt="1"/>
          </p:nvPr>
        </p:nvSpPr>
        <p:spPr/>
        <p:txBody>
          <a:bodyPr>
            <a:normAutofit/>
          </a:bodyPr>
          <a:lstStyle>
            <a:lvl1pPr>
              <a:defRPr sz="3200">
                <a:solidFill>
                  <a:schemeClr val="bg1"/>
                </a:solidFill>
                <a:latin typeface="+mn-lt"/>
              </a:defRPr>
            </a:lvl1pPr>
          </a:lstStyle>
          <a:p>
            <a:r>
              <a:rPr lang="da-DK" dirty="0"/>
              <a:t>Indsæt overskrift</a:t>
            </a:r>
          </a:p>
        </p:txBody>
      </p:sp>
      <p:sp>
        <p:nvSpPr>
          <p:cNvPr id="6" name="Pladsholder til slidenummer 5">
            <a:extLst>
              <a:ext uri="{FF2B5EF4-FFF2-40B4-BE49-F238E27FC236}">
                <a16:creationId xmlns:a16="http://schemas.microsoft.com/office/drawing/2014/main" id="{4C377430-8573-4095-B50F-06CFE8A2AB9F}"/>
              </a:ext>
            </a:extLst>
          </p:cNvPr>
          <p:cNvSpPr>
            <a:spLocks noGrp="1"/>
          </p:cNvSpPr>
          <p:nvPr>
            <p:ph type="sldNum" sz="quarter" idx="12"/>
          </p:nvPr>
        </p:nvSpPr>
        <p:spPr/>
        <p:txBody>
          <a:bodyPr/>
          <a:lstStyle/>
          <a:p>
            <a:fld id="{493F371D-8C7D-4C7B-BDC5-CDC758BD4257}" type="slidenum">
              <a:rPr lang="da-DK" smtClean="0"/>
              <a:t>‹nr.›</a:t>
            </a:fld>
            <a:endParaRPr lang="da-DK" dirty="0"/>
          </a:p>
        </p:txBody>
      </p:sp>
      <p:pic>
        <p:nvPicPr>
          <p:cNvPr id="10" name="Pladsholder til indhold 4">
            <a:extLst>
              <a:ext uri="{FF2B5EF4-FFF2-40B4-BE49-F238E27FC236}">
                <a16:creationId xmlns:a16="http://schemas.microsoft.com/office/drawing/2014/main" id="{AB6A994D-ACD7-43C9-B256-92839D6A8DA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31925"/>
          <a:stretch/>
        </p:blipFill>
        <p:spPr>
          <a:xfrm>
            <a:off x="0" y="5472689"/>
            <a:ext cx="12190413" cy="661989"/>
          </a:xfrm>
          <a:prstGeom prst="rect">
            <a:avLst/>
          </a:prstGeom>
        </p:spPr>
      </p:pic>
      <p:sp>
        <p:nvSpPr>
          <p:cNvPr id="4" name="Pladsholder til tabel 3">
            <a:extLst>
              <a:ext uri="{FF2B5EF4-FFF2-40B4-BE49-F238E27FC236}">
                <a16:creationId xmlns:a16="http://schemas.microsoft.com/office/drawing/2014/main" id="{318DEB95-3C9D-4D98-92BF-60C57BB19AAB}"/>
              </a:ext>
            </a:extLst>
          </p:cNvPr>
          <p:cNvSpPr>
            <a:spLocks noGrp="1"/>
          </p:cNvSpPr>
          <p:nvPr>
            <p:ph type="tbl" sz="quarter" idx="13" hasCustomPrompt="1"/>
          </p:nvPr>
        </p:nvSpPr>
        <p:spPr>
          <a:xfrm>
            <a:off x="838091" y="1779235"/>
            <a:ext cx="10514231" cy="3989740"/>
          </a:xfrm>
          <a:prstGeom prst="rect">
            <a:avLst/>
          </a:prstGeom>
        </p:spPr>
        <p:txBody>
          <a:bodyPr/>
          <a:lstStyle>
            <a:lvl1pPr>
              <a:lnSpc>
                <a:spcPct val="100000"/>
              </a:lnSpc>
              <a:defRPr sz="2400">
                <a:solidFill>
                  <a:schemeClr val="bg1"/>
                </a:solidFill>
              </a:defRPr>
            </a:lvl1pPr>
          </a:lstStyle>
          <a:p>
            <a:r>
              <a:rPr lang="da-DK" dirty="0"/>
              <a:t>Indsæt tabel</a:t>
            </a:r>
          </a:p>
        </p:txBody>
      </p:sp>
      <p:pic>
        <p:nvPicPr>
          <p:cNvPr id="7" name="Billede 6">
            <a:extLst>
              <a:ext uri="{FF2B5EF4-FFF2-40B4-BE49-F238E27FC236}">
                <a16:creationId xmlns:a16="http://schemas.microsoft.com/office/drawing/2014/main" id="{7F0B40D5-F333-41DB-966F-7F962E4DC16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30060"/>
          <a:stretch/>
        </p:blipFill>
        <p:spPr>
          <a:xfrm>
            <a:off x="10180743" y="173787"/>
            <a:ext cx="2644110" cy="867132"/>
          </a:xfrm>
          <a:prstGeom prst="rect">
            <a:avLst/>
          </a:prstGeom>
        </p:spPr>
      </p:pic>
    </p:spTree>
    <p:extLst>
      <p:ext uri="{BB962C8B-B14F-4D97-AF65-F5344CB8AC3E}">
        <p14:creationId xmlns:p14="http://schemas.microsoft.com/office/powerpoint/2010/main" val="37016280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el - hvid baggru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36BEA-ADE0-4633-9E3C-DC3209C5E816}"/>
              </a:ext>
            </a:extLst>
          </p:cNvPr>
          <p:cNvSpPr>
            <a:spLocks noGrp="1"/>
          </p:cNvSpPr>
          <p:nvPr>
            <p:ph type="title" hasCustomPrompt="1"/>
          </p:nvPr>
        </p:nvSpPr>
        <p:spPr/>
        <p:txBody>
          <a:bodyPr>
            <a:normAutofit/>
          </a:bodyPr>
          <a:lstStyle>
            <a:lvl1pPr>
              <a:defRPr sz="3200">
                <a:solidFill>
                  <a:schemeClr val="tx1"/>
                </a:solidFill>
                <a:latin typeface="+mn-lt"/>
              </a:defRPr>
            </a:lvl1pPr>
          </a:lstStyle>
          <a:p>
            <a:r>
              <a:rPr lang="da-DK" dirty="0"/>
              <a:t>Indsæt overskrift</a:t>
            </a:r>
          </a:p>
        </p:txBody>
      </p:sp>
      <p:sp>
        <p:nvSpPr>
          <p:cNvPr id="6" name="Pladsholder til slidenummer 5">
            <a:extLst>
              <a:ext uri="{FF2B5EF4-FFF2-40B4-BE49-F238E27FC236}">
                <a16:creationId xmlns:a16="http://schemas.microsoft.com/office/drawing/2014/main" id="{4C377430-8573-4095-B50F-06CFE8A2AB9F}"/>
              </a:ext>
            </a:extLst>
          </p:cNvPr>
          <p:cNvSpPr>
            <a:spLocks noGrp="1"/>
          </p:cNvSpPr>
          <p:nvPr>
            <p:ph type="sldNum" sz="quarter" idx="12"/>
          </p:nvPr>
        </p:nvSpPr>
        <p:spPr/>
        <p:txBody>
          <a:bodyPr/>
          <a:lstStyle/>
          <a:p>
            <a:fld id="{493F371D-8C7D-4C7B-BDC5-CDC758BD4257}" type="slidenum">
              <a:rPr lang="da-DK" smtClean="0"/>
              <a:t>‹nr.›</a:t>
            </a:fld>
            <a:endParaRPr lang="da-DK" dirty="0"/>
          </a:p>
        </p:txBody>
      </p:sp>
      <p:sp>
        <p:nvSpPr>
          <p:cNvPr id="4" name="Pladsholder til tabel 3">
            <a:extLst>
              <a:ext uri="{FF2B5EF4-FFF2-40B4-BE49-F238E27FC236}">
                <a16:creationId xmlns:a16="http://schemas.microsoft.com/office/drawing/2014/main" id="{318DEB95-3C9D-4D98-92BF-60C57BB19AAB}"/>
              </a:ext>
            </a:extLst>
          </p:cNvPr>
          <p:cNvSpPr>
            <a:spLocks noGrp="1"/>
          </p:cNvSpPr>
          <p:nvPr>
            <p:ph type="tbl" sz="quarter" idx="13" hasCustomPrompt="1"/>
          </p:nvPr>
        </p:nvSpPr>
        <p:spPr>
          <a:xfrm>
            <a:off x="838091" y="1779235"/>
            <a:ext cx="10514231" cy="3989740"/>
          </a:xfrm>
          <a:prstGeom prst="rect">
            <a:avLst/>
          </a:prstGeom>
        </p:spPr>
        <p:txBody>
          <a:bodyPr/>
          <a:lstStyle>
            <a:lvl1pPr>
              <a:lnSpc>
                <a:spcPct val="100000"/>
              </a:lnSpc>
              <a:defRPr sz="2400">
                <a:solidFill>
                  <a:schemeClr val="tx1"/>
                </a:solidFill>
              </a:defRPr>
            </a:lvl1pPr>
          </a:lstStyle>
          <a:p>
            <a:r>
              <a:rPr lang="da-DK" dirty="0"/>
              <a:t>Indsæt tabel</a:t>
            </a:r>
          </a:p>
        </p:txBody>
      </p:sp>
    </p:spTree>
    <p:extLst>
      <p:ext uri="{BB962C8B-B14F-4D97-AF65-F5344CB8AC3E}">
        <p14:creationId xmlns:p14="http://schemas.microsoft.com/office/powerpoint/2010/main" val="13659479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agram - blå baggrund">
    <p:spTree>
      <p:nvGrpSpPr>
        <p:cNvPr id="1" name=""/>
        <p:cNvGrpSpPr/>
        <p:nvPr/>
      </p:nvGrpSpPr>
      <p:grpSpPr>
        <a:xfrm>
          <a:off x="0" y="0"/>
          <a:ext cx="0" cy="0"/>
          <a:chOff x="0" y="0"/>
          <a:chExt cx="0" cy="0"/>
        </a:xfrm>
      </p:grpSpPr>
      <p:pic>
        <p:nvPicPr>
          <p:cNvPr id="9" name="Pladsholder til indhold 4">
            <a:extLst>
              <a:ext uri="{FF2B5EF4-FFF2-40B4-BE49-F238E27FC236}">
                <a16:creationId xmlns:a16="http://schemas.microsoft.com/office/drawing/2014/main" id="{87DC8A0A-B4D0-44EB-866C-C4E38E95BA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0703"/>
          <a:stretch/>
        </p:blipFill>
        <p:spPr>
          <a:xfrm>
            <a:off x="0" y="1"/>
            <a:ext cx="12190413" cy="6123963"/>
          </a:xfrm>
          <a:prstGeom prst="rect">
            <a:avLst/>
          </a:prstGeom>
        </p:spPr>
      </p:pic>
      <p:sp>
        <p:nvSpPr>
          <p:cNvPr id="2" name="Titel 1">
            <a:extLst>
              <a:ext uri="{FF2B5EF4-FFF2-40B4-BE49-F238E27FC236}">
                <a16:creationId xmlns:a16="http://schemas.microsoft.com/office/drawing/2014/main" id="{2D336BEA-ADE0-4633-9E3C-DC3209C5E816}"/>
              </a:ext>
            </a:extLst>
          </p:cNvPr>
          <p:cNvSpPr>
            <a:spLocks noGrp="1"/>
          </p:cNvSpPr>
          <p:nvPr>
            <p:ph type="title" hasCustomPrompt="1"/>
          </p:nvPr>
        </p:nvSpPr>
        <p:spPr/>
        <p:txBody>
          <a:bodyPr>
            <a:normAutofit/>
          </a:bodyPr>
          <a:lstStyle>
            <a:lvl1pPr>
              <a:defRPr sz="3200">
                <a:solidFill>
                  <a:schemeClr val="bg1"/>
                </a:solidFill>
              </a:defRPr>
            </a:lvl1pPr>
          </a:lstStyle>
          <a:p>
            <a:r>
              <a:rPr lang="da-DK" dirty="0"/>
              <a:t>Indsæt overskrift</a:t>
            </a:r>
          </a:p>
        </p:txBody>
      </p:sp>
      <p:sp>
        <p:nvSpPr>
          <p:cNvPr id="6" name="Pladsholder til slidenummer 5">
            <a:extLst>
              <a:ext uri="{FF2B5EF4-FFF2-40B4-BE49-F238E27FC236}">
                <a16:creationId xmlns:a16="http://schemas.microsoft.com/office/drawing/2014/main" id="{4C377430-8573-4095-B50F-06CFE8A2AB9F}"/>
              </a:ext>
            </a:extLst>
          </p:cNvPr>
          <p:cNvSpPr>
            <a:spLocks noGrp="1"/>
          </p:cNvSpPr>
          <p:nvPr>
            <p:ph type="sldNum" sz="quarter" idx="12"/>
          </p:nvPr>
        </p:nvSpPr>
        <p:spPr/>
        <p:txBody>
          <a:bodyPr/>
          <a:lstStyle/>
          <a:p>
            <a:fld id="{493F371D-8C7D-4C7B-BDC5-CDC758BD4257}" type="slidenum">
              <a:rPr lang="da-DK" smtClean="0"/>
              <a:t>‹nr.›</a:t>
            </a:fld>
            <a:endParaRPr lang="da-DK" dirty="0"/>
          </a:p>
        </p:txBody>
      </p:sp>
      <p:pic>
        <p:nvPicPr>
          <p:cNvPr id="10" name="Pladsholder til indhold 4">
            <a:extLst>
              <a:ext uri="{FF2B5EF4-FFF2-40B4-BE49-F238E27FC236}">
                <a16:creationId xmlns:a16="http://schemas.microsoft.com/office/drawing/2014/main" id="{AB6A994D-ACD7-43C9-B256-92839D6A8DA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31925"/>
          <a:stretch/>
        </p:blipFill>
        <p:spPr>
          <a:xfrm>
            <a:off x="0" y="5472689"/>
            <a:ext cx="12190413" cy="661989"/>
          </a:xfrm>
          <a:prstGeom prst="rect">
            <a:avLst/>
          </a:prstGeom>
        </p:spPr>
      </p:pic>
      <p:sp>
        <p:nvSpPr>
          <p:cNvPr id="12" name="Pladsholder til diagram 11">
            <a:extLst>
              <a:ext uri="{FF2B5EF4-FFF2-40B4-BE49-F238E27FC236}">
                <a16:creationId xmlns:a16="http://schemas.microsoft.com/office/drawing/2014/main" id="{FD44005C-3893-4CB8-8C51-682D90A5DBA0}"/>
              </a:ext>
            </a:extLst>
          </p:cNvPr>
          <p:cNvSpPr>
            <a:spLocks noGrp="1"/>
          </p:cNvSpPr>
          <p:nvPr>
            <p:ph type="chart" sz="quarter" idx="13" hasCustomPrompt="1"/>
          </p:nvPr>
        </p:nvSpPr>
        <p:spPr>
          <a:xfrm>
            <a:off x="838091" y="1773239"/>
            <a:ext cx="10514231" cy="3995736"/>
          </a:xfrm>
          <a:prstGeom prst="rect">
            <a:avLst/>
          </a:prstGeom>
        </p:spPr>
        <p:txBody>
          <a:bodyPr/>
          <a:lstStyle>
            <a:lvl1pPr>
              <a:lnSpc>
                <a:spcPct val="100000"/>
              </a:lnSpc>
              <a:defRPr sz="2400">
                <a:solidFill>
                  <a:schemeClr val="bg1"/>
                </a:solidFill>
              </a:defRPr>
            </a:lvl1pPr>
          </a:lstStyle>
          <a:p>
            <a:r>
              <a:rPr lang="da-DK" dirty="0"/>
              <a:t>Indsæt diagram</a:t>
            </a:r>
          </a:p>
        </p:txBody>
      </p:sp>
      <p:pic>
        <p:nvPicPr>
          <p:cNvPr id="7" name="Billede 6">
            <a:extLst>
              <a:ext uri="{FF2B5EF4-FFF2-40B4-BE49-F238E27FC236}">
                <a16:creationId xmlns:a16="http://schemas.microsoft.com/office/drawing/2014/main" id="{D5186FE9-4DF4-4D15-8456-CB356C46783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30060"/>
          <a:stretch/>
        </p:blipFill>
        <p:spPr>
          <a:xfrm>
            <a:off x="10180743" y="173787"/>
            <a:ext cx="2644110" cy="867132"/>
          </a:xfrm>
          <a:prstGeom prst="rect">
            <a:avLst/>
          </a:prstGeom>
        </p:spPr>
      </p:pic>
    </p:spTree>
    <p:extLst>
      <p:ext uri="{BB962C8B-B14F-4D97-AF65-F5344CB8AC3E}">
        <p14:creationId xmlns:p14="http://schemas.microsoft.com/office/powerpoint/2010/main" val="3447214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agram - hvid baggru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36BEA-ADE0-4633-9E3C-DC3209C5E816}"/>
              </a:ext>
            </a:extLst>
          </p:cNvPr>
          <p:cNvSpPr>
            <a:spLocks noGrp="1"/>
          </p:cNvSpPr>
          <p:nvPr>
            <p:ph type="title" hasCustomPrompt="1"/>
          </p:nvPr>
        </p:nvSpPr>
        <p:spPr/>
        <p:txBody>
          <a:bodyPr>
            <a:normAutofit/>
          </a:bodyPr>
          <a:lstStyle>
            <a:lvl1pPr>
              <a:defRPr sz="3200">
                <a:solidFill>
                  <a:schemeClr val="tx1"/>
                </a:solidFill>
              </a:defRPr>
            </a:lvl1pPr>
          </a:lstStyle>
          <a:p>
            <a:r>
              <a:rPr lang="da-DK" dirty="0"/>
              <a:t>Indsæt overskrift</a:t>
            </a:r>
          </a:p>
        </p:txBody>
      </p:sp>
      <p:sp>
        <p:nvSpPr>
          <p:cNvPr id="6" name="Pladsholder til slidenummer 5">
            <a:extLst>
              <a:ext uri="{FF2B5EF4-FFF2-40B4-BE49-F238E27FC236}">
                <a16:creationId xmlns:a16="http://schemas.microsoft.com/office/drawing/2014/main" id="{4C377430-8573-4095-B50F-06CFE8A2AB9F}"/>
              </a:ext>
            </a:extLst>
          </p:cNvPr>
          <p:cNvSpPr>
            <a:spLocks noGrp="1"/>
          </p:cNvSpPr>
          <p:nvPr>
            <p:ph type="sldNum" sz="quarter" idx="12"/>
          </p:nvPr>
        </p:nvSpPr>
        <p:spPr/>
        <p:txBody>
          <a:bodyPr/>
          <a:lstStyle/>
          <a:p>
            <a:fld id="{493F371D-8C7D-4C7B-BDC5-CDC758BD4257}" type="slidenum">
              <a:rPr lang="da-DK" smtClean="0"/>
              <a:t>‹nr.›</a:t>
            </a:fld>
            <a:endParaRPr lang="da-DK" dirty="0"/>
          </a:p>
        </p:txBody>
      </p:sp>
      <p:sp>
        <p:nvSpPr>
          <p:cNvPr id="12" name="Pladsholder til diagram 11">
            <a:extLst>
              <a:ext uri="{FF2B5EF4-FFF2-40B4-BE49-F238E27FC236}">
                <a16:creationId xmlns:a16="http://schemas.microsoft.com/office/drawing/2014/main" id="{FD44005C-3893-4CB8-8C51-682D90A5DBA0}"/>
              </a:ext>
            </a:extLst>
          </p:cNvPr>
          <p:cNvSpPr>
            <a:spLocks noGrp="1"/>
          </p:cNvSpPr>
          <p:nvPr>
            <p:ph type="chart" sz="quarter" idx="13" hasCustomPrompt="1"/>
          </p:nvPr>
        </p:nvSpPr>
        <p:spPr>
          <a:xfrm>
            <a:off x="838091" y="1773239"/>
            <a:ext cx="10514231" cy="3995736"/>
          </a:xfrm>
          <a:prstGeom prst="rect">
            <a:avLst/>
          </a:prstGeom>
        </p:spPr>
        <p:txBody>
          <a:bodyPr/>
          <a:lstStyle>
            <a:lvl1pPr>
              <a:lnSpc>
                <a:spcPct val="100000"/>
              </a:lnSpc>
              <a:defRPr sz="2400">
                <a:solidFill>
                  <a:schemeClr val="tx1"/>
                </a:solidFill>
              </a:defRPr>
            </a:lvl1pPr>
          </a:lstStyle>
          <a:p>
            <a:r>
              <a:rPr lang="da-DK" dirty="0"/>
              <a:t>Indsæt diagram</a:t>
            </a:r>
          </a:p>
        </p:txBody>
      </p:sp>
    </p:spTree>
    <p:extLst>
      <p:ext uri="{BB962C8B-B14F-4D97-AF65-F5344CB8AC3E}">
        <p14:creationId xmlns:p14="http://schemas.microsoft.com/office/powerpoint/2010/main" val="17058085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o spalter - hvid baggrun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958062-7508-44C5-A6E3-8A1FD342596C}"/>
              </a:ext>
            </a:extLst>
          </p:cNvPr>
          <p:cNvSpPr>
            <a:spLocks noGrp="1"/>
          </p:cNvSpPr>
          <p:nvPr>
            <p:ph type="title"/>
          </p:nvPr>
        </p:nvSpPr>
        <p:spPr/>
        <p:txBody>
          <a:bodyPr/>
          <a:lstStyle/>
          <a:p>
            <a:r>
              <a:rPr lang="da-DK"/>
              <a:t>Klik for at redigere titeltypografien i masteren</a:t>
            </a:r>
          </a:p>
        </p:txBody>
      </p:sp>
      <p:sp>
        <p:nvSpPr>
          <p:cNvPr id="3" name="Pladsholder til slidenummer 2">
            <a:extLst>
              <a:ext uri="{FF2B5EF4-FFF2-40B4-BE49-F238E27FC236}">
                <a16:creationId xmlns:a16="http://schemas.microsoft.com/office/drawing/2014/main" id="{0A12EF0D-CADA-4DC0-8351-222F9D0DE909}"/>
              </a:ext>
            </a:extLst>
          </p:cNvPr>
          <p:cNvSpPr>
            <a:spLocks noGrp="1"/>
          </p:cNvSpPr>
          <p:nvPr>
            <p:ph type="sldNum" sz="quarter" idx="10"/>
          </p:nvPr>
        </p:nvSpPr>
        <p:spPr/>
        <p:txBody>
          <a:bodyPr/>
          <a:lstStyle/>
          <a:p>
            <a:fld id="{493F371D-8C7D-4C7B-BDC5-CDC758BD4257}" type="slidenum">
              <a:rPr lang="da-DK" smtClean="0"/>
              <a:pPr/>
              <a:t>‹nr.›</a:t>
            </a:fld>
            <a:endParaRPr lang="da-DK" dirty="0"/>
          </a:p>
        </p:txBody>
      </p:sp>
      <p:sp>
        <p:nvSpPr>
          <p:cNvPr id="4" name="Pladsholder til tekst 4">
            <a:extLst>
              <a:ext uri="{FF2B5EF4-FFF2-40B4-BE49-F238E27FC236}">
                <a16:creationId xmlns:a16="http://schemas.microsoft.com/office/drawing/2014/main" id="{6A000064-C45C-4823-9CCD-C6B92E0E7BBD}"/>
              </a:ext>
            </a:extLst>
          </p:cNvPr>
          <p:cNvSpPr>
            <a:spLocks noGrp="1"/>
          </p:cNvSpPr>
          <p:nvPr>
            <p:ph type="body" idx="1"/>
          </p:nvPr>
        </p:nvSpPr>
        <p:spPr>
          <a:xfrm>
            <a:off x="848098" y="1923399"/>
            <a:ext cx="5279313" cy="558641"/>
          </a:xfrm>
          <a:prstGeom prst="rect">
            <a:avLst/>
          </a:prstGeom>
        </p:spPr>
        <p:txBody>
          <a:bodyPr/>
          <a:lstStyle>
            <a:lvl1pPr marL="0" indent="0">
              <a:buNone/>
              <a:defRPr b="1">
                <a:latin typeface="+mj-lt"/>
              </a:defRPr>
            </a:lvl1pPr>
          </a:lstStyle>
          <a:p>
            <a:endParaRPr lang="da-DK" dirty="0"/>
          </a:p>
        </p:txBody>
      </p:sp>
      <p:sp>
        <p:nvSpPr>
          <p:cNvPr id="5" name="Pladsholder til indhold 5">
            <a:extLst>
              <a:ext uri="{FF2B5EF4-FFF2-40B4-BE49-F238E27FC236}">
                <a16:creationId xmlns:a16="http://schemas.microsoft.com/office/drawing/2014/main" id="{3697381D-4259-44FF-9ECB-CD6C65DF41DF}"/>
              </a:ext>
            </a:extLst>
          </p:cNvPr>
          <p:cNvSpPr>
            <a:spLocks noGrp="1"/>
          </p:cNvSpPr>
          <p:nvPr>
            <p:ph sz="half" idx="2"/>
          </p:nvPr>
        </p:nvSpPr>
        <p:spPr>
          <a:xfrm>
            <a:off x="848098" y="2585940"/>
            <a:ext cx="5279313" cy="3600000"/>
          </a:xfrm>
          <a:prstGeom prst="rect">
            <a:avLst/>
          </a:prstGeom>
        </p:spPr>
        <p:txBody>
          <a:bodyPr/>
          <a:lstStyle>
            <a:lvl1pPr>
              <a:defRPr sz="2400"/>
            </a:lvl1pPr>
          </a:lstStyle>
          <a:p>
            <a:endParaRPr lang="da-DK" dirty="0"/>
          </a:p>
        </p:txBody>
      </p:sp>
      <p:sp>
        <p:nvSpPr>
          <p:cNvPr id="6" name="Pladsholder til tekst 6">
            <a:extLst>
              <a:ext uri="{FF2B5EF4-FFF2-40B4-BE49-F238E27FC236}">
                <a16:creationId xmlns:a16="http://schemas.microsoft.com/office/drawing/2014/main" id="{260B7BD5-DEEB-4F23-90FA-26A156F84A00}"/>
              </a:ext>
            </a:extLst>
          </p:cNvPr>
          <p:cNvSpPr>
            <a:spLocks noGrp="1"/>
          </p:cNvSpPr>
          <p:nvPr>
            <p:ph type="body" sz="quarter" idx="3"/>
          </p:nvPr>
        </p:nvSpPr>
        <p:spPr>
          <a:xfrm>
            <a:off x="6431248" y="1923399"/>
            <a:ext cx="5279313" cy="558641"/>
          </a:xfrm>
          <a:prstGeom prst="rect">
            <a:avLst/>
          </a:prstGeom>
        </p:spPr>
        <p:txBody>
          <a:bodyPr/>
          <a:lstStyle>
            <a:lvl1pPr marL="0" indent="0">
              <a:buNone/>
              <a:defRPr b="1">
                <a:latin typeface="+mj-lt"/>
              </a:defRPr>
            </a:lvl1pPr>
          </a:lstStyle>
          <a:p>
            <a:endParaRPr lang="da-DK"/>
          </a:p>
        </p:txBody>
      </p:sp>
      <p:sp>
        <p:nvSpPr>
          <p:cNvPr id="7" name="Pladsholder til indhold 7">
            <a:extLst>
              <a:ext uri="{FF2B5EF4-FFF2-40B4-BE49-F238E27FC236}">
                <a16:creationId xmlns:a16="http://schemas.microsoft.com/office/drawing/2014/main" id="{E0B11E9E-844C-49D8-8CCE-C954EB6DA4BD}"/>
              </a:ext>
            </a:extLst>
          </p:cNvPr>
          <p:cNvSpPr>
            <a:spLocks noGrp="1"/>
          </p:cNvSpPr>
          <p:nvPr>
            <p:ph sz="quarter" idx="4"/>
          </p:nvPr>
        </p:nvSpPr>
        <p:spPr>
          <a:xfrm>
            <a:off x="6431248" y="2585940"/>
            <a:ext cx="5279313" cy="3600000"/>
          </a:xfrm>
          <a:prstGeom prst="rect">
            <a:avLst/>
          </a:prstGeom>
        </p:spPr>
        <p:txBody>
          <a:bodyPr/>
          <a:lstStyle>
            <a:lvl1pPr>
              <a:defRPr sz="2400"/>
            </a:lvl1pPr>
          </a:lstStyle>
          <a:p>
            <a:endParaRPr lang="da-DK"/>
          </a:p>
        </p:txBody>
      </p:sp>
    </p:spTree>
    <p:extLst>
      <p:ext uri="{BB962C8B-B14F-4D97-AF65-F5344CB8AC3E}">
        <p14:creationId xmlns:p14="http://schemas.microsoft.com/office/powerpoint/2010/main" val="12968613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97316E8D-913C-4AF4-A26E-917526419121}"/>
              </a:ext>
            </a:extLst>
          </p:cNvPr>
          <p:cNvSpPr>
            <a:spLocks noGrp="1"/>
          </p:cNvSpPr>
          <p:nvPr>
            <p:ph type="sldNum" sz="quarter" idx="12"/>
          </p:nvPr>
        </p:nvSpPr>
        <p:spPr/>
        <p:txBody>
          <a:bodyPr/>
          <a:lstStyle/>
          <a:p>
            <a:fld id="{493F371D-8C7D-4C7B-BDC5-CDC758BD4257}" type="slidenum">
              <a:rPr lang="da-DK" smtClean="0"/>
              <a:t>‹nr.›</a:t>
            </a:fld>
            <a:endParaRPr lang="da-DK"/>
          </a:p>
        </p:txBody>
      </p:sp>
    </p:spTree>
    <p:extLst>
      <p:ext uri="{BB962C8B-B14F-4D97-AF65-F5344CB8AC3E}">
        <p14:creationId xmlns:p14="http://schemas.microsoft.com/office/powerpoint/2010/main" val="34482812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4" name="Pladsholder til indhold 6"/>
          <p:cNvSpPr>
            <a:spLocks noGrp="1"/>
          </p:cNvSpPr>
          <p:nvPr>
            <p:ph sz="quarter" idx="10"/>
          </p:nvPr>
        </p:nvSpPr>
        <p:spPr>
          <a:xfrm>
            <a:off x="719309" y="1680000"/>
            <a:ext cx="10846505" cy="4245277"/>
          </a:xfrm>
          <a:prstGeom prst="rect">
            <a:avLst/>
          </a:prstGeom>
        </p:spPr>
        <p:txBody>
          <a:bodyPr/>
          <a:lstStyle>
            <a:lvl1pPr marL="671933" indent="-671933">
              <a:buFontTx/>
              <a:buBlip>
                <a:blip r:embed="rId2"/>
              </a:buBlip>
              <a:defRPr sz="2133" baseline="0">
                <a:latin typeface="Arial" panose="020B0604020202020204" pitchFamily="34" charset="0"/>
                <a:ea typeface="Verdana" panose="020B0604030504040204" pitchFamily="34" charset="0"/>
                <a:cs typeface="Arial" panose="020B0604020202020204" pitchFamily="34" charset="0"/>
              </a:defRPr>
            </a:lvl1pPr>
            <a:lvl2pPr marL="990501" indent="-623938">
              <a:buFontTx/>
              <a:buBlip>
                <a:blip r:embed="rId2"/>
              </a:buBlip>
              <a:defRPr sz="2133" baseline="0">
                <a:latin typeface="Arial" panose="020B0604020202020204" pitchFamily="34" charset="0"/>
                <a:ea typeface="Verdana" panose="020B0604030504040204" pitchFamily="34" charset="0"/>
                <a:cs typeface="Arial" panose="020B0604020202020204" pitchFamily="34" charset="0"/>
              </a:defRPr>
            </a:lvl2pPr>
            <a:lvl3pPr marL="1523848" indent="-304770">
              <a:buFontTx/>
              <a:buBlip>
                <a:blip r:embed="rId2"/>
              </a:buBlip>
              <a:defRPr sz="2666"/>
            </a:lvl3pPr>
            <a:lvl4pPr marL="2133387" indent="-304770">
              <a:buFontTx/>
              <a:buBlip>
                <a:blip r:embed="rId2"/>
              </a:buBlip>
              <a:defRPr sz="2666"/>
            </a:lvl4pPr>
            <a:lvl5pPr marL="2742926" indent="-304770">
              <a:buFontTx/>
              <a:buBlip>
                <a:blip r:embed="rId2"/>
              </a:buBlip>
              <a:defRPr sz="2666"/>
            </a:lvl5pPr>
          </a:lstStyle>
          <a:p>
            <a:pPr lvl="0"/>
            <a:r>
              <a:rPr lang="da-DK" dirty="0"/>
              <a:t>Klik for at redigere i master</a:t>
            </a:r>
          </a:p>
          <a:p>
            <a:pPr lvl="1"/>
            <a:r>
              <a:rPr lang="da-DK" dirty="0"/>
              <a:t>Klik for at redigere i master</a:t>
            </a:r>
          </a:p>
        </p:txBody>
      </p:sp>
      <p:sp>
        <p:nvSpPr>
          <p:cNvPr id="2" name="Titel 1">
            <a:extLst>
              <a:ext uri="{FF2B5EF4-FFF2-40B4-BE49-F238E27FC236}">
                <a16:creationId xmlns:a16="http://schemas.microsoft.com/office/drawing/2014/main" id="{19948CE1-839F-4407-BAEB-DC8D95D9A127}"/>
              </a:ext>
            </a:extLst>
          </p:cNvPr>
          <p:cNvSpPr>
            <a:spLocks noGrp="1"/>
          </p:cNvSpPr>
          <p:nvPr>
            <p:ph type="title" hasCustomPrompt="1"/>
          </p:nvPr>
        </p:nvSpPr>
        <p:spPr>
          <a:xfrm>
            <a:off x="719309" y="672000"/>
            <a:ext cx="10514231" cy="566539"/>
          </a:xfrm>
          <a:prstGeom prst="rect">
            <a:avLst/>
          </a:prstGeom>
        </p:spPr>
        <p:txBody>
          <a:bodyPr/>
          <a:lstStyle>
            <a:lvl1pPr>
              <a:defRPr sz="2666" cap="all" baseline="0">
                <a:solidFill>
                  <a:srgbClr val="008516"/>
                </a:solidFill>
                <a:latin typeface="Arial" panose="020B0604020202020204" pitchFamily="34" charset="0"/>
                <a:cs typeface="Arial" panose="020B0604020202020204" pitchFamily="34" charset="0"/>
              </a:defRPr>
            </a:lvl1pPr>
          </a:lstStyle>
          <a:p>
            <a:r>
              <a:rPr lang="da-DK" dirty="0"/>
              <a:t>KLIK FOR AT REDIGERE TITEL</a:t>
            </a:r>
          </a:p>
        </p:txBody>
      </p:sp>
    </p:spTree>
    <p:extLst>
      <p:ext uri="{BB962C8B-B14F-4D97-AF65-F5344CB8AC3E}">
        <p14:creationId xmlns:p14="http://schemas.microsoft.com/office/powerpoint/2010/main" val="63111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Forside - Fuldt billede og små bokse">
    <p:spTree>
      <p:nvGrpSpPr>
        <p:cNvPr id="1" name=""/>
        <p:cNvGrpSpPr/>
        <p:nvPr/>
      </p:nvGrpSpPr>
      <p:grpSpPr>
        <a:xfrm>
          <a:off x="0" y="0"/>
          <a:ext cx="0" cy="0"/>
          <a:chOff x="0" y="0"/>
          <a:chExt cx="0" cy="0"/>
        </a:xfrm>
      </p:grpSpPr>
      <p:pic>
        <p:nvPicPr>
          <p:cNvPr id="4" name="Billede 3" descr="Et billede, der indeholder mand, person&#10;&#10;Automatisk genereret beskrivelse">
            <a:extLst>
              <a:ext uri="{FF2B5EF4-FFF2-40B4-BE49-F238E27FC236}">
                <a16:creationId xmlns:a16="http://schemas.microsoft.com/office/drawing/2014/main" id="{9D40A8E7-2C0E-48B1-925E-926D41F461B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3906"/>
          <a:stretch/>
        </p:blipFill>
        <p:spPr>
          <a:xfrm>
            <a:off x="0" y="-1"/>
            <a:ext cx="12190413" cy="7002031"/>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23" name="Pladsholder til billede 7">
            <a:extLst>
              <a:ext uri="{FF2B5EF4-FFF2-40B4-BE49-F238E27FC236}">
                <a16:creationId xmlns:a16="http://schemas.microsoft.com/office/drawing/2014/main" id="{2D3C8634-6A3D-4285-8FCC-17950D72F5C0}"/>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8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PAF/KAF/MAF/KAR... </a:t>
            </a:r>
            <a:br>
              <a:rPr lang="da-DK" noProof="0" dirty="0"/>
            </a:br>
            <a:r>
              <a:rPr lang="da-DK" noProof="0" dirty="0"/>
              <a:t>Q:\SEGES_Visuel_identitet\PowerPoint\Skabeloner\Grafik til SEGES </a:t>
            </a:r>
            <a:r>
              <a:rPr lang="da-DK" noProof="0" dirty="0" err="1"/>
              <a:t>pptx</a:t>
            </a:r>
            <a:endParaRPr lang="da-DK" noProof="0" dirty="0"/>
          </a:p>
          <a:p>
            <a:pPr lvl="0"/>
            <a:endParaRPr lang="da-DK" noProof="0" dirty="0"/>
          </a:p>
        </p:txBody>
      </p:sp>
      <p:sp>
        <p:nvSpPr>
          <p:cNvPr id="24" name="Pladsholder til billede 7">
            <a:extLst>
              <a:ext uri="{FF2B5EF4-FFF2-40B4-BE49-F238E27FC236}">
                <a16:creationId xmlns:a16="http://schemas.microsoft.com/office/drawing/2014/main" id="{46E59BC0-05D3-4ED2-A86F-1DEEC3F5D33A}"/>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Klik og indsæt GUDP, </a:t>
            </a:r>
            <a:r>
              <a:rPr lang="da-DK" noProof="0" dirty="0" err="1"/>
              <a:t>DanAvl</a:t>
            </a:r>
            <a:r>
              <a:rPr lang="da-DK" noProof="0" dirty="0"/>
              <a:t> eller fond-logo her. Q:\SEGES_Visuel_identitet\PowerPoint\Skabeloner\Grafik til SEGES </a:t>
            </a:r>
            <a:r>
              <a:rPr lang="da-DK" noProof="0" dirty="0" err="1"/>
              <a:t>pptx</a:t>
            </a:r>
            <a:endParaRPr lang="da-DK" noProof="0" dirty="0"/>
          </a:p>
          <a:p>
            <a:pPr lvl="0"/>
            <a:endParaRPr lang="da-DK" noProof="0" dirty="0"/>
          </a:p>
        </p:txBody>
      </p:sp>
      <p:sp>
        <p:nvSpPr>
          <p:cNvPr id="14" name="Title 1">
            <a:extLst>
              <a:ext uri="{FF2B5EF4-FFF2-40B4-BE49-F238E27FC236}">
                <a16:creationId xmlns:a16="http://schemas.microsoft.com/office/drawing/2014/main" id="{DF52A3C5-DD60-4F5B-A4C6-E3C5DD3F5E6F}"/>
              </a:ext>
            </a:extLst>
          </p:cNvPr>
          <p:cNvSpPr>
            <a:spLocks noGrp="1"/>
          </p:cNvSpPr>
          <p:nvPr>
            <p:ph type="ctrTitle"/>
          </p:nvPr>
        </p:nvSpPr>
        <p:spPr>
          <a:xfrm>
            <a:off x="1223781" y="2144494"/>
            <a:ext cx="5914064" cy="433324"/>
          </a:xfrm>
        </p:spPr>
        <p:txBody>
          <a:bodyPr wrap="square" anchor="b">
            <a:spAutoFit/>
          </a:bodyPr>
          <a:lstStyle>
            <a:lvl1pPr>
              <a:lnSpc>
                <a:spcPct val="88000"/>
              </a:lnSpc>
              <a:defRPr sz="3200">
                <a:solidFill>
                  <a:schemeClr val="bg2"/>
                </a:solidFill>
              </a:defRPr>
            </a:lvl1pPr>
          </a:lstStyle>
          <a:p>
            <a:r>
              <a:rPr lang="da-DK" noProof="0"/>
              <a:t>Klik for at redigere titeltypografien i masteren</a:t>
            </a:r>
            <a:endParaRPr lang="da-DK" noProof="0" dirty="0"/>
          </a:p>
        </p:txBody>
      </p:sp>
      <p:sp>
        <p:nvSpPr>
          <p:cNvPr id="16" name="Text Placeholder 6">
            <a:extLst>
              <a:ext uri="{FF2B5EF4-FFF2-40B4-BE49-F238E27FC236}">
                <a16:creationId xmlns:a16="http://schemas.microsoft.com/office/drawing/2014/main" id="{7B93E016-FF5B-4C50-B8A0-EB349FFDE4D8}"/>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2"/>
                </a:solidFill>
              </a:defRPr>
            </a:lvl1pPr>
            <a:lvl2pPr marL="252000" indent="0">
              <a:buNone/>
              <a:defRPr/>
            </a:lvl2pPr>
          </a:lstStyle>
          <a:p>
            <a:pPr lvl="0"/>
            <a:r>
              <a:rPr lang="da-DK" dirty="0"/>
              <a:t>Klik for at tilføje navn</a:t>
            </a:r>
          </a:p>
        </p:txBody>
      </p:sp>
      <p:sp>
        <p:nvSpPr>
          <p:cNvPr id="17" name="Text Placeholder 6">
            <a:extLst>
              <a:ext uri="{FF2B5EF4-FFF2-40B4-BE49-F238E27FC236}">
                <a16:creationId xmlns:a16="http://schemas.microsoft.com/office/drawing/2014/main" id="{59C20E4B-5B66-4361-8474-9B798A393963}"/>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2"/>
                </a:solidFill>
                <a:latin typeface="+mn-lt"/>
                <a:ea typeface="+mn-ea"/>
                <a:cs typeface="+mn-cs"/>
              </a:defRPr>
            </a:lvl1pPr>
            <a:lvl2pPr marL="252000" indent="0">
              <a:buNone/>
              <a:defRPr/>
            </a:lvl2pPr>
          </a:lstStyle>
          <a:p>
            <a:pPr lvl="0"/>
            <a:r>
              <a:rPr lang="da-DK" dirty="0"/>
              <a:t>Klik for at tilføje dato</a:t>
            </a:r>
          </a:p>
        </p:txBody>
      </p:sp>
      <p:sp>
        <p:nvSpPr>
          <p:cNvPr id="18" name="Rektangel 17">
            <a:extLst>
              <a:ext uri="{FF2B5EF4-FFF2-40B4-BE49-F238E27FC236}">
                <a16:creationId xmlns:a16="http://schemas.microsoft.com/office/drawing/2014/main" id="{DF75E051-4135-4F6B-928B-46DBF4216DCA}"/>
              </a:ext>
            </a:extLst>
          </p:cNvPr>
          <p:cNvSpPr/>
          <p:nvPr userDrawn="1"/>
        </p:nvSpPr>
        <p:spPr>
          <a:xfrm>
            <a:off x="10834226" y="5999432"/>
            <a:ext cx="892800" cy="3744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462115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theme" Target="../theme/theme2.xml"/><Relationship Id="rId50" Type="http://schemas.openxmlformats.org/officeDocument/2006/relationships/image" Target="../media/image13.emf"/><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41" Type="http://schemas.openxmlformats.org/officeDocument/2006/relationships/slideLayout" Target="../slideLayouts/slideLayout61.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oleObject" Target="../embeddings/oleObject1.bin"/><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tags" Target="../tags/tag1.xml"/><Relationship Id="rId8" Type="http://schemas.openxmlformats.org/officeDocument/2006/relationships/slideLayout" Target="../slideLayouts/slideLayout28.xml"/><Relationship Id="rId51" Type="http://schemas.openxmlformats.org/officeDocument/2006/relationships/image" Target="../media/image14.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43.jpeg"/><Relationship Id="rId2" Type="http://schemas.openxmlformats.org/officeDocument/2006/relationships/slideLayout" Target="../slideLayouts/slideLayout68.xml"/><Relationship Id="rId16" Type="http://schemas.openxmlformats.org/officeDocument/2006/relationships/image" Target="../media/image42.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3.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image" Target="../media/image43.jpe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image" Target="../media/image60.jpeg"/><Relationship Id="rId5" Type="http://schemas.openxmlformats.org/officeDocument/2006/relationships/slideLayout" Target="../slideLayouts/slideLayout85.xml"/><Relationship Id="rId10" Type="http://schemas.openxmlformats.org/officeDocument/2006/relationships/image" Target="../media/image42.png"/><Relationship Id="rId4" Type="http://schemas.openxmlformats.org/officeDocument/2006/relationships/slideLayout" Target="../slideLayouts/slideLayout8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theme" Target="../theme/theme5.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858808"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11104642"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chemeClr val="accent3"/>
                </a:solidFill>
              </a:defRPr>
            </a:lvl1pPr>
          </a:lstStyle>
          <a:p>
            <a:fld id="{1C94F387-72AF-7F46-9F62-3BEE8B63B887}" type="datetime1">
              <a:rPr lang="da-DK" smtClean="0"/>
              <a:pPr/>
              <a:t>17-11-2022</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chemeClr val="accent3"/>
                </a:solidFill>
              </a:defRPr>
            </a:lvl1pPr>
          </a:lstStyle>
          <a:p>
            <a:fld id="{4F2B6656-7882-4CEF-9850-9EB873E823C4}" type="slidenum">
              <a:rPr lang="da-DK" smtClean="0"/>
              <a:pPr/>
              <a:t>‹nr.›</a:t>
            </a:fld>
            <a:endParaRPr lang="da-DK"/>
          </a:p>
        </p:txBody>
      </p:sp>
      <p:pic>
        <p:nvPicPr>
          <p:cNvPr id="8" name="Billede 7">
            <a:extLst>
              <a:ext uri="{FF2B5EF4-FFF2-40B4-BE49-F238E27FC236}">
                <a16:creationId xmlns:a16="http://schemas.microsoft.com/office/drawing/2014/main" id="{5A28E9EC-BC9A-4D03-A0B6-399FCB73B805}"/>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0829118" y="6028696"/>
            <a:ext cx="857484" cy="359022"/>
          </a:xfrm>
          <a:prstGeom prst="rect">
            <a:avLst/>
          </a:prstGeom>
        </p:spPr>
      </p:pic>
    </p:spTree>
    <p:extLst>
      <p:ext uri="{BB962C8B-B14F-4D97-AF65-F5344CB8AC3E}">
        <p14:creationId xmlns:p14="http://schemas.microsoft.com/office/powerpoint/2010/main" val="551831889"/>
      </p:ext>
    </p:extLst>
  </p:cSld>
  <p:clrMap bg1="lt1" tx1="dk1" bg2="lt2" tx2="dk2" accent1="accent1" accent2="accent2" accent3="accent3" accent4="accent4" accent5="accent5" accent6="accent6" hlink="hlink" folHlink="folHlink"/>
  <p:sldLayoutIdLst>
    <p:sldLayoutId id="2147483728" r:id="rId1"/>
    <p:sldLayoutId id="2147483733" r:id="rId2"/>
    <p:sldLayoutId id="2147483750" r:id="rId3"/>
    <p:sldLayoutId id="2147483751" r:id="rId4"/>
    <p:sldLayoutId id="2147483742" r:id="rId5"/>
    <p:sldLayoutId id="2147483743" r:id="rId6"/>
    <p:sldLayoutId id="2147483744" r:id="rId7"/>
    <p:sldLayoutId id="2147483745" r:id="rId8"/>
    <p:sldLayoutId id="2147483746" r:id="rId9"/>
    <p:sldLayoutId id="2147483747" r:id="rId10"/>
    <p:sldLayoutId id="2147483748" r:id="rId11"/>
    <p:sldLayoutId id="2147483730" r:id="rId12"/>
    <p:sldLayoutId id="2147483729" r:id="rId13"/>
    <p:sldLayoutId id="2147483734" r:id="rId14"/>
    <p:sldLayoutId id="2147483735" r:id="rId15"/>
    <p:sldLayoutId id="2147483736" r:id="rId16"/>
    <p:sldLayoutId id="2147483737" r:id="rId17"/>
    <p:sldLayoutId id="2147483739" r:id="rId18"/>
    <p:sldLayoutId id="2147483740" r:id="rId19"/>
    <p:sldLayoutId id="2147483816" r:id="rId20"/>
  </p:sldLayoutIdLst>
  <p:hf sldNum="0" hdr="0" ftr="0" dt="0"/>
  <p:txStyles>
    <p:titleStyle>
      <a:lvl1pPr algn="l" defTabSz="914400" rtl="0" eaLnBrk="1" latinLnBrk="0" hangingPunct="1">
        <a:lnSpc>
          <a:spcPct val="90000"/>
        </a:lnSpc>
        <a:spcBef>
          <a:spcPct val="0"/>
        </a:spcBef>
        <a:buNone/>
        <a:defRPr sz="2800" b="1" kern="1200" baseline="0">
          <a:solidFill>
            <a:schemeClr val="tx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600"/>
        </a:spcAft>
        <a:buFont typeface="Arial"/>
        <a:buChar char="•"/>
        <a:defRPr sz="24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600"/>
        </a:spcAft>
        <a:buFont typeface="Arial"/>
        <a:buChar char="•"/>
        <a:defRPr sz="22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600"/>
        </a:spcAft>
        <a:buFont typeface="Arial"/>
        <a:buChar char="•"/>
        <a:defRPr sz="20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05A374F-6BB8-429A-96C9-E2A263B57079}"/>
              </a:ext>
            </a:extLst>
          </p:cNvPr>
          <p:cNvGraphicFramePr>
            <a:graphicFrameLocks noChangeAspect="1"/>
          </p:cNvGraphicFramePr>
          <p:nvPr userDrawn="1">
            <p:custDataLst>
              <p:tags r:id="rId48"/>
            </p:custDataLst>
            <p:extLst>
              <p:ext uri="{D42A27DB-BD31-4B8C-83A1-F6EECF244321}">
                <p14:modId xmlns:p14="http://schemas.microsoft.com/office/powerpoint/2010/main" val="17191632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473" imgH="476" progId="TCLayout.ActiveDocument.1">
                  <p:embed/>
                </p:oleObj>
              </mc:Choice>
              <mc:Fallback>
                <p:oleObj name="think-cell Slide" r:id="rId49" imgW="473" imgH="476" progId="TCLayout.ActiveDocument.1">
                  <p:embed/>
                  <p:pic>
                    <p:nvPicPr>
                      <p:cNvPr id="9" name="Object 8" hidden="1">
                        <a:extLst>
                          <a:ext uri="{FF2B5EF4-FFF2-40B4-BE49-F238E27FC236}">
                            <a16:creationId xmlns:a16="http://schemas.microsoft.com/office/drawing/2014/main" id="{205A374F-6BB8-429A-96C9-E2A263B57079}"/>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66664" y="491396"/>
            <a:ext cx="10481835" cy="959717"/>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566665" y="1657805"/>
            <a:ext cx="6262738" cy="4627339"/>
          </a:xfrm>
          <a:prstGeom prst="rect">
            <a:avLst/>
          </a:prstGeom>
        </p:spPr>
        <p:txBody>
          <a:bodyPr vert="horz" lIns="0" tIns="0" rIns="0" bIns="0" rtlCol="0">
            <a:noAutofit/>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4" name="Date_DateCustomA"/>
          <p:cNvSpPr>
            <a:spLocks noGrp="1"/>
          </p:cNvSpPr>
          <p:nvPr>
            <p:ph type="dt" sz="half" idx="2"/>
          </p:nvPr>
        </p:nvSpPr>
        <p:spPr>
          <a:xfrm>
            <a:off x="10539629" y="6443249"/>
            <a:ext cx="947213" cy="180000"/>
          </a:xfrm>
          <a:prstGeom prst="rect">
            <a:avLst/>
          </a:prstGeom>
        </p:spPr>
        <p:txBody>
          <a:bodyPr vert="horz" lIns="0" tIns="0" rIns="0" bIns="0" rtlCol="0" anchor="b" anchorCtr="0"/>
          <a:lstStyle>
            <a:lvl1pPr algn="r">
              <a:defRPr sz="900">
                <a:solidFill>
                  <a:schemeClr val="tx2"/>
                </a:solidFill>
              </a:defRPr>
            </a:lvl1pPr>
          </a:lstStyle>
          <a:p>
            <a:endParaRPr lang="en-GB" dirty="0"/>
          </a:p>
        </p:txBody>
      </p:sp>
      <p:sp>
        <p:nvSpPr>
          <p:cNvPr id="5" name="FLD_PresentationTitle"/>
          <p:cNvSpPr>
            <a:spLocks noGrp="1"/>
          </p:cNvSpPr>
          <p:nvPr>
            <p:ph type="ftr" sz="quarter" idx="3"/>
          </p:nvPr>
        </p:nvSpPr>
        <p:spPr>
          <a:xfrm>
            <a:off x="3530872" y="6443249"/>
            <a:ext cx="7008756" cy="180000"/>
          </a:xfrm>
          <a:prstGeom prst="rect">
            <a:avLst/>
          </a:prstGeom>
        </p:spPr>
        <p:txBody>
          <a:bodyPr vert="horz" lIns="0" tIns="0" rIns="0" bIns="0" rtlCol="0" anchor="b" anchorCtr="0"/>
          <a:lstStyle>
            <a:lvl1pPr algn="r">
              <a:defRPr sz="900">
                <a:solidFill>
                  <a:schemeClr val="tx2"/>
                </a:solidFill>
              </a:defRPr>
            </a:lvl1pPr>
          </a:lstStyle>
          <a:p>
            <a:endParaRPr lang="en-GB" dirty="0"/>
          </a:p>
        </p:txBody>
      </p:sp>
      <p:sp>
        <p:nvSpPr>
          <p:cNvPr id="6" name="Slide Number Placeholder 5"/>
          <p:cNvSpPr>
            <a:spLocks noGrp="1"/>
          </p:cNvSpPr>
          <p:nvPr>
            <p:ph type="sldNum" sz="quarter" idx="4"/>
          </p:nvPr>
        </p:nvSpPr>
        <p:spPr>
          <a:xfrm>
            <a:off x="11618987" y="6443249"/>
            <a:ext cx="275910" cy="180000"/>
          </a:xfrm>
          <a:prstGeom prst="rect">
            <a:avLst/>
          </a:prstGeom>
        </p:spPr>
        <p:txBody>
          <a:bodyPr vert="horz" lIns="0" tIns="0" rIns="0" bIns="0" rtlCol="0" anchor="b" anchorCtr="0"/>
          <a:lstStyle>
            <a:lvl1pPr algn="r">
              <a:defRPr sz="900">
                <a:solidFill>
                  <a:schemeClr val="tx2"/>
                </a:solidFill>
              </a:defRPr>
            </a:lvl1pPr>
          </a:lstStyle>
          <a:p>
            <a:fld id="{24C8C45C-947F-4981-8B3F-4F32E973C901}" type="slidenum">
              <a:rPr lang="en-GB" smtClean="0"/>
              <a:pPr/>
              <a:t>‹nr.›</a:t>
            </a:fld>
            <a:endParaRPr lang="en-GB" dirty="0"/>
          </a:p>
        </p:txBody>
      </p:sp>
      <p:pic>
        <p:nvPicPr>
          <p:cNvPr id="10" name="Logo_blue">
            <a:extLst>
              <a:ext uri="{FF2B5EF4-FFF2-40B4-BE49-F238E27FC236}">
                <a16:creationId xmlns:a16="http://schemas.microsoft.com/office/drawing/2014/main" id="{8F71AFEC-4389-4B66-B62D-D54D4D793467}"/>
              </a:ext>
            </a:extLst>
          </p:cNvPr>
          <p:cNvPicPr>
            <a:picLocks noChangeAspect="1"/>
          </p:cNvPicPr>
          <p:nvPr userDrawn="1"/>
        </p:nvPicPr>
        <p:blipFill>
          <a:blip r:embed="rId51" cstate="email">
            <a:extLst>
              <a:ext uri="{28A0092B-C50C-407E-A947-70E740481C1C}">
                <a14:useLocalDpi xmlns:a14="http://schemas.microsoft.com/office/drawing/2010/main"/>
              </a:ext>
            </a:extLst>
          </a:blip>
          <a:stretch>
            <a:fillRect/>
          </a:stretch>
        </p:blipFill>
        <p:spPr>
          <a:xfrm>
            <a:off x="281905" y="6480001"/>
            <a:ext cx="1554998" cy="268871"/>
          </a:xfrm>
          <a:prstGeom prst="rect">
            <a:avLst/>
          </a:prstGeom>
        </p:spPr>
      </p:pic>
      <p:sp>
        <p:nvSpPr>
          <p:cNvPr id="8" name="Rektangel 7">
            <a:extLst>
              <a:ext uri="{FF2B5EF4-FFF2-40B4-BE49-F238E27FC236}">
                <a16:creationId xmlns:a16="http://schemas.microsoft.com/office/drawing/2014/main" id="{08DFDBF7-F26D-4B78-9790-D2AF81BAEE48}"/>
              </a:ext>
            </a:extLst>
          </p:cNvPr>
          <p:cNvSpPr>
            <a:spLocks noChangeAspect="1"/>
          </p:cNvSpPr>
          <p:nvPr userDrawn="1"/>
        </p:nvSpPr>
        <p:spPr>
          <a:xfrm>
            <a:off x="11619288" y="0"/>
            <a:ext cx="572325" cy="5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a:p>
        </p:txBody>
      </p:sp>
    </p:spTree>
    <p:extLst>
      <p:ext uri="{BB962C8B-B14F-4D97-AF65-F5344CB8AC3E}">
        <p14:creationId xmlns:p14="http://schemas.microsoft.com/office/powerpoint/2010/main" val="427905818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Lst>
  <p:hf hdr="0" ftr="0" dt="0"/>
  <p:txStyles>
    <p:titleStyle>
      <a:lvl1pPr algn="l" defTabSz="914309" rtl="0" eaLnBrk="1" latinLnBrk="0" hangingPunct="1">
        <a:lnSpc>
          <a:spcPct val="100000"/>
        </a:lnSpc>
        <a:spcBef>
          <a:spcPct val="0"/>
        </a:spcBef>
        <a:buNone/>
        <a:tabLst>
          <a:tab pos="625412" algn="l"/>
        </a:tabLst>
        <a:defRPr sz="2400" kern="1200">
          <a:solidFill>
            <a:srgbClr val="07094A"/>
          </a:solidFill>
          <a:latin typeface="+mj-lt"/>
          <a:ea typeface="+mj-ea"/>
          <a:cs typeface="+mj-cs"/>
        </a:defRPr>
      </a:lvl1pPr>
    </p:titleStyle>
    <p:bodyStyle>
      <a:lvl1pPr marL="266373" indent="-266373" algn="l" defTabSz="914309" rtl="0" eaLnBrk="1" latinLnBrk="0" hangingPunct="1">
        <a:lnSpc>
          <a:spcPct val="100000"/>
        </a:lnSpc>
        <a:spcBef>
          <a:spcPts val="900"/>
        </a:spcBef>
        <a:buClr>
          <a:srgbClr val="FB264E"/>
        </a:buClr>
        <a:buFont typeface="Arial" panose="020B0604020202020204" pitchFamily="34" charset="0"/>
        <a:buChar char="■"/>
        <a:defRPr sz="1800" kern="1200">
          <a:solidFill>
            <a:srgbClr val="07094A"/>
          </a:solidFill>
          <a:latin typeface="+mn-lt"/>
          <a:ea typeface="+mn-ea"/>
          <a:cs typeface="+mn-cs"/>
        </a:defRPr>
      </a:lvl1pPr>
      <a:lvl2pPr marL="489551" indent="-223178" algn="l" defTabSz="914309" rtl="0" eaLnBrk="1" latinLnBrk="0" hangingPunct="1">
        <a:lnSpc>
          <a:spcPct val="100000"/>
        </a:lnSpc>
        <a:spcBef>
          <a:spcPts val="900"/>
        </a:spcBef>
        <a:buClr>
          <a:srgbClr val="0F1E82"/>
        </a:buClr>
        <a:buFont typeface="Arial" panose="020B0604020202020204" pitchFamily="34" charset="0"/>
        <a:buChar char="■"/>
        <a:defRPr sz="1600" kern="1200">
          <a:solidFill>
            <a:srgbClr val="07094A"/>
          </a:solidFill>
          <a:latin typeface="+mn-lt"/>
          <a:ea typeface="+mn-ea"/>
          <a:cs typeface="+mn-cs"/>
        </a:defRPr>
      </a:lvl2pPr>
      <a:lvl3pPr marL="694731" indent="-205179" algn="l" defTabSz="914309" rtl="0" eaLnBrk="1" latinLnBrk="0" hangingPunct="1">
        <a:lnSpc>
          <a:spcPct val="100000"/>
        </a:lnSpc>
        <a:spcBef>
          <a:spcPts val="900"/>
        </a:spcBef>
        <a:buClr>
          <a:srgbClr val="68D2DF"/>
        </a:buClr>
        <a:buFont typeface="Arial" panose="020B0604020202020204" pitchFamily="34" charset="0"/>
        <a:buChar char="■"/>
        <a:defRPr sz="1400" kern="1200">
          <a:solidFill>
            <a:srgbClr val="07094A"/>
          </a:solidFill>
          <a:latin typeface="+mn-lt"/>
          <a:ea typeface="+mn-ea"/>
          <a:cs typeface="+mn-cs"/>
        </a:defRPr>
      </a:lvl3pPr>
      <a:lvl4pPr marL="914309" indent="-205179" algn="l" defTabSz="914309" rtl="0" eaLnBrk="1" latinLnBrk="0" hangingPunct="1">
        <a:lnSpc>
          <a:spcPct val="100000"/>
        </a:lnSpc>
        <a:spcBef>
          <a:spcPts val="900"/>
        </a:spcBef>
        <a:buClr>
          <a:srgbClr val="948D86"/>
        </a:buClr>
        <a:buFont typeface="Wingdings 3" panose="05040102010807070707" pitchFamily="18" charset="2"/>
        <a:buChar char=""/>
        <a:defRPr sz="1200" kern="1200">
          <a:solidFill>
            <a:srgbClr val="07094A"/>
          </a:solidFill>
          <a:latin typeface="+mn-lt"/>
          <a:ea typeface="+mn-ea"/>
          <a:cs typeface="+mn-cs"/>
        </a:defRPr>
      </a:lvl4pPr>
      <a:lvl5pPr marL="1119488" indent="-205179" algn="l" defTabSz="914309" rtl="0" eaLnBrk="1" latinLnBrk="0" hangingPunct="1">
        <a:lnSpc>
          <a:spcPct val="100000"/>
        </a:lnSpc>
        <a:spcBef>
          <a:spcPts val="900"/>
        </a:spcBef>
        <a:buClr>
          <a:srgbClr val="0F1E82"/>
        </a:buClr>
        <a:buFont typeface="Wingdings 3" panose="05040102010807070707" pitchFamily="18" charset="2"/>
        <a:buChar char=""/>
        <a:defRPr sz="1000" kern="1200">
          <a:solidFill>
            <a:srgbClr val="07094A"/>
          </a:solidFill>
          <a:latin typeface="+mn-lt"/>
          <a:ea typeface="+mn-ea"/>
          <a:cs typeface="+mn-cs"/>
        </a:defRPr>
      </a:lvl5pPr>
      <a:lvl6pPr marL="1299470" indent="-179982" algn="l" defTabSz="914309" rtl="0" eaLnBrk="1" latinLnBrk="0" hangingPunct="1">
        <a:lnSpc>
          <a:spcPct val="100000"/>
        </a:lnSpc>
        <a:spcBef>
          <a:spcPts val="900"/>
        </a:spcBef>
        <a:buClr>
          <a:srgbClr val="68D2DF"/>
        </a:buClr>
        <a:buFont typeface="Wingdings 3" panose="05040102010807070707" pitchFamily="18" charset="2"/>
        <a:buChar char=""/>
        <a:defRPr sz="800" kern="1200">
          <a:solidFill>
            <a:srgbClr val="07094A"/>
          </a:solidFill>
          <a:latin typeface="+mn-lt"/>
          <a:ea typeface="+mn-ea"/>
          <a:cs typeface="+mn-cs"/>
        </a:defRPr>
      </a:lvl6pPr>
      <a:lvl7pPr marL="1479452" indent="-179982" algn="l" defTabSz="914309" rtl="0" eaLnBrk="1" latinLnBrk="0" hangingPunct="1">
        <a:lnSpc>
          <a:spcPct val="100000"/>
        </a:lnSpc>
        <a:spcBef>
          <a:spcPts val="900"/>
        </a:spcBef>
        <a:buClr>
          <a:srgbClr val="948D86"/>
        </a:buClr>
        <a:buFont typeface="Arial" panose="020B0604020202020204" pitchFamily="34" charset="0"/>
        <a:buChar char="•"/>
        <a:defRPr sz="800" kern="1200" baseline="0">
          <a:solidFill>
            <a:srgbClr val="07094A"/>
          </a:solidFill>
          <a:latin typeface="+mn-lt"/>
          <a:ea typeface="+mn-ea"/>
          <a:cs typeface="+mn-cs"/>
        </a:defRPr>
      </a:lvl7pPr>
      <a:lvl8pPr marL="1659434" indent="-179982" algn="l" defTabSz="914309" rtl="0" eaLnBrk="1" latinLnBrk="0" hangingPunct="1">
        <a:lnSpc>
          <a:spcPct val="100000"/>
        </a:lnSpc>
        <a:spcBef>
          <a:spcPts val="900"/>
        </a:spcBef>
        <a:buClr>
          <a:srgbClr val="0F1E82"/>
        </a:buClr>
        <a:buFont typeface="Wingdings 3" panose="05040102010807070707" pitchFamily="18" charset="2"/>
        <a:buChar char=""/>
        <a:defRPr sz="800" kern="1200">
          <a:solidFill>
            <a:srgbClr val="07094A"/>
          </a:solidFill>
          <a:latin typeface="+mn-lt"/>
          <a:ea typeface="+mn-ea"/>
          <a:cs typeface="+mn-cs"/>
        </a:defRPr>
      </a:lvl8pPr>
      <a:lvl9pPr marL="1839416" indent="-179982" algn="l" defTabSz="914309" rtl="0" eaLnBrk="1" latinLnBrk="0" hangingPunct="1">
        <a:lnSpc>
          <a:spcPct val="100000"/>
        </a:lnSpc>
        <a:spcBef>
          <a:spcPts val="900"/>
        </a:spcBef>
        <a:buClr>
          <a:srgbClr val="68D2DF"/>
        </a:buClr>
        <a:buFont typeface="Wingdings 3" panose="05040102010807070707" pitchFamily="18" charset="2"/>
        <a:buChar char="¬"/>
        <a:defRPr sz="800" kern="1200" baseline="0">
          <a:solidFill>
            <a:srgbClr val="07094A"/>
          </a:solidFill>
          <a:latin typeface="+mn-lt"/>
          <a:ea typeface="+mn-ea"/>
          <a:cs typeface="+mn-cs"/>
        </a:defRPr>
      </a:lvl9pPr>
    </p:bodyStyle>
    <p:otherStyle>
      <a:lvl1pPr marL="0" indent="0" algn="l" defTabSz="914309" rtl="0" eaLnBrk="1" latinLnBrk="0" hangingPunct="1">
        <a:lnSpc>
          <a:spcPct val="100000"/>
        </a:lnSpc>
        <a:spcBef>
          <a:spcPts val="0"/>
        </a:spcBef>
        <a:buClrTx/>
        <a:buFont typeface="Arial" panose="020B0604020202020204" pitchFamily="34" charset="0"/>
        <a:buChar char="​"/>
        <a:defRPr sz="1000" b="0" kern="1200">
          <a:solidFill>
            <a:srgbClr val="07094A"/>
          </a:solidFill>
          <a:latin typeface="+mn-lt"/>
          <a:ea typeface="+mn-ea"/>
          <a:cs typeface="+mn-cs"/>
        </a:defRPr>
      </a:lvl1pPr>
      <a:lvl2pPr marL="107989" indent="-107989" algn="l" defTabSz="914309" rtl="0" eaLnBrk="1" latinLnBrk="0" hangingPunct="1">
        <a:lnSpc>
          <a:spcPct val="100000"/>
        </a:lnSpc>
        <a:spcBef>
          <a:spcPts val="0"/>
        </a:spcBef>
        <a:buClr>
          <a:srgbClr val="FB264E"/>
        </a:buClr>
        <a:buFont typeface="Arial" panose="020B0604020202020204" pitchFamily="34" charset="0"/>
        <a:buChar char="■"/>
        <a:defRPr sz="1000" kern="1200">
          <a:solidFill>
            <a:srgbClr val="07094A"/>
          </a:solidFill>
          <a:latin typeface="+mn-lt"/>
          <a:ea typeface="+mn-ea"/>
          <a:cs typeface="+mn-cs"/>
        </a:defRPr>
      </a:lvl2pPr>
      <a:lvl3pPr marL="215978" indent="-107989" algn="l" defTabSz="914309" rtl="0" eaLnBrk="1" latinLnBrk="0" hangingPunct="1">
        <a:lnSpc>
          <a:spcPct val="100000"/>
        </a:lnSpc>
        <a:spcBef>
          <a:spcPts val="0"/>
        </a:spcBef>
        <a:buClr>
          <a:srgbClr val="0F1E82"/>
        </a:buClr>
        <a:buFont typeface="Arial" panose="020B0604020202020204" pitchFamily="34" charset="0"/>
        <a:buChar char="■"/>
        <a:defRPr sz="900" kern="1200">
          <a:solidFill>
            <a:srgbClr val="07094A"/>
          </a:solidFill>
          <a:latin typeface="+mn-lt"/>
          <a:ea typeface="+mn-ea"/>
          <a:cs typeface="+mn-cs"/>
        </a:defRPr>
      </a:lvl3pPr>
      <a:lvl4pPr marL="323968" indent="-107989" algn="l" defTabSz="914309" rtl="0" eaLnBrk="1" latinLnBrk="0" hangingPunct="1">
        <a:lnSpc>
          <a:spcPct val="100000"/>
        </a:lnSpc>
        <a:spcBef>
          <a:spcPts val="0"/>
        </a:spcBef>
        <a:buClr>
          <a:srgbClr val="68D2DF"/>
        </a:buClr>
        <a:buFont typeface="Arial" panose="020B0604020202020204" pitchFamily="34" charset="0"/>
        <a:buChar char="■"/>
        <a:defRPr sz="900" kern="1200">
          <a:solidFill>
            <a:srgbClr val="07094A"/>
          </a:solidFill>
          <a:latin typeface="+mn-lt"/>
          <a:ea typeface="+mn-ea"/>
          <a:cs typeface="+mn-cs"/>
        </a:defRPr>
      </a:lvl4pPr>
      <a:lvl5pPr marL="431957" indent="-107989" algn="l" defTabSz="914309" rtl="0" eaLnBrk="1" latinLnBrk="0" hangingPunct="1">
        <a:lnSpc>
          <a:spcPct val="100000"/>
        </a:lnSpc>
        <a:spcBef>
          <a:spcPts val="0"/>
        </a:spcBef>
        <a:buClr>
          <a:srgbClr val="948D86"/>
        </a:buClr>
        <a:buFont typeface="Wingdings 3" panose="05040102010807070707" pitchFamily="18" charset="2"/>
        <a:buChar char=""/>
        <a:defRPr sz="900" kern="1200">
          <a:solidFill>
            <a:srgbClr val="07094A"/>
          </a:solidFill>
          <a:latin typeface="+mn-lt"/>
          <a:ea typeface="+mn-ea"/>
          <a:cs typeface="+mn-cs"/>
        </a:defRPr>
      </a:lvl5pPr>
      <a:lvl6pPr marL="539946" indent="-107989" algn="l" defTabSz="914309" rtl="0" eaLnBrk="1" latinLnBrk="0" hangingPunct="1">
        <a:lnSpc>
          <a:spcPct val="100000"/>
        </a:lnSpc>
        <a:spcBef>
          <a:spcPts val="0"/>
        </a:spcBef>
        <a:buClr>
          <a:srgbClr val="0F1E82"/>
        </a:buClr>
        <a:buFont typeface="Wingdings 3" panose="05040102010807070707" pitchFamily="18" charset="2"/>
        <a:buChar char=""/>
        <a:defRPr sz="900" kern="1200">
          <a:solidFill>
            <a:srgbClr val="07094A"/>
          </a:solidFill>
          <a:latin typeface="+mn-lt"/>
          <a:ea typeface="+mn-ea"/>
          <a:cs typeface="+mn-cs"/>
        </a:defRPr>
      </a:lvl6pPr>
      <a:lvl7pPr marL="647935" indent="-107989" algn="l" defTabSz="914309" rtl="0" eaLnBrk="1" latinLnBrk="0" hangingPunct="1">
        <a:lnSpc>
          <a:spcPct val="100000"/>
        </a:lnSpc>
        <a:spcBef>
          <a:spcPts val="0"/>
        </a:spcBef>
        <a:buClr>
          <a:srgbClr val="68D2DF"/>
        </a:buClr>
        <a:buFont typeface="Wingdings 3" panose="05040102010807070707" pitchFamily="18" charset="2"/>
        <a:buChar char=""/>
        <a:defRPr sz="900" kern="1200" baseline="0">
          <a:solidFill>
            <a:srgbClr val="07094A"/>
          </a:solidFill>
          <a:latin typeface="+mn-lt"/>
          <a:ea typeface="+mn-ea"/>
          <a:cs typeface="+mn-cs"/>
        </a:defRPr>
      </a:lvl7pPr>
      <a:lvl8pPr marL="755924" indent="-107989" algn="l" defTabSz="914309" rtl="0" eaLnBrk="1" latinLnBrk="0" hangingPunct="1">
        <a:lnSpc>
          <a:spcPct val="100000"/>
        </a:lnSpc>
        <a:spcBef>
          <a:spcPts val="0"/>
        </a:spcBef>
        <a:buClr>
          <a:srgbClr val="948D86"/>
        </a:buClr>
        <a:buFont typeface="Arial" panose="020B0604020202020204" pitchFamily="34" charset="0"/>
        <a:buChar char="•"/>
        <a:defRPr sz="900" kern="1200">
          <a:solidFill>
            <a:srgbClr val="07094A"/>
          </a:solidFill>
          <a:latin typeface="+mn-lt"/>
          <a:ea typeface="+mn-ea"/>
          <a:cs typeface="+mn-cs"/>
        </a:defRPr>
      </a:lvl8pPr>
      <a:lvl9pPr marL="863914" indent="-107989" algn="l" defTabSz="914309" rtl="0" eaLnBrk="1" latinLnBrk="0" hangingPunct="1">
        <a:lnSpc>
          <a:spcPct val="100000"/>
        </a:lnSpc>
        <a:spcBef>
          <a:spcPts val="0"/>
        </a:spcBef>
        <a:buClr>
          <a:srgbClr val="0F1E82"/>
        </a:buClr>
        <a:buFont typeface="Wingdings 3" panose="05040102010807070707" pitchFamily="18" charset="2"/>
        <a:buChar char=""/>
        <a:defRPr sz="900" kern="1200" baseline="0">
          <a:solidFill>
            <a:srgbClr val="07094A"/>
          </a:solidFill>
          <a:latin typeface="+mn-lt"/>
          <a:ea typeface="+mn-ea"/>
          <a:cs typeface="+mn-cs"/>
        </a:defRPr>
      </a:lvl9pPr>
    </p:otherStyle>
  </p:txStyles>
  <p:extLst>
    <p:ext uri="{27BBF7A9-308A-43DC-89C8-2F10F3537804}">
      <p15:sldGuideLst xmlns:p15="http://schemas.microsoft.com/office/powerpoint/2012/main">
        <p15:guide id="1" pos="357">
          <p15:clr>
            <a:srgbClr val="F26B43"/>
          </p15:clr>
        </p15:guide>
        <p15:guide id="3" orient="horz" pos="309">
          <p15:clr>
            <a:srgbClr val="F26B43"/>
          </p15:clr>
        </p15:guide>
        <p15:guide id="5" pos="356">
          <p15:clr>
            <a:srgbClr val="F26B43"/>
          </p15:clr>
        </p15:guide>
        <p15:guide id="6" pos="7319">
          <p15:clr>
            <a:srgbClr val="F26B43"/>
          </p15:clr>
        </p15:guide>
        <p15:guide id="7" orient="horz" pos="1043">
          <p15:clr>
            <a:srgbClr val="F26B43"/>
          </p15:clr>
        </p15:guide>
        <p15:guide id="8" orient="horz" pos="395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94EB366-1266-4D54-89A5-8CC376FFA029}"/>
              </a:ext>
            </a:extLst>
          </p:cNvPr>
          <p:cNvSpPr/>
          <p:nvPr userDrawn="1"/>
        </p:nvSpPr>
        <p:spPr>
          <a:xfrm>
            <a:off x="5374206" y="6433794"/>
            <a:ext cx="1609760" cy="328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Pladsholder til titel 1">
            <a:extLst>
              <a:ext uri="{FF2B5EF4-FFF2-40B4-BE49-F238E27FC236}">
                <a16:creationId xmlns:a16="http://schemas.microsoft.com/office/drawing/2014/main" id="{FA13D62E-4857-446E-9702-90B96BE25369}"/>
              </a:ext>
            </a:extLst>
          </p:cNvPr>
          <p:cNvSpPr>
            <a:spLocks noGrp="1"/>
          </p:cNvSpPr>
          <p:nvPr>
            <p:ph type="title"/>
          </p:nvPr>
        </p:nvSpPr>
        <p:spPr>
          <a:xfrm>
            <a:off x="838091" y="365126"/>
            <a:ext cx="9796719" cy="1325563"/>
          </a:xfrm>
          <a:prstGeom prst="rect">
            <a:avLst/>
          </a:prstGeom>
        </p:spPr>
        <p:txBody>
          <a:bodyPr vert="horz" lIns="91440" tIns="45720" rIns="91440" bIns="45720" rtlCol="0" anchor="ctr">
            <a:normAutofit/>
          </a:bodyPr>
          <a:lstStyle/>
          <a:p>
            <a:r>
              <a:rPr lang="da-DK" dirty="0"/>
              <a:t>Klik for at redigere titeltypografien i masteren</a:t>
            </a:r>
          </a:p>
        </p:txBody>
      </p:sp>
      <p:pic>
        <p:nvPicPr>
          <p:cNvPr id="13" name="Billede 12">
            <a:extLst>
              <a:ext uri="{FF2B5EF4-FFF2-40B4-BE49-F238E27FC236}">
                <a16:creationId xmlns:a16="http://schemas.microsoft.com/office/drawing/2014/main" id="{9F1EC384-EE22-4CBA-9C5D-9F7E66D67E8E}"/>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614890" y="6291294"/>
            <a:ext cx="836217" cy="310017"/>
          </a:xfrm>
          <a:prstGeom prst="rect">
            <a:avLst/>
          </a:prstGeom>
        </p:spPr>
      </p:pic>
      <p:pic>
        <p:nvPicPr>
          <p:cNvPr id="7" name="Billede 6">
            <a:extLst>
              <a:ext uri="{FF2B5EF4-FFF2-40B4-BE49-F238E27FC236}">
                <a16:creationId xmlns:a16="http://schemas.microsoft.com/office/drawing/2014/main" id="{43D31D79-89D6-410F-BB89-9ED10205DAF2}"/>
              </a:ext>
            </a:extLst>
          </p:cNvPr>
          <p:cNvPicPr>
            <a:picLocks noChangeAspect="1"/>
          </p:cNvPicPr>
          <p:nvPr userDrawn="1"/>
        </p:nvPicPr>
        <p:blipFill rotWithShape="1">
          <a:blip r:embed="rId17" cstate="email">
            <a:extLst>
              <a:ext uri="{28A0092B-C50C-407E-A947-70E740481C1C}">
                <a14:useLocalDpi xmlns:a14="http://schemas.microsoft.com/office/drawing/2010/main"/>
              </a:ext>
            </a:extLst>
          </a:blip>
          <a:srcRect t="65240"/>
          <a:stretch/>
        </p:blipFill>
        <p:spPr>
          <a:xfrm>
            <a:off x="10634810" y="6433795"/>
            <a:ext cx="1508367" cy="195703"/>
          </a:xfrm>
          <a:prstGeom prst="rect">
            <a:avLst/>
          </a:prstGeom>
        </p:spPr>
      </p:pic>
    </p:spTree>
    <p:extLst>
      <p:ext uri="{BB962C8B-B14F-4D97-AF65-F5344CB8AC3E}">
        <p14:creationId xmlns:p14="http://schemas.microsoft.com/office/powerpoint/2010/main" val="340166025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Lst>
  <p:txStyles>
    <p:titleStyle>
      <a:lvl1pPr algn="l" defTabSz="914309" rtl="0" eaLnBrk="1" latinLnBrk="0" hangingPunct="1">
        <a:lnSpc>
          <a:spcPct val="90000"/>
        </a:lnSpc>
        <a:spcBef>
          <a:spcPct val="0"/>
        </a:spcBef>
        <a:buNone/>
        <a:defRPr sz="3200" b="1" kern="1200">
          <a:solidFill>
            <a:schemeClr val="tx1"/>
          </a:solidFill>
          <a:latin typeface="+mn-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14">
          <p15:clr>
            <a:srgbClr val="F26B43"/>
          </p15:clr>
        </p15:guide>
        <p15:guide id="2" pos="56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94EB366-1266-4D54-89A5-8CC376FFA029}"/>
              </a:ext>
            </a:extLst>
          </p:cNvPr>
          <p:cNvSpPr/>
          <p:nvPr userDrawn="1"/>
        </p:nvSpPr>
        <p:spPr>
          <a:xfrm>
            <a:off x="5374206" y="6433794"/>
            <a:ext cx="1609760" cy="328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Pladsholder til titel 1">
            <a:extLst>
              <a:ext uri="{FF2B5EF4-FFF2-40B4-BE49-F238E27FC236}">
                <a16:creationId xmlns:a16="http://schemas.microsoft.com/office/drawing/2014/main" id="{FA13D62E-4857-446E-9702-90B96BE25369}"/>
              </a:ext>
            </a:extLst>
          </p:cNvPr>
          <p:cNvSpPr>
            <a:spLocks noGrp="1"/>
          </p:cNvSpPr>
          <p:nvPr>
            <p:ph type="title"/>
          </p:nvPr>
        </p:nvSpPr>
        <p:spPr>
          <a:xfrm>
            <a:off x="838091" y="365126"/>
            <a:ext cx="9767568"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6" name="Pladsholder til slidenummer 5">
            <a:extLst>
              <a:ext uri="{FF2B5EF4-FFF2-40B4-BE49-F238E27FC236}">
                <a16:creationId xmlns:a16="http://schemas.microsoft.com/office/drawing/2014/main" id="{F7D22D73-1EB1-4C1D-AA98-B45883D7949C}"/>
              </a:ext>
            </a:extLst>
          </p:cNvPr>
          <p:cNvSpPr>
            <a:spLocks noGrp="1"/>
          </p:cNvSpPr>
          <p:nvPr>
            <p:ph type="sldNum" sz="quarter" idx="4"/>
          </p:nvPr>
        </p:nvSpPr>
        <p:spPr>
          <a:xfrm>
            <a:off x="5756023" y="6492876"/>
            <a:ext cx="573871" cy="365125"/>
          </a:xfrm>
          <a:prstGeom prst="rect">
            <a:avLst/>
          </a:prstGeom>
          <a:ln>
            <a:solidFill>
              <a:schemeClr val="bg1"/>
            </a:solidFill>
          </a:ln>
        </p:spPr>
        <p:txBody>
          <a:bodyPr vert="horz" lIns="91440" tIns="45720" rIns="91440" bIns="45720" rtlCol="0" anchor="ctr"/>
          <a:lstStyle>
            <a:lvl1pPr algn="r">
              <a:defRPr sz="1200">
                <a:solidFill>
                  <a:schemeClr val="bg1">
                    <a:lumMod val="85000"/>
                  </a:schemeClr>
                </a:solidFill>
              </a:defRPr>
            </a:lvl1pPr>
          </a:lstStyle>
          <a:p>
            <a:fld id="{493F371D-8C7D-4C7B-BDC5-CDC758BD4257}" type="slidenum">
              <a:rPr lang="da-DK" smtClean="0"/>
              <a:pPr/>
              <a:t>‹nr.›</a:t>
            </a:fld>
            <a:endParaRPr lang="da-DK" dirty="0"/>
          </a:p>
        </p:txBody>
      </p:sp>
      <p:pic>
        <p:nvPicPr>
          <p:cNvPr id="13" name="Billede 12">
            <a:extLst>
              <a:ext uri="{FF2B5EF4-FFF2-40B4-BE49-F238E27FC236}">
                <a16:creationId xmlns:a16="http://schemas.microsoft.com/office/drawing/2014/main" id="{9F1EC384-EE22-4CBA-9C5D-9F7E66D67E8E}"/>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14890" y="6291294"/>
            <a:ext cx="836217" cy="310017"/>
          </a:xfrm>
          <a:prstGeom prst="rect">
            <a:avLst/>
          </a:prstGeom>
        </p:spPr>
      </p:pic>
      <p:pic>
        <p:nvPicPr>
          <p:cNvPr id="7" name="Billede 6">
            <a:extLst>
              <a:ext uri="{FF2B5EF4-FFF2-40B4-BE49-F238E27FC236}">
                <a16:creationId xmlns:a16="http://schemas.microsoft.com/office/drawing/2014/main" id="{87D45102-1B33-429D-9CDB-2B8929A70ECF}"/>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l="26293" r="33072" b="33580"/>
          <a:stretch/>
        </p:blipFill>
        <p:spPr>
          <a:xfrm>
            <a:off x="10641694" y="80851"/>
            <a:ext cx="1421257" cy="867132"/>
          </a:xfrm>
          <a:prstGeom prst="rect">
            <a:avLst/>
          </a:prstGeom>
        </p:spPr>
      </p:pic>
      <p:pic>
        <p:nvPicPr>
          <p:cNvPr id="8" name="Billede 7">
            <a:extLst>
              <a:ext uri="{FF2B5EF4-FFF2-40B4-BE49-F238E27FC236}">
                <a16:creationId xmlns:a16="http://schemas.microsoft.com/office/drawing/2014/main" id="{A343DF55-86E4-4536-951F-F6AEADE03B63}"/>
              </a:ext>
            </a:extLst>
          </p:cNvPr>
          <p:cNvPicPr>
            <a:picLocks noChangeAspect="1"/>
          </p:cNvPicPr>
          <p:nvPr userDrawn="1"/>
        </p:nvPicPr>
        <p:blipFill rotWithShape="1">
          <a:blip r:embed="rId12" cstate="email">
            <a:extLst>
              <a:ext uri="{28A0092B-C50C-407E-A947-70E740481C1C}">
                <a14:useLocalDpi xmlns:a14="http://schemas.microsoft.com/office/drawing/2010/main"/>
              </a:ext>
            </a:extLst>
          </a:blip>
          <a:srcRect t="65240"/>
          <a:stretch/>
        </p:blipFill>
        <p:spPr>
          <a:xfrm>
            <a:off x="10634810" y="6433795"/>
            <a:ext cx="1508367" cy="195703"/>
          </a:xfrm>
          <a:prstGeom prst="rect">
            <a:avLst/>
          </a:prstGeom>
        </p:spPr>
      </p:pic>
    </p:spTree>
    <p:extLst>
      <p:ext uri="{BB962C8B-B14F-4D97-AF65-F5344CB8AC3E}">
        <p14:creationId xmlns:p14="http://schemas.microsoft.com/office/powerpoint/2010/main" val="144644439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Lst>
  <p:txStyles>
    <p:titleStyle>
      <a:lvl1pPr algn="l" defTabSz="914309" rtl="0" eaLnBrk="1" latinLnBrk="0" hangingPunct="1">
        <a:lnSpc>
          <a:spcPct val="90000"/>
        </a:lnSpc>
        <a:spcBef>
          <a:spcPct val="0"/>
        </a:spcBef>
        <a:buNone/>
        <a:defRPr sz="3200" b="1" kern="1200">
          <a:solidFill>
            <a:schemeClr val="tx1"/>
          </a:solidFill>
          <a:latin typeface="+mn-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681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1713491-9391-4E13-B1CD-214F7186346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1"/>
            <a:ext cx="12191849" cy="6858000"/>
          </a:xfrm>
          <a:prstGeom prst="rect">
            <a:avLst/>
          </a:prstGeom>
        </p:spPr>
      </p:pic>
    </p:spTree>
    <p:extLst>
      <p:ext uri="{BB962C8B-B14F-4D97-AF65-F5344CB8AC3E}">
        <p14:creationId xmlns:p14="http://schemas.microsoft.com/office/powerpoint/2010/main" val="3646178853"/>
      </p:ext>
    </p:extLst>
  </p:cSld>
  <p:clrMap bg1="lt1" tx1="dk1" bg2="lt2" tx2="dk2" accent1="accent1" accent2="accent2" accent3="accent3" accent4="accent4" accent5="accent5" accent6="accent6" hlink="hlink" folHlink="folHlink"/>
  <p:sldLayoutIdLst>
    <p:sldLayoutId id="2147483969" r:id="rId1"/>
  </p:sldLayoutIdLst>
  <p:hf hdr="0" ftr="0" dt="0"/>
  <p:txStyles>
    <p:titleStyle>
      <a:lvl1pPr algn="l" rtl="0" eaLnBrk="0" fontAlgn="base" hangingPunct="0">
        <a:spcBef>
          <a:spcPct val="0"/>
        </a:spcBef>
        <a:spcAft>
          <a:spcPct val="0"/>
        </a:spcAft>
        <a:defRPr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rtl="0" eaLnBrk="0" fontAlgn="base" hangingPunct="0">
        <a:spcBef>
          <a:spcPct val="0"/>
        </a:spcBef>
        <a:spcAft>
          <a:spcPct val="0"/>
        </a:spcAft>
        <a:defRPr b="1">
          <a:solidFill>
            <a:schemeClr val="tx1"/>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b="1">
          <a:solidFill>
            <a:schemeClr val="tx1"/>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b="1">
          <a:solidFill>
            <a:schemeClr val="tx1"/>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b="1">
          <a:solidFill>
            <a:schemeClr val="tx1"/>
          </a:solidFill>
          <a:latin typeface="Verdana" pitchFamily="34" charset="0"/>
          <a:ea typeface="Verdana" pitchFamily="34" charset="0"/>
          <a:cs typeface="Verdana" pitchFamily="34" charset="0"/>
        </a:defRPr>
      </a:lvl5pPr>
      <a:lvl6pPr marL="609539" algn="l" rtl="0" fontAlgn="base">
        <a:spcBef>
          <a:spcPct val="0"/>
        </a:spcBef>
        <a:spcAft>
          <a:spcPct val="0"/>
        </a:spcAft>
        <a:defRPr b="1">
          <a:solidFill>
            <a:schemeClr val="tx1"/>
          </a:solidFill>
          <a:latin typeface="Verdana" pitchFamily="34" charset="0"/>
          <a:ea typeface="Verdana" pitchFamily="34" charset="0"/>
          <a:cs typeface="Verdana" pitchFamily="34" charset="0"/>
        </a:defRPr>
      </a:lvl6pPr>
      <a:lvl7pPr marL="1219078" algn="l" rtl="0" fontAlgn="base">
        <a:spcBef>
          <a:spcPct val="0"/>
        </a:spcBef>
        <a:spcAft>
          <a:spcPct val="0"/>
        </a:spcAft>
        <a:defRPr b="1">
          <a:solidFill>
            <a:schemeClr val="tx1"/>
          </a:solidFill>
          <a:latin typeface="Verdana" pitchFamily="34" charset="0"/>
          <a:ea typeface="Verdana" pitchFamily="34" charset="0"/>
          <a:cs typeface="Verdana" pitchFamily="34" charset="0"/>
        </a:defRPr>
      </a:lvl7pPr>
      <a:lvl8pPr marL="1828617" algn="l" rtl="0" fontAlgn="base">
        <a:spcBef>
          <a:spcPct val="0"/>
        </a:spcBef>
        <a:spcAft>
          <a:spcPct val="0"/>
        </a:spcAft>
        <a:defRPr b="1">
          <a:solidFill>
            <a:schemeClr val="tx1"/>
          </a:solidFill>
          <a:latin typeface="Verdana" pitchFamily="34" charset="0"/>
          <a:ea typeface="Verdana" pitchFamily="34" charset="0"/>
          <a:cs typeface="Verdana" pitchFamily="34" charset="0"/>
        </a:defRPr>
      </a:lvl8pPr>
      <a:lvl9pPr marL="2438156" algn="l" rtl="0" fontAlgn="base">
        <a:spcBef>
          <a:spcPct val="0"/>
        </a:spcBef>
        <a:spcAft>
          <a:spcPct val="0"/>
        </a:spcAft>
        <a:defRPr b="1">
          <a:solidFill>
            <a:schemeClr val="tx1"/>
          </a:solidFill>
          <a:latin typeface="Verdana" pitchFamily="34" charset="0"/>
          <a:ea typeface="Verdana" pitchFamily="34" charset="0"/>
          <a:cs typeface="Verdana" pitchFamily="34" charset="0"/>
        </a:defRPr>
      </a:lvl9pPr>
    </p:titleStyle>
    <p:bodyStyle>
      <a:lvl1pPr marL="457154" indent="-457154" algn="l" rtl="0" eaLnBrk="0" fontAlgn="base" hangingPunct="0">
        <a:spcBef>
          <a:spcPct val="20000"/>
        </a:spcBef>
        <a:spcAft>
          <a:spcPct val="0"/>
        </a:spcAft>
        <a:buFont typeface="Arial" charset="0"/>
        <a:buChar char="•"/>
        <a:defRPr sz="4266" kern="1200">
          <a:solidFill>
            <a:schemeClr val="tx1"/>
          </a:solidFill>
          <a:latin typeface="+mn-lt"/>
          <a:ea typeface="+mn-ea"/>
          <a:cs typeface="+mn-cs"/>
        </a:defRPr>
      </a:lvl1pPr>
      <a:lvl2pPr marL="990501" indent="-380962" algn="l" rtl="0" eaLnBrk="0" fontAlgn="base" hangingPunct="0">
        <a:spcBef>
          <a:spcPct val="20000"/>
        </a:spcBef>
        <a:spcAft>
          <a:spcPct val="0"/>
        </a:spcAft>
        <a:buFont typeface="Arial" charset="0"/>
        <a:buChar char="–"/>
        <a:defRPr sz="3733" kern="1200">
          <a:solidFill>
            <a:schemeClr val="tx1"/>
          </a:solidFill>
          <a:latin typeface="+mn-lt"/>
          <a:ea typeface="+mn-ea"/>
          <a:cs typeface="+mn-cs"/>
        </a:defRPr>
      </a:lvl2pPr>
      <a:lvl3pPr marL="1523848" indent="-30477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3387" indent="-304770" algn="l" rtl="0" eaLnBrk="0" fontAlgn="base" hangingPunct="0">
        <a:spcBef>
          <a:spcPct val="20000"/>
        </a:spcBef>
        <a:spcAft>
          <a:spcPct val="0"/>
        </a:spcAft>
        <a:buFont typeface="Arial" charset="0"/>
        <a:buChar char="–"/>
        <a:defRPr sz="2666" kern="1200">
          <a:solidFill>
            <a:schemeClr val="tx1"/>
          </a:solidFill>
          <a:latin typeface="+mn-lt"/>
          <a:ea typeface="+mn-ea"/>
          <a:cs typeface="+mn-cs"/>
        </a:defRPr>
      </a:lvl4pPr>
      <a:lvl5pPr marL="2742926" indent="-304770" algn="l" rtl="0" eaLnBrk="0" fontAlgn="base" hangingPunct="0">
        <a:spcBef>
          <a:spcPct val="20000"/>
        </a:spcBef>
        <a:spcAft>
          <a:spcPct val="0"/>
        </a:spcAft>
        <a:buFont typeface="Arial" charset="0"/>
        <a:buChar char="»"/>
        <a:defRPr sz="2666" kern="1200">
          <a:solidFill>
            <a:schemeClr val="tx1"/>
          </a:solidFill>
          <a:latin typeface="+mn-lt"/>
          <a:ea typeface="+mn-ea"/>
          <a:cs typeface="+mn-cs"/>
        </a:defRPr>
      </a:lvl5pPr>
      <a:lvl6pPr marL="3352465" indent="-304770" algn="l" defTabSz="121907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da-DK"/>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F1405AB9-AA02-46C4-2CF9-71C6C15601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1" y="-685800"/>
            <a:ext cx="12274354" cy="7543800"/>
          </a:xfrm>
          <a:prstGeom prst="rect">
            <a:avLst/>
          </a:prstGeom>
        </p:spPr>
      </p:pic>
    </p:spTree>
    <p:extLst>
      <p:ext uri="{BB962C8B-B14F-4D97-AF65-F5344CB8AC3E}">
        <p14:creationId xmlns:p14="http://schemas.microsoft.com/office/powerpoint/2010/main" val="5566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925C89D-50F6-EEC8-74E1-C3B15F0712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4696" cy="6896101"/>
          </a:xfrm>
          <a:prstGeom prst="rect">
            <a:avLst/>
          </a:prstGeom>
        </p:spPr>
      </p:pic>
    </p:spTree>
    <p:extLst>
      <p:ext uri="{BB962C8B-B14F-4D97-AF65-F5344CB8AC3E}">
        <p14:creationId xmlns:p14="http://schemas.microsoft.com/office/powerpoint/2010/main" val="266001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11792FE2-3CF2-49BF-A45C-456891A193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82611"/>
            <a:ext cx="12800013" cy="7027458"/>
          </a:xfrm>
          <a:prstGeom prst="rect">
            <a:avLst/>
          </a:prstGeom>
        </p:spPr>
      </p:pic>
    </p:spTree>
    <p:extLst>
      <p:ext uri="{BB962C8B-B14F-4D97-AF65-F5344CB8AC3E}">
        <p14:creationId xmlns:p14="http://schemas.microsoft.com/office/powerpoint/2010/main" val="2122028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77B2A88F-4FE1-F5FA-2B6C-43C5E7F214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58866" cy="6875839"/>
          </a:xfrm>
          <a:prstGeom prst="rect">
            <a:avLst/>
          </a:prstGeom>
        </p:spPr>
      </p:pic>
    </p:spTree>
    <p:extLst>
      <p:ext uri="{BB962C8B-B14F-4D97-AF65-F5344CB8AC3E}">
        <p14:creationId xmlns:p14="http://schemas.microsoft.com/office/powerpoint/2010/main" val="750661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lede 32">
            <a:extLst>
              <a:ext uri="{FF2B5EF4-FFF2-40B4-BE49-F238E27FC236}">
                <a16:creationId xmlns:a16="http://schemas.microsoft.com/office/drawing/2014/main" id="{BDB29B0F-2C04-15BD-5F41-9B138B515F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22" y="0"/>
            <a:ext cx="12391227" cy="6982800"/>
          </a:xfrm>
          <a:prstGeom prst="rect">
            <a:avLst/>
          </a:prstGeom>
        </p:spPr>
      </p:pic>
    </p:spTree>
    <p:extLst>
      <p:ext uri="{BB962C8B-B14F-4D97-AF65-F5344CB8AC3E}">
        <p14:creationId xmlns:p14="http://schemas.microsoft.com/office/powerpoint/2010/main" val="2481996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25654EE-3B19-C573-955A-1B75D1FE0A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6"/>
            <a:ext cx="12190413" cy="6857107"/>
          </a:xfrm>
          <a:prstGeom prst="rect">
            <a:avLst/>
          </a:prstGeom>
        </p:spPr>
      </p:pic>
    </p:spTree>
    <p:extLst>
      <p:ext uri="{BB962C8B-B14F-4D97-AF65-F5344CB8AC3E}">
        <p14:creationId xmlns:p14="http://schemas.microsoft.com/office/powerpoint/2010/main" val="4175238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B1C59AAC-FF28-DE50-5093-88796F5466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446"/>
            <a:ext cx="12190413" cy="6857106"/>
          </a:xfrm>
          <a:prstGeom prst="rect">
            <a:avLst/>
          </a:prstGeom>
        </p:spPr>
      </p:pic>
    </p:spTree>
    <p:extLst>
      <p:ext uri="{BB962C8B-B14F-4D97-AF65-F5344CB8AC3E}">
        <p14:creationId xmlns:p14="http://schemas.microsoft.com/office/powerpoint/2010/main" val="1678068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2B210BEF-74CC-27A9-B380-F5F9912140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12190412" cy="6893679"/>
          </a:xfrm>
          <a:prstGeom prst="rect">
            <a:avLst/>
          </a:prstGeom>
        </p:spPr>
      </p:pic>
    </p:spTree>
    <p:extLst>
      <p:ext uri="{BB962C8B-B14F-4D97-AF65-F5344CB8AC3E}">
        <p14:creationId xmlns:p14="http://schemas.microsoft.com/office/powerpoint/2010/main" val="1673789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0087BFA5-44C4-E472-2CFC-696636B7C8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0413" cy="6911963"/>
          </a:xfrm>
          <a:prstGeom prst="rect">
            <a:avLst/>
          </a:prstGeom>
        </p:spPr>
      </p:pic>
    </p:spTree>
    <p:extLst>
      <p:ext uri="{BB962C8B-B14F-4D97-AF65-F5344CB8AC3E}">
        <p14:creationId xmlns:p14="http://schemas.microsoft.com/office/powerpoint/2010/main" val="75892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B29A8D1-58E1-DA40-6B0F-54930F2637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550" y="-150645"/>
            <a:ext cx="12725399" cy="7075760"/>
          </a:xfrm>
          <a:prstGeom prst="rect">
            <a:avLst/>
          </a:prstGeom>
        </p:spPr>
      </p:pic>
    </p:spTree>
    <p:extLst>
      <p:ext uri="{BB962C8B-B14F-4D97-AF65-F5344CB8AC3E}">
        <p14:creationId xmlns:p14="http://schemas.microsoft.com/office/powerpoint/2010/main" val="360479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8336341-62DC-EB43-BC61-FACA0ABF17D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95" y="0"/>
            <a:ext cx="12192000" cy="6858000"/>
          </a:xfrm>
          <a:prstGeom prst="rect">
            <a:avLst/>
          </a:prstGeom>
        </p:spPr>
      </p:pic>
    </p:spTree>
    <p:extLst>
      <p:ext uri="{BB962C8B-B14F-4D97-AF65-F5344CB8AC3E}">
        <p14:creationId xmlns:p14="http://schemas.microsoft.com/office/powerpoint/2010/main" val="1461402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C8539C5A-2174-6020-D842-EA555E664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94922"/>
            <a:ext cx="12190413" cy="6668156"/>
          </a:xfrm>
          <a:prstGeom prst="rect">
            <a:avLst/>
          </a:prstGeom>
        </p:spPr>
      </p:pic>
    </p:spTree>
    <p:extLst>
      <p:ext uri="{BB962C8B-B14F-4D97-AF65-F5344CB8AC3E}">
        <p14:creationId xmlns:p14="http://schemas.microsoft.com/office/powerpoint/2010/main" val="744150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4D5FBFAC-798F-1B3D-7A1F-A66C1BD890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94922"/>
            <a:ext cx="12190413" cy="6668156"/>
          </a:xfrm>
          <a:prstGeom prst="rect">
            <a:avLst/>
          </a:prstGeom>
        </p:spPr>
      </p:pic>
    </p:spTree>
    <p:extLst>
      <p:ext uri="{BB962C8B-B14F-4D97-AF65-F5344CB8AC3E}">
        <p14:creationId xmlns:p14="http://schemas.microsoft.com/office/powerpoint/2010/main" val="2707962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62A4EF6-ED6E-32F6-4B39-B082320CF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1109"/>
          <a:stretch/>
        </p:blipFill>
        <p:spPr>
          <a:xfrm>
            <a:off x="1" y="152399"/>
            <a:ext cx="12190412" cy="6705601"/>
          </a:xfrm>
          <a:prstGeom prst="rect">
            <a:avLst/>
          </a:prstGeom>
        </p:spPr>
      </p:pic>
    </p:spTree>
    <p:extLst>
      <p:ext uri="{BB962C8B-B14F-4D97-AF65-F5344CB8AC3E}">
        <p14:creationId xmlns:p14="http://schemas.microsoft.com/office/powerpoint/2010/main" val="4276395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9FFA6F31-99BF-8CB0-E98A-5113005DCF5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18285"/>
            <a:ext cx="12190413" cy="6857106"/>
          </a:xfrm>
          <a:prstGeom prst="rect">
            <a:avLst/>
          </a:prstGeom>
        </p:spPr>
      </p:pic>
    </p:spTree>
    <p:extLst>
      <p:ext uri="{BB962C8B-B14F-4D97-AF65-F5344CB8AC3E}">
        <p14:creationId xmlns:p14="http://schemas.microsoft.com/office/powerpoint/2010/main" val="1778329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6AFC1F3D-D5C6-4BE3-BC15-9A6B4320F0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12190413" cy="6893679"/>
          </a:xfrm>
          <a:prstGeom prst="rect">
            <a:avLst/>
          </a:prstGeom>
        </p:spPr>
      </p:pic>
    </p:spTree>
    <p:extLst>
      <p:ext uri="{BB962C8B-B14F-4D97-AF65-F5344CB8AC3E}">
        <p14:creationId xmlns:p14="http://schemas.microsoft.com/office/powerpoint/2010/main" val="1664176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26579B0-EDB3-20DD-0377-FE4DC9D313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230100" cy="6916122"/>
          </a:xfrm>
          <a:prstGeom prst="rect">
            <a:avLst/>
          </a:prstGeom>
        </p:spPr>
      </p:pic>
    </p:spTree>
    <p:extLst>
      <p:ext uri="{BB962C8B-B14F-4D97-AF65-F5344CB8AC3E}">
        <p14:creationId xmlns:p14="http://schemas.microsoft.com/office/powerpoint/2010/main" val="868957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B6D7286E-A9AA-15AB-E07D-FA82CE71BC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211050" cy="6905349"/>
          </a:xfrm>
          <a:prstGeom prst="rect">
            <a:avLst/>
          </a:prstGeom>
        </p:spPr>
      </p:pic>
    </p:spTree>
    <p:extLst>
      <p:ext uri="{BB962C8B-B14F-4D97-AF65-F5344CB8AC3E}">
        <p14:creationId xmlns:p14="http://schemas.microsoft.com/office/powerpoint/2010/main" val="10282892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GES Innovation">
  <a:themeElements>
    <a:clrScheme name="SEGES PS">
      <a:dk1>
        <a:srgbClr val="000000"/>
      </a:dk1>
      <a:lt1>
        <a:sysClr val="window" lastClr="FFFFFF"/>
      </a:lt1>
      <a:dk2>
        <a:srgbClr val="005521"/>
      </a:dk2>
      <a:lt2>
        <a:srgbClr val="FFFFFF"/>
      </a:lt2>
      <a:accent1>
        <a:srgbClr val="71AE89"/>
      </a:accent1>
      <a:accent2>
        <a:srgbClr val="00435E"/>
      </a:accent2>
      <a:accent3>
        <a:srgbClr val="CECCBB"/>
      </a:accent3>
      <a:accent4>
        <a:srgbClr val="9DDCF9"/>
      </a:accent4>
      <a:accent5>
        <a:srgbClr val="4B3E31"/>
      </a:accent5>
      <a:accent6>
        <a:srgbClr val="EE6C00"/>
      </a:accent6>
      <a:hlink>
        <a:srgbClr val="00435E"/>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SEGESInnovation2022.pptx" id="{BB066885-B3D3-4CD3-B871-FE777801DA8B}" vid="{308CA8FB-0148-4435-BCD8-3F638ED4DEE7}"/>
    </a:ext>
  </a:extLst>
</a:theme>
</file>

<file path=ppt/theme/theme2.xml><?xml version="1.0" encoding="utf-8"?>
<a:theme xmlns:a="http://schemas.openxmlformats.org/drawingml/2006/main" name="Blank">
  <a:themeElements>
    <a:clrScheme name="Nykredit">
      <a:dk1>
        <a:srgbClr val="07094A"/>
      </a:dk1>
      <a:lt1>
        <a:srgbClr val="FFFFFF"/>
      </a:lt1>
      <a:dk2>
        <a:srgbClr val="000000"/>
      </a:dk2>
      <a:lt2>
        <a:srgbClr val="FB264E"/>
      </a:lt2>
      <a:accent1>
        <a:srgbClr val="0F1E82"/>
      </a:accent1>
      <a:accent2>
        <a:srgbClr val="948D86"/>
      </a:accent2>
      <a:accent3>
        <a:srgbClr val="68D2DF"/>
      </a:accent3>
      <a:accent4>
        <a:srgbClr val="07094A"/>
      </a:accent4>
      <a:accent5>
        <a:srgbClr val="4192DC"/>
      </a:accent5>
      <a:accent6>
        <a:srgbClr val="FEAD63"/>
      </a:accent6>
      <a:hlink>
        <a:srgbClr val="68D2DF"/>
      </a:hlink>
      <a:folHlink>
        <a:srgbClr val="0F1E82"/>
      </a:folHlink>
    </a:clrScheme>
    <a:fontScheme name="Nykredi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800" dirty="0" err="1" smtClean="0">
            <a:solidFill>
              <a:schemeClr val="tx2"/>
            </a:solidFill>
          </a:defRPr>
        </a:defPPr>
      </a:lstStyle>
    </a:txDef>
  </a:objectDefaults>
  <a:extraClrSchemeLst/>
  <a:custClrLst>
    <a:custClr name="Horisont">
      <a:srgbClr val="0F1E82"/>
    </a:custClr>
    <a:custClr name="Hvid">
      <a:srgbClr val="FFFFFF"/>
    </a:custClr>
    <a:custClr name="Hav">
      <a:srgbClr val="07094A"/>
    </a:custClr>
    <a:custClr name="Valmue">
      <a:srgbClr val="FB264E"/>
    </a:custClr>
    <a:custClr name="Himmel">
      <a:srgbClr val="68D2DF"/>
    </a:custClr>
    <a:custClr name="Lys gul">
      <a:srgbClr val="FFD568"/>
    </a:custClr>
    <a:custClr name="Orange">
      <a:srgbClr val="FEAD63"/>
    </a:custClr>
    <a:custClr name="Grøn">
      <a:srgbClr val="49BCA3"/>
    </a:custClr>
    <a:custClr name="Klimagrøn">
      <a:srgbClr val="009F4D"/>
    </a:custClr>
    <a:custClr name="Lys blå">
      <a:srgbClr val="4192DC"/>
    </a:custClr>
    <a:custClr name="Lilla">
      <a:srgbClr val="875BA3"/>
    </a:custClr>
    <a:custClr name="Sand">
      <a:srgbClr val="EDE8E6"/>
    </a:custClr>
    <a:custClr name="Sten">
      <a:srgbClr val="CCC3B9"/>
    </a:custClr>
    <a:custClr name="Havbund">
      <a:srgbClr val="948D86"/>
    </a:custClr>
  </a:custClrLst>
  <a:extLst>
    <a:ext uri="{05A4C25C-085E-4340-85A3-A5531E510DB2}">
      <thm15:themeFamily xmlns:thm15="http://schemas.microsoft.com/office/thememl/2012/main" name="Blank.potx" id="{0172E68C-561D-4C46-BB84-310B5331D0E6}" vid="{FAD2DF7E-9395-43F7-868B-DD56FB599117}"/>
    </a:ext>
  </a:extLst>
</a:theme>
</file>

<file path=ppt/theme/theme3.xml><?xml version="1.0" encoding="utf-8"?>
<a:theme xmlns:a="http://schemas.openxmlformats.org/drawingml/2006/main" name="Adskillelsessider">
  <a:themeElements>
    <a:clrScheme name="LandboNord">
      <a:dk1>
        <a:sysClr val="windowText" lastClr="000000"/>
      </a:dk1>
      <a:lt1>
        <a:sysClr val="window" lastClr="FFFFFF"/>
      </a:lt1>
      <a:dk2>
        <a:srgbClr val="C3BA00"/>
      </a:dk2>
      <a:lt2>
        <a:srgbClr val="E3DED1"/>
      </a:lt2>
      <a:accent1>
        <a:srgbClr val="003A5D"/>
      </a:accent1>
      <a:accent2>
        <a:srgbClr val="487C37"/>
      </a:accent2>
      <a:accent3>
        <a:srgbClr val="C51E0D"/>
      </a:accent3>
      <a:accent4>
        <a:srgbClr val="003A5D"/>
      </a:accent4>
      <a:accent5>
        <a:srgbClr val="487C37"/>
      </a:accent5>
      <a:accent6>
        <a:srgbClr val="C51E0D"/>
      </a:accent6>
      <a:hlink>
        <a:srgbClr val="003A32"/>
      </a:hlink>
      <a:folHlink>
        <a:srgbClr val="00B0F0"/>
      </a:folHlink>
    </a:clrScheme>
    <a:fontScheme name="LandboNord">
      <a:majorFont>
        <a:latin typeface="NeoSans"/>
        <a:ea typeface=""/>
        <a:cs typeface=""/>
      </a:majorFont>
      <a:minorFont>
        <a:latin typeface="Neo Sans Std"/>
        <a:ea typeface=""/>
        <a:cs typeface=""/>
      </a:minorFont>
    </a:fontScheme>
    <a:fmtScheme name="Diskrete udfyldning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N standard" id="{3C455334-3571-45A3-B841-8560E49BE1A6}" vid="{C167AE86-F082-4FA1-8584-574243727047}"/>
    </a:ext>
  </a:extLst>
</a:theme>
</file>

<file path=ppt/theme/theme4.xml><?xml version="1.0" encoding="utf-8"?>
<a:theme xmlns:a="http://schemas.openxmlformats.org/drawingml/2006/main" name="Standardsider">
  <a:themeElements>
    <a:clrScheme name="LandboNord">
      <a:dk1>
        <a:sysClr val="windowText" lastClr="000000"/>
      </a:dk1>
      <a:lt1>
        <a:sysClr val="window" lastClr="FFFFFF"/>
      </a:lt1>
      <a:dk2>
        <a:srgbClr val="C3BA00"/>
      </a:dk2>
      <a:lt2>
        <a:srgbClr val="E3DED1"/>
      </a:lt2>
      <a:accent1>
        <a:srgbClr val="003A5D"/>
      </a:accent1>
      <a:accent2>
        <a:srgbClr val="487C37"/>
      </a:accent2>
      <a:accent3>
        <a:srgbClr val="C51E0D"/>
      </a:accent3>
      <a:accent4>
        <a:srgbClr val="003A5D"/>
      </a:accent4>
      <a:accent5>
        <a:srgbClr val="487C37"/>
      </a:accent5>
      <a:accent6>
        <a:srgbClr val="C51E0D"/>
      </a:accent6>
      <a:hlink>
        <a:srgbClr val="003A32"/>
      </a:hlink>
      <a:folHlink>
        <a:srgbClr val="00B0F0"/>
      </a:folHlink>
    </a:clrScheme>
    <a:fontScheme name="LandboNord">
      <a:majorFont>
        <a:latin typeface="NeoSans"/>
        <a:ea typeface=""/>
        <a:cs typeface=""/>
      </a:majorFont>
      <a:minorFont>
        <a:latin typeface="Neo Sans Std"/>
        <a:ea typeface=""/>
        <a:cs typeface=""/>
      </a:minorFont>
    </a:fontScheme>
    <a:fmtScheme name="Diskrete udfyldning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N standard" id="{3C455334-3571-45A3-B841-8560E49BE1A6}" vid="{7DCDB01C-C90C-4AF5-91E5-25DE6B9C2C4A}"/>
    </a:ext>
  </a:extLst>
</a:theme>
</file>

<file path=ppt/theme/theme5.xml><?xml version="1.0" encoding="utf-8"?>
<a:theme xmlns:a="http://schemas.openxmlformats.org/drawingml/2006/main" name="7_Brugerdefineret design">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skabelon-landbosyd (2)" id="{A8464490-EC94-4B08-87C4-BABD4BD9EFDE}" vid="{AFFBD482-FB04-4519-A639-9CA587D01A3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2713</Words>
  <Application>Microsoft Office PowerPoint</Application>
  <PresentationFormat>Brugerdefineret</PresentationFormat>
  <Paragraphs>197</Paragraphs>
  <Slides>18</Slides>
  <Notes>17</Notes>
  <HiddenSlides>0</HiddenSlides>
  <MMClips>0</MMClips>
  <ScaleCrop>false</ScaleCrop>
  <HeadingPairs>
    <vt:vector size="8" baseType="variant">
      <vt:variant>
        <vt:lpstr>Benyttede skrifttyper</vt:lpstr>
      </vt:variant>
      <vt:variant>
        <vt:i4>9</vt:i4>
      </vt:variant>
      <vt:variant>
        <vt:lpstr>Tema</vt:lpstr>
      </vt:variant>
      <vt:variant>
        <vt:i4>5</vt:i4>
      </vt:variant>
      <vt:variant>
        <vt:lpstr>Integrerede OLE-servere</vt:lpstr>
      </vt:variant>
      <vt:variant>
        <vt:i4>1</vt:i4>
      </vt:variant>
      <vt:variant>
        <vt:lpstr>Slidetitler</vt:lpstr>
      </vt:variant>
      <vt:variant>
        <vt:i4>18</vt:i4>
      </vt:variant>
    </vt:vector>
  </HeadingPairs>
  <TitlesOfParts>
    <vt:vector size="33" baseType="lpstr">
      <vt:lpstr>Arial</vt:lpstr>
      <vt:lpstr>Arial Black</vt:lpstr>
      <vt:lpstr>Calibri</vt:lpstr>
      <vt:lpstr>Georgia</vt:lpstr>
      <vt:lpstr>McKinsey Sans</vt:lpstr>
      <vt:lpstr>Neo Sans Std</vt:lpstr>
      <vt:lpstr>NeoSans</vt:lpstr>
      <vt:lpstr>Verdana</vt:lpstr>
      <vt:lpstr>Wingdings 3</vt:lpstr>
      <vt:lpstr>SEGES Innovation</vt:lpstr>
      <vt:lpstr>Blank</vt:lpstr>
      <vt:lpstr>Adskillelsessider</vt:lpstr>
      <vt:lpstr>Standardsider</vt:lpstr>
      <vt:lpstr>7_Brugerdefineret design</vt:lpstr>
      <vt:lpstr>think-cell Slide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ESGreenTool  Introduktion af klimaværktøjet  og klimauddannelsen</dc:title>
  <dc:creator>Fiona Elizabeth Bruce</dc:creator>
  <cp:lastModifiedBy>Max Jørgensen</cp:lastModifiedBy>
  <cp:revision>207</cp:revision>
  <cp:lastPrinted>2022-09-22T13:22:21Z</cp:lastPrinted>
  <dcterms:created xsi:type="dcterms:W3CDTF">2022-02-02T15:00:49Z</dcterms:created>
  <dcterms:modified xsi:type="dcterms:W3CDTF">2022-11-17T12:24:21Z</dcterms:modified>
</cp:coreProperties>
</file>