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3F052-AD6C-45FE-8829-3C691A11A850}" v="9" dt="2024-08-05T15:35:56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08" y="960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F033F052-AD6C-45FE-8829-3C691A11A850}"/>
    <pc:docChg chg="custSel addSld modSld">
      <pc:chgData name="L K" userId="e4117d74aaad28f7" providerId="LiveId" clId="{F033F052-AD6C-45FE-8829-3C691A11A850}" dt="2024-08-05T15:37:58.131" v="59" actId="478"/>
      <pc:docMkLst>
        <pc:docMk/>
      </pc:docMkLst>
      <pc:sldChg chg="addSp delSp modSp mod">
        <pc:chgData name="L K" userId="e4117d74aaad28f7" providerId="LiveId" clId="{F033F052-AD6C-45FE-8829-3C691A11A850}" dt="2024-08-05T15:34:43.125" v="2"/>
        <pc:sldMkLst>
          <pc:docMk/>
          <pc:sldMk cId="3558985562" sldId="269"/>
        </pc:sldMkLst>
        <pc:spChg chg="mod">
          <ac:chgData name="L K" userId="e4117d74aaad28f7" providerId="LiveId" clId="{F033F052-AD6C-45FE-8829-3C691A11A850}" dt="2024-08-05T15:34:43.125" v="2"/>
          <ac:spMkLst>
            <pc:docMk/>
            <pc:sldMk cId="3558985562" sldId="269"/>
            <ac:spMk id="10" creationId="{5844CB6C-8C8F-94DD-4F50-DFDCF5DA6A03}"/>
          </ac:spMkLst>
        </pc:spChg>
        <pc:graphicFrameChg chg="add del mod">
          <ac:chgData name="L K" userId="e4117d74aaad28f7" providerId="LiveId" clId="{F033F052-AD6C-45FE-8829-3C691A11A850}" dt="2024-08-05T15:34:39.357" v="1" actId="478"/>
          <ac:graphicFrameMkLst>
            <pc:docMk/>
            <pc:sldMk cId="3558985562" sldId="269"/>
            <ac:graphicFrameMk id="2" creationId="{A1C8EC64-5560-C0C1-EB2A-976C8CFA3693}"/>
          </ac:graphicFrameMkLst>
        </pc:graphicFrameChg>
      </pc:sldChg>
      <pc:sldChg chg="addSp modSp mod">
        <pc:chgData name="L K" userId="e4117d74aaad28f7" providerId="LiveId" clId="{F033F052-AD6C-45FE-8829-3C691A11A850}" dt="2024-08-05T15:36:27.182" v="36" actId="1076"/>
        <pc:sldMkLst>
          <pc:docMk/>
          <pc:sldMk cId="920413659" sldId="270"/>
        </pc:sldMkLst>
        <pc:picChg chg="add mod">
          <ac:chgData name="L K" userId="e4117d74aaad28f7" providerId="LiveId" clId="{F033F052-AD6C-45FE-8829-3C691A11A850}" dt="2024-08-05T15:36:27.182" v="36" actId="1076"/>
          <ac:picMkLst>
            <pc:docMk/>
            <pc:sldMk cId="920413659" sldId="270"/>
            <ac:picMk id="3" creationId="{D0A46B9D-D5BE-7C5A-A5D6-44CB3DDCB584}"/>
          </ac:picMkLst>
        </pc:picChg>
      </pc:sldChg>
      <pc:sldChg chg="addSp delSp modSp new mod">
        <pc:chgData name="L K" userId="e4117d74aaad28f7" providerId="LiveId" clId="{F033F052-AD6C-45FE-8829-3C691A11A850}" dt="2024-08-05T15:37:58.131" v="59" actId="478"/>
        <pc:sldMkLst>
          <pc:docMk/>
          <pc:sldMk cId="1492617855" sldId="271"/>
        </pc:sldMkLst>
        <pc:spChg chg="del">
          <ac:chgData name="L K" userId="e4117d74aaad28f7" providerId="LiveId" clId="{F033F052-AD6C-45FE-8829-3C691A11A850}" dt="2024-08-05T15:37:58.131" v="59" actId="478"/>
          <ac:spMkLst>
            <pc:docMk/>
            <pc:sldMk cId="1492617855" sldId="271"/>
            <ac:spMk id="2" creationId="{017BF389-9409-40B8-CACA-36C4E6ACDF7C}"/>
          </ac:spMkLst>
        </pc:spChg>
        <pc:picChg chg="add mod">
          <ac:chgData name="L K" userId="e4117d74aaad28f7" providerId="LiveId" clId="{F033F052-AD6C-45FE-8829-3C691A11A850}" dt="2024-08-05T15:36:34.738" v="39" actId="1076"/>
          <ac:picMkLst>
            <pc:docMk/>
            <pc:sldMk cId="1492617855" sldId="271"/>
            <ac:picMk id="4" creationId="{081C9A52-5CFB-CDEC-CB4D-6A3C9C4BEF40}"/>
          </ac:picMkLst>
        </pc:picChg>
      </pc:sldChg>
      <pc:sldChg chg="addSp delSp modSp new mod">
        <pc:chgData name="L K" userId="e4117d74aaad28f7" providerId="LiveId" clId="{F033F052-AD6C-45FE-8829-3C691A11A850}" dt="2024-08-05T15:37:56.282" v="58" actId="478"/>
        <pc:sldMkLst>
          <pc:docMk/>
          <pc:sldMk cId="999150912" sldId="272"/>
        </pc:sldMkLst>
        <pc:spChg chg="del">
          <ac:chgData name="L K" userId="e4117d74aaad28f7" providerId="LiveId" clId="{F033F052-AD6C-45FE-8829-3C691A11A850}" dt="2024-08-05T15:37:56.282" v="58" actId="478"/>
          <ac:spMkLst>
            <pc:docMk/>
            <pc:sldMk cId="999150912" sldId="272"/>
            <ac:spMk id="2" creationId="{9B90C387-0749-411D-40E3-ECD4EF94940E}"/>
          </ac:spMkLst>
        </pc:spChg>
        <pc:picChg chg="add mod">
          <ac:chgData name="L K" userId="e4117d74aaad28f7" providerId="LiveId" clId="{F033F052-AD6C-45FE-8829-3C691A11A850}" dt="2024-08-05T15:36:50.033" v="41" actId="1076"/>
          <ac:picMkLst>
            <pc:docMk/>
            <pc:sldMk cId="999150912" sldId="272"/>
            <ac:picMk id="4" creationId="{2F26CF2E-58F0-E2FE-7CE8-90074E54F53A}"/>
          </ac:picMkLst>
        </pc:picChg>
      </pc:sldChg>
      <pc:sldChg chg="addSp delSp modSp new mod">
        <pc:chgData name="L K" userId="e4117d74aaad28f7" providerId="LiveId" clId="{F033F052-AD6C-45FE-8829-3C691A11A850}" dt="2024-08-05T15:37:54.879" v="57" actId="478"/>
        <pc:sldMkLst>
          <pc:docMk/>
          <pc:sldMk cId="2511839352" sldId="273"/>
        </pc:sldMkLst>
        <pc:spChg chg="del">
          <ac:chgData name="L K" userId="e4117d74aaad28f7" providerId="LiveId" clId="{F033F052-AD6C-45FE-8829-3C691A11A850}" dt="2024-08-05T15:37:54.879" v="57" actId="478"/>
          <ac:spMkLst>
            <pc:docMk/>
            <pc:sldMk cId="2511839352" sldId="273"/>
            <ac:spMk id="2" creationId="{070169B3-9F28-F453-617B-AAA91C98AA03}"/>
          </ac:spMkLst>
        </pc:spChg>
        <pc:picChg chg="add mod">
          <ac:chgData name="L K" userId="e4117d74aaad28f7" providerId="LiveId" clId="{F033F052-AD6C-45FE-8829-3C691A11A850}" dt="2024-08-05T15:37:06.005" v="45" actId="1076"/>
          <ac:picMkLst>
            <pc:docMk/>
            <pc:sldMk cId="2511839352" sldId="273"/>
            <ac:picMk id="4" creationId="{2C5793CE-0039-C5A3-7F3F-19BAEDB4DAF2}"/>
          </ac:picMkLst>
        </pc:picChg>
      </pc:sldChg>
      <pc:sldChg chg="addSp delSp modSp new mod">
        <pc:chgData name="L K" userId="e4117d74aaad28f7" providerId="LiveId" clId="{F033F052-AD6C-45FE-8829-3C691A11A850}" dt="2024-08-05T15:37:53.451" v="56" actId="478"/>
        <pc:sldMkLst>
          <pc:docMk/>
          <pc:sldMk cId="2109581253" sldId="274"/>
        </pc:sldMkLst>
        <pc:spChg chg="del">
          <ac:chgData name="L K" userId="e4117d74aaad28f7" providerId="LiveId" clId="{F033F052-AD6C-45FE-8829-3C691A11A850}" dt="2024-08-05T15:37:53.451" v="56" actId="478"/>
          <ac:spMkLst>
            <pc:docMk/>
            <pc:sldMk cId="2109581253" sldId="274"/>
            <ac:spMk id="2" creationId="{0477768E-0866-8907-A62F-414CC1864588}"/>
          </ac:spMkLst>
        </pc:spChg>
        <pc:picChg chg="add mod">
          <ac:chgData name="L K" userId="e4117d74aaad28f7" providerId="LiveId" clId="{F033F052-AD6C-45FE-8829-3C691A11A850}" dt="2024-08-05T15:37:12.430" v="46" actId="1076"/>
          <ac:picMkLst>
            <pc:docMk/>
            <pc:sldMk cId="2109581253" sldId="274"/>
            <ac:picMk id="4" creationId="{A72C70CA-4943-7FE9-0A60-6EF6980A6BE0}"/>
          </ac:picMkLst>
        </pc:picChg>
      </pc:sldChg>
      <pc:sldChg chg="addSp delSp modSp new mod">
        <pc:chgData name="L K" userId="e4117d74aaad28f7" providerId="LiveId" clId="{F033F052-AD6C-45FE-8829-3C691A11A850}" dt="2024-08-05T15:37:52.036" v="55" actId="478"/>
        <pc:sldMkLst>
          <pc:docMk/>
          <pc:sldMk cId="4198245577" sldId="275"/>
        </pc:sldMkLst>
        <pc:spChg chg="del">
          <ac:chgData name="L K" userId="e4117d74aaad28f7" providerId="LiveId" clId="{F033F052-AD6C-45FE-8829-3C691A11A850}" dt="2024-08-05T15:37:52.036" v="55" actId="478"/>
          <ac:spMkLst>
            <pc:docMk/>
            <pc:sldMk cId="4198245577" sldId="275"/>
            <ac:spMk id="2" creationId="{672F6431-9458-2E03-270B-CA06018F1A90}"/>
          </ac:spMkLst>
        </pc:spChg>
        <pc:picChg chg="add mod">
          <ac:chgData name="L K" userId="e4117d74aaad28f7" providerId="LiveId" clId="{F033F052-AD6C-45FE-8829-3C691A11A850}" dt="2024-08-05T15:37:20.288" v="48" actId="1076"/>
          <ac:picMkLst>
            <pc:docMk/>
            <pc:sldMk cId="4198245577" sldId="275"/>
            <ac:picMk id="4" creationId="{1850CB71-A619-ED02-8644-ABBC1D7FC5AA}"/>
          </ac:picMkLst>
        </pc:picChg>
      </pc:sldChg>
      <pc:sldChg chg="addSp delSp modSp new mod">
        <pc:chgData name="L K" userId="e4117d74aaad28f7" providerId="LiveId" clId="{F033F052-AD6C-45FE-8829-3C691A11A850}" dt="2024-08-05T15:37:50.602" v="54" actId="478"/>
        <pc:sldMkLst>
          <pc:docMk/>
          <pc:sldMk cId="1892516925" sldId="276"/>
        </pc:sldMkLst>
        <pc:spChg chg="del">
          <ac:chgData name="L K" userId="e4117d74aaad28f7" providerId="LiveId" clId="{F033F052-AD6C-45FE-8829-3C691A11A850}" dt="2024-08-05T15:37:50.602" v="54" actId="478"/>
          <ac:spMkLst>
            <pc:docMk/>
            <pc:sldMk cId="1892516925" sldId="276"/>
            <ac:spMk id="2" creationId="{168C739C-63E0-0B5F-A3A2-5E2C51548D6F}"/>
          </ac:spMkLst>
        </pc:spChg>
        <pc:picChg chg="add mod">
          <ac:chgData name="L K" userId="e4117d74aaad28f7" providerId="LiveId" clId="{F033F052-AD6C-45FE-8829-3C691A11A850}" dt="2024-08-05T15:37:27.839" v="50" actId="1076"/>
          <ac:picMkLst>
            <pc:docMk/>
            <pc:sldMk cId="1892516925" sldId="276"/>
            <ac:picMk id="4" creationId="{DB149799-E968-F3FD-FAFF-6FFF4CD32BC3}"/>
          </ac:picMkLst>
        </pc:picChg>
      </pc:sldChg>
      <pc:sldChg chg="addSp delSp modSp new mod">
        <pc:chgData name="L K" userId="e4117d74aaad28f7" providerId="LiveId" clId="{F033F052-AD6C-45FE-8829-3C691A11A850}" dt="2024-08-05T15:37:48.701" v="53" actId="478"/>
        <pc:sldMkLst>
          <pc:docMk/>
          <pc:sldMk cId="355809259" sldId="277"/>
        </pc:sldMkLst>
        <pc:spChg chg="del">
          <ac:chgData name="L K" userId="e4117d74aaad28f7" providerId="LiveId" clId="{F033F052-AD6C-45FE-8829-3C691A11A850}" dt="2024-08-05T15:37:48.701" v="53" actId="478"/>
          <ac:spMkLst>
            <pc:docMk/>
            <pc:sldMk cId="355809259" sldId="277"/>
            <ac:spMk id="2" creationId="{2D12F1B6-B9A2-9B37-3DF3-CB9830BB3465}"/>
          </ac:spMkLst>
        </pc:spChg>
        <pc:picChg chg="add mod">
          <ac:chgData name="L K" userId="e4117d74aaad28f7" providerId="LiveId" clId="{F033F052-AD6C-45FE-8829-3C691A11A850}" dt="2024-08-05T15:37:33.657" v="52" actId="1076"/>
          <ac:picMkLst>
            <pc:docMk/>
            <pc:sldMk cId="355809259" sldId="277"/>
            <ac:picMk id="4" creationId="{1585AB5D-6850-46CF-83EA-C968F1C2EE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10. Balance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D0A46B9D-D5BE-7C5A-A5D6-44CB3DDCB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36" y="438150"/>
            <a:ext cx="9097540" cy="52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081C9A52-5CFB-CDEC-CB4D-6A3C9C4B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3" y="1202942"/>
            <a:ext cx="8069166" cy="39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1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F26CF2E-58F0-E2FE-7CE8-90074E54F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58" y="725214"/>
            <a:ext cx="6960496" cy="49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5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C5793CE-0039-C5A3-7F3F-19BAEDB4D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81" y="561072"/>
            <a:ext cx="6617850" cy="52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A72C70CA-4943-7FE9-0A60-6EF6980A6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02" y="365125"/>
            <a:ext cx="49408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1850CB71-A619-ED02-8644-ABBC1D7FC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2" y="646386"/>
            <a:ext cx="10951268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DB149799-E968-F3FD-FAFF-6FFF4CD32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5" y="843455"/>
            <a:ext cx="10738782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algebra&#10;&#10;Automatisk genereret beskrivelse">
            <a:extLst>
              <a:ext uri="{FF2B5EF4-FFF2-40B4-BE49-F238E27FC236}">
                <a16:creationId xmlns:a16="http://schemas.microsoft.com/office/drawing/2014/main" id="{1585AB5D-6850-46CF-83EA-C968F1C2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6" y="693682"/>
            <a:ext cx="10696080" cy="4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259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</TotalTime>
  <Words>111</Words>
  <Application>Microsoft Office PowerPoint</Application>
  <PresentationFormat>Brugerdefineret</PresentationFormat>
  <Paragraphs>11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5</cp:revision>
  <dcterms:created xsi:type="dcterms:W3CDTF">2022-06-15T09:13:14Z</dcterms:created>
  <dcterms:modified xsi:type="dcterms:W3CDTF">2024-08-05T15:38:02Z</dcterms:modified>
</cp:coreProperties>
</file>