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4"/>
  </p:notesMasterIdLst>
  <p:handoutMasterIdLst>
    <p:handoutMasterId r:id="rId15"/>
  </p:handoutMasterIdLst>
  <p:sldIdLst>
    <p:sldId id="267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4BD20-A157-40C3-ACB1-8715E232DC44}" v="11" dt="2022-06-15T14:33:1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50" y="108"/>
      </p:cViewPr>
      <p:guideLst>
        <p:guide orient="horz" pos="276"/>
        <p:guide orient="horz" pos="979"/>
        <p:guide orient="horz" pos="3997"/>
        <p:guide orient="horz" pos="870"/>
        <p:guide orient="horz" pos="3793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Kruse Kessler" userId="6b417a6f-556a-4f37-89fc-905c4bc89d94" providerId="ADAL" clId="{62E4BD20-A157-40C3-ACB1-8715E232DC44}"/>
    <pc:docChg chg="custSel addSld modSld modMainMaster">
      <pc:chgData name="Lene Kruse Kessler" userId="6b417a6f-556a-4f37-89fc-905c4bc89d94" providerId="ADAL" clId="{62E4BD20-A157-40C3-ACB1-8715E232DC44}" dt="2022-06-15T14:33:28.651" v="163" actId="1036"/>
      <pc:docMkLst>
        <pc:docMk/>
      </pc:docMkLst>
      <pc:sldChg chg="addSp delSp modSp mod">
        <pc:chgData name="Lene Kruse Kessler" userId="6b417a6f-556a-4f37-89fc-905c4bc89d94" providerId="ADAL" clId="{62E4BD20-A157-40C3-ACB1-8715E232DC44}" dt="2022-06-15T14:28:40.769" v="27" actId="1035"/>
        <pc:sldMkLst>
          <pc:docMk/>
          <pc:sldMk cId="518206972" sldId="268"/>
        </pc:sldMkLst>
        <pc:spChg chg="del">
          <ac:chgData name="Lene Kruse Kessler" userId="6b417a6f-556a-4f37-89fc-905c4bc89d94" providerId="ADAL" clId="{62E4BD20-A157-40C3-ACB1-8715E232DC44}" dt="2022-06-15T14:26:16.328" v="4" actId="478"/>
          <ac:spMkLst>
            <pc:docMk/>
            <pc:sldMk cId="518206972" sldId="268"/>
            <ac:spMk id="2" creationId="{ADC3CCD9-EE37-461F-8EA0-1FB4FD250D7C}"/>
          </ac:spMkLst>
        </pc:spChg>
        <pc:picChg chg="add mod">
          <ac:chgData name="Lene Kruse Kessler" userId="6b417a6f-556a-4f37-89fc-905c4bc89d94" providerId="ADAL" clId="{62E4BD20-A157-40C3-ACB1-8715E232DC44}" dt="2022-06-15T14:28:40.769" v="27" actId="1035"/>
          <ac:picMkLst>
            <pc:docMk/>
            <pc:sldMk cId="518206972" sldId="268"/>
            <ac:picMk id="3" creationId="{06620F12-C7E5-4ACB-A9CE-B726EC42BF51}"/>
          </ac:picMkLst>
        </pc:picChg>
      </pc:sldChg>
      <pc:sldChg chg="addSp modSp add mod">
        <pc:chgData name="Lene Kruse Kessler" userId="6b417a6f-556a-4f37-89fc-905c4bc89d94" providerId="ADAL" clId="{62E4BD20-A157-40C3-ACB1-8715E232DC44}" dt="2022-06-15T14:29:14.525" v="36" actId="1035"/>
        <pc:sldMkLst>
          <pc:docMk/>
          <pc:sldMk cId="466526683" sldId="269"/>
        </pc:sldMkLst>
        <pc:picChg chg="add mod">
          <ac:chgData name="Lene Kruse Kessler" userId="6b417a6f-556a-4f37-89fc-905c4bc89d94" providerId="ADAL" clId="{62E4BD20-A157-40C3-ACB1-8715E232DC44}" dt="2022-06-15T14:29:14.525" v="36" actId="1035"/>
          <ac:picMkLst>
            <pc:docMk/>
            <pc:sldMk cId="466526683" sldId="269"/>
            <ac:picMk id="2" creationId="{A49DB1B4-96EB-4134-8C0F-1466CD3F9F09}"/>
          </ac:picMkLst>
        </pc:picChg>
      </pc:sldChg>
      <pc:sldChg chg="addSp modSp add mod">
        <pc:chgData name="Lene Kruse Kessler" userId="6b417a6f-556a-4f37-89fc-905c4bc89d94" providerId="ADAL" clId="{62E4BD20-A157-40C3-ACB1-8715E232DC44}" dt="2022-06-15T14:30:14.456" v="52" actId="1037"/>
        <pc:sldMkLst>
          <pc:docMk/>
          <pc:sldMk cId="1409707819" sldId="270"/>
        </pc:sldMkLst>
        <pc:picChg chg="add mod">
          <ac:chgData name="Lene Kruse Kessler" userId="6b417a6f-556a-4f37-89fc-905c4bc89d94" providerId="ADAL" clId="{62E4BD20-A157-40C3-ACB1-8715E232DC44}" dt="2022-06-15T14:30:14.456" v="52" actId="1037"/>
          <ac:picMkLst>
            <pc:docMk/>
            <pc:sldMk cId="1409707819" sldId="270"/>
            <ac:picMk id="2" creationId="{9A2704AB-F30E-4460-81C3-1A58E9908386}"/>
          </ac:picMkLst>
        </pc:picChg>
      </pc:sldChg>
      <pc:sldChg chg="addSp modSp add mod">
        <pc:chgData name="Lene Kruse Kessler" userId="6b417a6f-556a-4f37-89fc-905c4bc89d94" providerId="ADAL" clId="{62E4BD20-A157-40C3-ACB1-8715E232DC44}" dt="2022-06-15T14:30:40.466" v="56" actId="1035"/>
        <pc:sldMkLst>
          <pc:docMk/>
          <pc:sldMk cId="3037799255" sldId="271"/>
        </pc:sldMkLst>
        <pc:picChg chg="add mod">
          <ac:chgData name="Lene Kruse Kessler" userId="6b417a6f-556a-4f37-89fc-905c4bc89d94" providerId="ADAL" clId="{62E4BD20-A157-40C3-ACB1-8715E232DC44}" dt="2022-06-15T14:30:40.466" v="56" actId="1035"/>
          <ac:picMkLst>
            <pc:docMk/>
            <pc:sldMk cId="3037799255" sldId="271"/>
            <ac:picMk id="2" creationId="{49D175F3-F25E-459B-B369-79DCDDC8C094}"/>
          </ac:picMkLst>
        </pc:picChg>
      </pc:sldChg>
      <pc:sldChg chg="addSp modSp add mod">
        <pc:chgData name="Lene Kruse Kessler" userId="6b417a6f-556a-4f37-89fc-905c4bc89d94" providerId="ADAL" clId="{62E4BD20-A157-40C3-ACB1-8715E232DC44}" dt="2022-06-15T14:31:40.098" v="94" actId="14100"/>
        <pc:sldMkLst>
          <pc:docMk/>
          <pc:sldMk cId="2551830828" sldId="272"/>
        </pc:sldMkLst>
        <pc:picChg chg="add mod">
          <ac:chgData name="Lene Kruse Kessler" userId="6b417a6f-556a-4f37-89fc-905c4bc89d94" providerId="ADAL" clId="{62E4BD20-A157-40C3-ACB1-8715E232DC44}" dt="2022-06-15T14:31:40.098" v="94" actId="14100"/>
          <ac:picMkLst>
            <pc:docMk/>
            <pc:sldMk cId="2551830828" sldId="272"/>
            <ac:picMk id="2" creationId="{ECC6FDF8-7834-47D2-A8AC-4C53113B8153}"/>
          </ac:picMkLst>
        </pc:picChg>
      </pc:sldChg>
      <pc:sldChg chg="addSp delSp modSp new mod">
        <pc:chgData name="Lene Kruse Kessler" userId="6b417a6f-556a-4f37-89fc-905c4bc89d94" providerId="ADAL" clId="{62E4BD20-A157-40C3-ACB1-8715E232DC44}" dt="2022-06-15T14:31:07.297" v="66" actId="1035"/>
        <pc:sldMkLst>
          <pc:docMk/>
          <pc:sldMk cId="2150122048" sldId="273"/>
        </pc:sldMkLst>
        <pc:spChg chg="del">
          <ac:chgData name="Lene Kruse Kessler" userId="6b417a6f-556a-4f37-89fc-905c4bc89d94" providerId="ADAL" clId="{62E4BD20-A157-40C3-ACB1-8715E232DC44}" dt="2022-06-15T14:26:45.679" v="10" actId="478"/>
          <ac:spMkLst>
            <pc:docMk/>
            <pc:sldMk cId="2150122048" sldId="273"/>
            <ac:spMk id="2" creationId="{79AE81B3-983F-4BF8-B27C-30C59BAAF2DD}"/>
          </ac:spMkLst>
        </pc:spChg>
        <pc:picChg chg="add mod">
          <ac:chgData name="Lene Kruse Kessler" userId="6b417a6f-556a-4f37-89fc-905c4bc89d94" providerId="ADAL" clId="{62E4BD20-A157-40C3-ACB1-8715E232DC44}" dt="2022-06-15T14:31:07.297" v="66" actId="1035"/>
          <ac:picMkLst>
            <pc:docMk/>
            <pc:sldMk cId="2150122048" sldId="273"/>
            <ac:picMk id="3" creationId="{259B08D4-B777-4A24-A9A8-57E11610CB6D}"/>
          </ac:picMkLst>
        </pc:picChg>
      </pc:sldChg>
      <pc:sldChg chg="addSp modSp new mod">
        <pc:chgData name="Lene Kruse Kessler" userId="6b417a6f-556a-4f37-89fc-905c4bc89d94" providerId="ADAL" clId="{62E4BD20-A157-40C3-ACB1-8715E232DC44}" dt="2022-06-15T14:31:53.595" v="103" actId="1035"/>
        <pc:sldMkLst>
          <pc:docMk/>
          <pc:sldMk cId="2221138269" sldId="274"/>
        </pc:sldMkLst>
        <pc:picChg chg="add mod">
          <ac:chgData name="Lene Kruse Kessler" userId="6b417a6f-556a-4f37-89fc-905c4bc89d94" providerId="ADAL" clId="{62E4BD20-A157-40C3-ACB1-8715E232DC44}" dt="2022-06-15T14:31:53.595" v="103" actId="1035"/>
          <ac:picMkLst>
            <pc:docMk/>
            <pc:sldMk cId="2221138269" sldId="274"/>
            <ac:picMk id="2" creationId="{3FB55166-FCB9-4E57-9851-D5A059EEB424}"/>
          </ac:picMkLst>
        </pc:picChg>
      </pc:sldChg>
      <pc:sldChg chg="addSp modSp new mod">
        <pc:chgData name="Lene Kruse Kessler" userId="6b417a6f-556a-4f37-89fc-905c4bc89d94" providerId="ADAL" clId="{62E4BD20-A157-40C3-ACB1-8715E232DC44}" dt="2022-06-15T14:32:30.474" v="134" actId="1036"/>
        <pc:sldMkLst>
          <pc:docMk/>
          <pc:sldMk cId="103886852" sldId="275"/>
        </pc:sldMkLst>
        <pc:picChg chg="add mod">
          <ac:chgData name="Lene Kruse Kessler" userId="6b417a6f-556a-4f37-89fc-905c4bc89d94" providerId="ADAL" clId="{62E4BD20-A157-40C3-ACB1-8715E232DC44}" dt="2022-06-15T14:32:30.474" v="134" actId="1036"/>
          <ac:picMkLst>
            <pc:docMk/>
            <pc:sldMk cId="103886852" sldId="275"/>
            <ac:picMk id="2" creationId="{9D26E353-7F98-4837-ADA4-18BC8F692B2B}"/>
          </ac:picMkLst>
        </pc:picChg>
      </pc:sldChg>
      <pc:sldChg chg="addSp modSp new">
        <pc:chgData name="Lene Kruse Kessler" userId="6b417a6f-556a-4f37-89fc-905c4bc89d94" providerId="ADAL" clId="{62E4BD20-A157-40C3-ACB1-8715E232DC44}" dt="2022-06-15T14:32:42.350" v="135"/>
        <pc:sldMkLst>
          <pc:docMk/>
          <pc:sldMk cId="3642630812" sldId="276"/>
        </pc:sldMkLst>
        <pc:picChg chg="add mod">
          <ac:chgData name="Lene Kruse Kessler" userId="6b417a6f-556a-4f37-89fc-905c4bc89d94" providerId="ADAL" clId="{62E4BD20-A157-40C3-ACB1-8715E232DC44}" dt="2022-06-15T14:32:42.350" v="135"/>
          <ac:picMkLst>
            <pc:docMk/>
            <pc:sldMk cId="3642630812" sldId="276"/>
            <ac:picMk id="2" creationId="{AE311004-1F19-408A-BC73-0B7B2121E065}"/>
          </ac:picMkLst>
        </pc:picChg>
      </pc:sldChg>
      <pc:sldChg chg="addSp modSp new mod">
        <pc:chgData name="Lene Kruse Kessler" userId="6b417a6f-556a-4f37-89fc-905c4bc89d94" providerId="ADAL" clId="{62E4BD20-A157-40C3-ACB1-8715E232DC44}" dt="2022-06-15T14:33:05.547" v="146" actId="1035"/>
        <pc:sldMkLst>
          <pc:docMk/>
          <pc:sldMk cId="1038539790" sldId="277"/>
        </pc:sldMkLst>
        <pc:picChg chg="add mod">
          <ac:chgData name="Lene Kruse Kessler" userId="6b417a6f-556a-4f37-89fc-905c4bc89d94" providerId="ADAL" clId="{62E4BD20-A157-40C3-ACB1-8715E232DC44}" dt="2022-06-15T14:33:05.547" v="146" actId="1035"/>
          <ac:picMkLst>
            <pc:docMk/>
            <pc:sldMk cId="1038539790" sldId="277"/>
            <ac:picMk id="2" creationId="{07B08C0B-A0DC-4D7E-A5D6-F2720F3ED5E4}"/>
          </ac:picMkLst>
        </pc:picChg>
      </pc:sldChg>
      <pc:sldChg chg="addSp modSp new mod">
        <pc:chgData name="Lene Kruse Kessler" userId="6b417a6f-556a-4f37-89fc-905c4bc89d94" providerId="ADAL" clId="{62E4BD20-A157-40C3-ACB1-8715E232DC44}" dt="2022-06-15T14:33:28.651" v="163" actId="1036"/>
        <pc:sldMkLst>
          <pc:docMk/>
          <pc:sldMk cId="797779292" sldId="278"/>
        </pc:sldMkLst>
        <pc:picChg chg="add mod">
          <ac:chgData name="Lene Kruse Kessler" userId="6b417a6f-556a-4f37-89fc-905c4bc89d94" providerId="ADAL" clId="{62E4BD20-A157-40C3-ACB1-8715E232DC44}" dt="2022-06-15T14:33:28.651" v="163" actId="1036"/>
          <ac:picMkLst>
            <pc:docMk/>
            <pc:sldMk cId="797779292" sldId="278"/>
            <ac:picMk id="2" creationId="{C94BFEBB-C8C3-4015-A142-9D746537C23C}"/>
          </ac:picMkLst>
        </pc:picChg>
      </pc:sldChg>
      <pc:sldMasterChg chg="modSp mod modSldLayout">
        <pc:chgData name="Lene Kruse Kessler" userId="6b417a6f-556a-4f37-89fc-905c4bc89d94" providerId="ADAL" clId="{62E4BD20-A157-40C3-ACB1-8715E232DC44}" dt="2022-06-15T14:27:32.324" v="11" actId="478"/>
        <pc:sldMasterMkLst>
          <pc:docMk/>
          <pc:sldMasterMk cId="551831889" sldId="2147483726"/>
        </pc:sldMasterMkLst>
        <pc:spChg chg="mod">
          <ac:chgData name="Lene Kruse Kessler" userId="6b417a6f-556a-4f37-89fc-905c4bc89d94" providerId="ADAL" clId="{62E4BD20-A157-40C3-ACB1-8715E232DC44}" dt="2022-06-15T14:25:02.537" v="3" actId="108"/>
          <ac:spMkLst>
            <pc:docMk/>
            <pc:sldMasterMk cId="551831889" sldId="2147483726"/>
            <ac:spMk id="11" creationId="{4A880350-DCCF-4281-9FA5-678DD04BFC54}"/>
          </ac:spMkLst>
        </pc:spChg>
        <pc:sldLayoutChg chg="delSp mod">
          <pc:chgData name="Lene Kruse Kessler" userId="6b417a6f-556a-4f37-89fc-905c4bc89d94" providerId="ADAL" clId="{62E4BD20-A157-40C3-ACB1-8715E232DC44}" dt="2022-06-15T14:27:32.324" v="11" actId="478"/>
          <pc:sldLayoutMkLst>
            <pc:docMk/>
            <pc:sldMasterMk cId="551831889" sldId="2147483726"/>
            <pc:sldLayoutMk cId="0" sldId="2147483735"/>
          </pc:sldLayoutMkLst>
          <pc:spChg chg="del">
            <ac:chgData name="Lene Kruse Kessler" userId="6b417a6f-556a-4f37-89fc-905c4bc89d94" providerId="ADAL" clId="{62E4BD20-A157-40C3-ACB1-8715E232DC44}" dt="2022-06-15T14:27:32.324" v="11" actId="478"/>
            <ac:spMkLst>
              <pc:docMk/>
              <pc:sldMasterMk cId="551831889" sldId="2147483726"/>
              <pc:sldLayoutMk cId="0" sldId="2147483735"/>
              <ac:spMk id="2" creationId="{A0AE0D76-80E0-4B69-BD94-48601CA331F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28-06-2022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471179" y="5985248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28-06-2022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4A880350-DCCF-4281-9FA5-678DD04BFC54}"/>
              </a:ext>
            </a:extLst>
          </p:cNvPr>
          <p:cNvSpPr/>
          <p:nvPr userDrawn="1"/>
        </p:nvSpPr>
        <p:spPr>
          <a:xfrm>
            <a:off x="453109" y="6223933"/>
            <a:ext cx="352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</a:rPr>
              <a:t>Grundbog for sprøjteførere 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da-DK" sz="1000" dirty="0">
                <a:solidFill>
                  <a:schemeClr val="tx1"/>
                </a:solidFill>
              </a:rPr>
              <a:t> kap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</a:t>
            </a:r>
            <a:r>
              <a:rPr lang="da-DK" sz="1000" dirty="0">
                <a:solidFill>
                  <a:schemeClr val="tx1"/>
                </a:solidFill>
              </a:rPr>
              <a:t>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DC732A5-F4B4-44FA-8009-49821B506841}"/>
              </a:ext>
            </a:extLst>
          </p:cNvPr>
          <p:cNvSpPr/>
          <p:nvPr userDrawn="1"/>
        </p:nvSpPr>
        <p:spPr>
          <a:xfrm>
            <a:off x="5483336" y="6505960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ob@seges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58AF48BF-BF70-40B6-9D20-2F11B8E8F173}"/>
              </a:ext>
            </a:extLst>
          </p:cNvPr>
          <p:cNvSpPr txBox="1"/>
          <p:nvPr/>
        </p:nvSpPr>
        <p:spPr>
          <a:xfrm>
            <a:off x="1563073" y="1578652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pPr algn="ctr"/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1E73CF3-5C67-4442-8287-ECBFF8132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0" y="116540"/>
            <a:ext cx="4697034" cy="662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711D483-D698-407A-BE6B-679A5E42F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2968842" y="4776473"/>
            <a:ext cx="1149012" cy="2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311004-1F19-408A-BC73-0B7B2121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28" y="402073"/>
            <a:ext cx="4468755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B08C0B-A0DC-4D7E-A5D6-F2720F3E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8" y="592668"/>
            <a:ext cx="10890336" cy="513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4BFEBB-C8C3-4015-A142-9D746537C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12" y="522612"/>
            <a:ext cx="6910388" cy="51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6620F12-C7E5-4ACB-A9CE-B726EC42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06" y="263226"/>
            <a:ext cx="7200000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9DB1B4-96EB-4134-8C0F-1466CD3F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8" y="1049870"/>
            <a:ext cx="11421603" cy="39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A2704AB-F30E-4460-81C3-1A58E990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86" y="406400"/>
            <a:ext cx="10524189" cy="53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0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D175F3-F25E-459B-B369-79DCDDC8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218" y="281164"/>
            <a:ext cx="6187976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9B08D4-B777-4A24-A9A8-57E11610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572" y="366866"/>
            <a:ext cx="3743268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CC6FDF8-7834-47D2-A8AC-4C53113B8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282803"/>
            <a:ext cx="10124546" cy="53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3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FB55166-FCB9-4E57-9851-D5A059EEB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99" y="602601"/>
            <a:ext cx="893141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D26E353-7F98-4837-ADA4-18BC8F69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8" y="524934"/>
            <a:ext cx="10921556" cy="50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852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95</Words>
  <Application>Microsoft Office PowerPoint</Application>
  <PresentationFormat>Brugerdefineret</PresentationFormat>
  <Paragraphs>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Max Jørgensen</cp:lastModifiedBy>
  <cp:revision>4</cp:revision>
  <dcterms:created xsi:type="dcterms:W3CDTF">2022-06-15T09:13:14Z</dcterms:created>
  <dcterms:modified xsi:type="dcterms:W3CDTF">2022-06-28T12:38:40Z</dcterms:modified>
</cp:coreProperties>
</file>