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Lst>
  <p:notesMasterIdLst>
    <p:notesMasterId r:id="rId13"/>
  </p:notesMasterIdLst>
  <p:handoutMasterIdLst>
    <p:handoutMasterId r:id="rId14"/>
  </p:handoutMasterIdLst>
  <p:sldIdLst>
    <p:sldId id="265" r:id="rId2"/>
    <p:sldId id="263" r:id="rId3"/>
    <p:sldId id="267" r:id="rId4"/>
    <p:sldId id="266" r:id="rId5"/>
    <p:sldId id="274" r:id="rId6"/>
    <p:sldId id="268" r:id="rId7"/>
    <p:sldId id="270" r:id="rId8"/>
    <p:sldId id="271" r:id="rId9"/>
    <p:sldId id="272" r:id="rId10"/>
    <p:sldId id="273" r:id="rId11"/>
    <p:sldId id="269" r:id="rId12"/>
  </p:sldIdLst>
  <p:sldSz cx="12190413" cy="6858000"/>
  <p:notesSz cx="9926638" cy="679767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
          <p15:clr>
            <a:srgbClr val="A4A3A4"/>
          </p15:clr>
        </p15:guide>
        <p15:guide id="2" orient="horz" pos="979">
          <p15:clr>
            <a:srgbClr val="A4A3A4"/>
          </p15:clr>
        </p15:guide>
        <p15:guide id="3" orient="horz" pos="3997" userDrawn="1">
          <p15:clr>
            <a:srgbClr val="A4A3A4"/>
          </p15:clr>
        </p15:guide>
        <p15:guide id="4" orient="horz" pos="870">
          <p15:clr>
            <a:srgbClr val="A4A3A4"/>
          </p15:clr>
        </p15:guide>
        <p15:guide id="5" orient="horz" pos="3589">
          <p15:clr>
            <a:srgbClr val="A4A3A4"/>
          </p15:clr>
        </p15:guide>
        <p15:guide id="7" pos="349">
          <p15:clr>
            <a:srgbClr val="A4A3A4"/>
          </p15:clr>
        </p15:guide>
        <p15:guide id="8" pos="1440">
          <p15:clr>
            <a:srgbClr val="A4A3A4"/>
          </p15:clr>
        </p15:guide>
        <p15:guide id="9" pos="1538">
          <p15:clr>
            <a:srgbClr val="A4A3A4"/>
          </p15:clr>
        </p15:guide>
        <p15:guide id="10" pos="2616">
          <p15:clr>
            <a:srgbClr val="A4A3A4"/>
          </p15:clr>
        </p15:guide>
        <p15:guide id="11" pos="2712">
          <p15:clr>
            <a:srgbClr val="A4A3A4"/>
          </p15:clr>
        </p15:guide>
        <p15:guide id="12" pos="3798">
          <p15:clr>
            <a:srgbClr val="A4A3A4"/>
          </p15:clr>
        </p15:guide>
        <p15:guide id="13" pos="3888">
          <p15:clr>
            <a:srgbClr val="A4A3A4"/>
          </p15:clr>
        </p15:guide>
        <p15:guide id="14" pos="5064" userDrawn="1">
          <p15:clr>
            <a:srgbClr val="A4A3A4"/>
          </p15:clr>
        </p15:guide>
        <p15:guide id="15" pos="6162">
          <p15:clr>
            <a:srgbClr val="A4A3A4"/>
          </p15:clr>
        </p15:guide>
        <p15:guide id="16" pos="6246">
          <p15:clr>
            <a:srgbClr val="A4A3A4"/>
          </p15:clr>
        </p15:guide>
        <p15:guide id="17" pos="7333">
          <p15:clr>
            <a:srgbClr val="A4A3A4"/>
          </p15:clr>
        </p15:guide>
        <p15:guide id="18" pos="7"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471"/>
    <a:srgbClr val="FFFFFF"/>
    <a:srgbClr val="FFE79B"/>
    <a:srgbClr val="4B3E31"/>
    <a:srgbClr val="00435E"/>
    <a:srgbClr val="FFC828"/>
    <a:srgbClr val="ADCFBA"/>
    <a:srgbClr val="BF9C81"/>
    <a:srgbClr val="C8C7B2"/>
    <a:srgbClr val="889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5" autoAdjust="0"/>
  </p:normalViewPr>
  <p:slideViewPr>
    <p:cSldViewPr snapToGrid="0" snapToObjects="1" showGuides="1">
      <p:cViewPr>
        <p:scale>
          <a:sx n="100" d="100"/>
          <a:sy n="100" d="100"/>
        </p:scale>
        <p:origin x="264" y="384"/>
      </p:cViewPr>
      <p:guideLst>
        <p:guide orient="horz" pos="276"/>
        <p:guide orient="horz" pos="979"/>
        <p:guide orient="horz" pos="3997"/>
        <p:guide orient="horz" pos="870"/>
        <p:guide orient="horz" pos="3589"/>
        <p:guide pos="349"/>
        <p:guide pos="1440"/>
        <p:guide pos="1538"/>
        <p:guide pos="2616"/>
        <p:guide pos="2712"/>
        <p:guide pos="3798"/>
        <p:guide pos="3888"/>
        <p:guide pos="5064"/>
        <p:guide pos="6162"/>
        <p:guide pos="6246"/>
        <p:guide pos="7333"/>
        <p:guide pos="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1608" y="11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1D0A636B-339A-4D26-BD9F-0743507A8BA5}" type="datetimeFigureOut">
              <a:rPr lang="en-GB" smtClean="0"/>
              <a:t>14/12/2023</a:t>
            </a:fld>
            <a:endParaRPr lang="en-GB"/>
          </a:p>
        </p:txBody>
      </p:sp>
      <p:sp>
        <p:nvSpPr>
          <p:cNvPr id="4" name="Footer Placeholder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6C909004-5A13-4E89-9C6B-5A51303EFF0C}" type="datetimeFigureOut">
              <a:rPr lang="en-GB" smtClean="0"/>
              <a:t>14/12/2023</a:t>
            </a:fld>
            <a:endParaRPr lang="en-GB" dirty="0"/>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hyperlink" Target="https://seges.us11.list-manage.com/subscribe?u=8b820070eb4d72eb6f3885bd7&amp;id=8be669a01c" TargetMode="External"/><Relationship Id="rId2" Type="http://schemas.openxmlformats.org/officeDocument/2006/relationships/hyperlink" Target="https://www.linkedin.com/company/seges/mycompany/verification/" TargetMode="External"/><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s://www.seges.tv/" TargetMode="Externa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1_Forside - Fuldt billede og små bokse">
    <p:spTree>
      <p:nvGrpSpPr>
        <p:cNvPr id="1" name=""/>
        <p:cNvGrpSpPr/>
        <p:nvPr/>
      </p:nvGrpSpPr>
      <p:grpSpPr>
        <a:xfrm>
          <a:off x="0" y="0"/>
          <a:ext cx="0" cy="0"/>
          <a:chOff x="0" y="0"/>
          <a:chExt cx="0" cy="0"/>
        </a:xfrm>
      </p:grpSpPr>
      <p:pic>
        <p:nvPicPr>
          <p:cNvPr id="5" name="Billede 4" descr="Et billede, der indeholder udendørs, sky, mark, landskab&#10;&#10;Automatisk genereret beskrivelse">
            <a:extLst>
              <a:ext uri="{FF2B5EF4-FFF2-40B4-BE49-F238E27FC236}">
                <a16:creationId xmlns:a16="http://schemas.microsoft.com/office/drawing/2014/main" id="{ABFAF0D8-FAAC-686C-BAFB-691FB1846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53"/>
            <a:ext cx="12204000" cy="8136000"/>
          </a:xfrm>
          <a:prstGeom prst="rect">
            <a:avLst/>
          </a:prstGeom>
          <a:ln>
            <a:noFill/>
          </a:ln>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19188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10_Forside - Indsæt bille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22197E-37D3-D46A-35B3-36712481C5FB}"/>
              </a:ext>
            </a:extLst>
          </p:cNvPr>
          <p:cNvSpPr>
            <a:spLocks noGrp="1" noChangeAspect="1"/>
          </p:cNvSpPr>
          <p:nvPr>
            <p:ph type="pic" sz="quarter" idx="14" hasCustomPrompt="1"/>
          </p:nvPr>
        </p:nvSpPr>
        <p:spPr>
          <a:xfrm>
            <a:off x="0" y="-9525"/>
            <a:ext cx="12190413" cy="6867525"/>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fx </a:t>
            </a:r>
            <a:r>
              <a:rPr lang="da-DK" dirty="0"/>
              <a:t>Q:\SEGES Visuel identitet\</a:t>
            </a:r>
            <a:br>
              <a:rPr lang="da-DK" dirty="0"/>
            </a:br>
            <a:r>
              <a:rPr lang="da-DK" dirty="0"/>
              <a:t>PowerPoint/Skabeloner\Forsidebilleder til SEGES </a:t>
            </a:r>
            <a:r>
              <a:rPr lang="da-DK" dirty="0" err="1"/>
              <a:t>pptx</a:t>
            </a:r>
            <a:r>
              <a:rPr lang="da-DK" dirty="0"/>
              <a:t> </a:t>
            </a:r>
            <a:endParaRPr lang="da-DK" noProof="0" dirty="0"/>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1">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ln>
                  <a:noFill/>
                </a:ln>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5" name="Pladsholder til billede 7">
            <a:extLst>
              <a:ext uri="{FF2B5EF4-FFF2-40B4-BE49-F238E27FC236}">
                <a16:creationId xmlns:a16="http://schemas.microsoft.com/office/drawing/2014/main" id="{CD00ACC9-19AC-94C3-2C90-4252D84C603C}"/>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6" name="Pladsholder til billede 7">
            <a:extLst>
              <a:ext uri="{FF2B5EF4-FFF2-40B4-BE49-F238E27FC236}">
                <a16:creationId xmlns:a16="http://schemas.microsoft.com/office/drawing/2014/main" id="{69935812-216D-0EAD-E2B1-60448E5158B6}"/>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GUDP eller fondslogo her</a:t>
            </a:r>
          </a:p>
        </p:txBody>
      </p:sp>
      <p:sp>
        <p:nvSpPr>
          <p:cNvPr id="7" name="Pladsholder til billede 17">
            <a:extLst>
              <a:ext uri="{FF2B5EF4-FFF2-40B4-BE49-F238E27FC236}">
                <a16:creationId xmlns:a16="http://schemas.microsoft.com/office/drawing/2014/main" id="{A6E874BF-7543-2D29-800A-F16E5E59327D}"/>
              </a:ext>
            </a:extLst>
          </p:cNvPr>
          <p:cNvSpPr>
            <a:spLocks noGrp="1"/>
          </p:cNvSpPr>
          <p:nvPr>
            <p:ph type="pic" sz="quarter" idx="36" hasCustomPrompt="1"/>
          </p:nvPr>
        </p:nvSpPr>
        <p:spPr>
          <a:xfrm>
            <a:off x="10828545" y="6013832"/>
            <a:ext cx="856800" cy="360000"/>
          </a:xfrm>
        </p:spPr>
        <p:txBody>
          <a:bodyPr/>
          <a:lstStyle>
            <a:lvl1pPr marL="0" indent="0" algn="ctr">
              <a:buNone/>
              <a:defRPr sz="800">
                <a:solidFill>
                  <a:schemeClr val="bg2"/>
                </a:solidFill>
              </a:defRPr>
            </a:lvl1pPr>
          </a:lstStyle>
          <a:p>
            <a:r>
              <a:rPr lang="da-DK" dirty="0"/>
              <a:t>Placér mørkt eller lyst SEGES Innovation logo</a:t>
            </a:r>
          </a:p>
        </p:txBody>
      </p:sp>
    </p:spTree>
    <p:extLst>
      <p:ext uri="{BB962C8B-B14F-4D97-AF65-F5344CB8AC3E}">
        <p14:creationId xmlns:p14="http://schemas.microsoft.com/office/powerpoint/2010/main" val="3375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agsorde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485027-14F6-5E0A-7538-2903CDC2CA7B}"/>
              </a:ext>
            </a:extLst>
          </p:cNvPr>
          <p:cNvSpPr/>
          <p:nvPr userDrawn="1"/>
        </p:nvSpPr>
        <p:spPr>
          <a:xfrm>
            <a:off x="10756669" y="6001789"/>
            <a:ext cx="1255222" cy="51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6" name="Billede 5" descr="Et billede, der indeholder mønster, Symmetri, hvid, Grafik&#10;&#10;Automatisk genereret beskrivelse">
            <a:extLst>
              <a:ext uri="{FF2B5EF4-FFF2-40B4-BE49-F238E27FC236}">
                <a16:creationId xmlns:a16="http://schemas.microsoft.com/office/drawing/2014/main" id="{38CFD1B5-ECA6-CABD-DE5A-AC359BF7E5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63"/>
            <a:ext cx="12190413" cy="6857536"/>
          </a:xfrm>
          <a:prstGeom prst="rect">
            <a:avLst/>
          </a:prstGeom>
        </p:spPr>
      </p:pic>
      <p:sp>
        <p:nvSpPr>
          <p:cNvPr id="2" name="Title 1"/>
          <p:cNvSpPr>
            <a:spLocks noGrp="1"/>
          </p:cNvSpPr>
          <p:nvPr>
            <p:ph type="title" hasCustomPrompt="1"/>
          </p:nvPr>
        </p:nvSpPr>
        <p:spPr>
          <a:xfrm>
            <a:off x="529792" y="392885"/>
            <a:ext cx="5301509" cy="711638"/>
          </a:xfrm>
        </p:spPr>
        <p:txBody>
          <a:bodyPr/>
          <a:lstStyle>
            <a:lvl1pPr>
              <a:defRPr/>
            </a:lvl1pPr>
          </a:lstStyle>
          <a:p>
            <a:r>
              <a:rPr lang="da-DK" noProof="0" dirty="0"/>
              <a:t>Dagsorden</a:t>
            </a:r>
          </a:p>
        </p:txBody>
      </p:sp>
      <p:pic>
        <p:nvPicPr>
          <p:cNvPr id="9" name="Billede 8">
            <a:extLst>
              <a:ext uri="{FF2B5EF4-FFF2-40B4-BE49-F238E27FC236}">
                <a16:creationId xmlns:a16="http://schemas.microsoft.com/office/drawing/2014/main" id="{538B7BFA-523F-FCB2-5215-0FB8776127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118" y="6028696"/>
            <a:ext cx="857484" cy="359022"/>
          </a:xfrm>
          <a:prstGeom prst="rect">
            <a:avLst/>
          </a:prstGeom>
        </p:spPr>
      </p:pic>
      <p:sp>
        <p:nvSpPr>
          <p:cNvPr id="3" name="Content Placeholder 6">
            <a:extLst>
              <a:ext uri="{FF2B5EF4-FFF2-40B4-BE49-F238E27FC236}">
                <a16:creationId xmlns:a16="http://schemas.microsoft.com/office/drawing/2014/main" id="{89683944-B9CC-FFBC-C637-40EFA2445C3B}"/>
              </a:ext>
            </a:extLst>
          </p:cNvPr>
          <p:cNvSpPr>
            <a:spLocks noGrp="1"/>
          </p:cNvSpPr>
          <p:nvPr>
            <p:ph sz="quarter" idx="21" hasCustomPrompt="1"/>
          </p:nvPr>
        </p:nvSpPr>
        <p:spPr>
          <a:xfrm>
            <a:off x="542925" y="1566025"/>
            <a:ext cx="10286193" cy="4148139"/>
          </a:xfrm>
        </p:spPr>
        <p:txBody>
          <a:bodyPr/>
          <a:lstStyle>
            <a:lvl1pPr marL="457200" indent="-457200">
              <a:spcAft>
                <a:spcPts val="600"/>
              </a:spcAft>
              <a:buClr>
                <a:schemeClr val="tx2"/>
              </a:buClr>
              <a:buFont typeface="+mj-lt"/>
              <a:buAutoNum type="arabicPeriod"/>
              <a:defRPr sz="2400">
                <a:solidFill>
                  <a:schemeClr val="tx2"/>
                </a:solidFill>
              </a:defRPr>
            </a:lvl1pPr>
            <a:lvl2pPr marL="709200" indent="-457200">
              <a:spcAft>
                <a:spcPts val="600"/>
              </a:spcAft>
              <a:buClr>
                <a:schemeClr val="tx2"/>
              </a:buClr>
              <a:buFont typeface="+mj-lt"/>
              <a:buAutoNum type="arabicPeriod"/>
              <a:defRPr sz="2400">
                <a:solidFill>
                  <a:schemeClr val="tx2"/>
                </a:solidFill>
              </a:defRPr>
            </a:lvl2pPr>
            <a:lvl3pPr marL="979200" indent="-457200">
              <a:spcAft>
                <a:spcPts val="600"/>
              </a:spcAft>
              <a:buClr>
                <a:schemeClr val="tx2"/>
              </a:buClr>
              <a:buFont typeface="+mj-lt"/>
              <a:buAutoNum type="arabicPeriod"/>
              <a:defRPr sz="2000">
                <a:solidFill>
                  <a:schemeClr val="tx2"/>
                </a:solidFill>
              </a:defRPr>
            </a:lvl3pPr>
            <a:lvl4pPr marL="1034100" indent="-342900">
              <a:spcAft>
                <a:spcPts val="600"/>
              </a:spcAft>
              <a:buClr>
                <a:schemeClr val="tx2"/>
              </a:buClr>
              <a:buFont typeface="+mj-lt"/>
              <a:buAutoNum type="arabicPeriod"/>
              <a:defRPr sz="1800">
                <a:solidFill>
                  <a:schemeClr val="tx2"/>
                </a:solidFill>
              </a:defRPr>
            </a:lvl4pPr>
            <a:lvl5pPr marL="1196100" indent="-342900">
              <a:spcAft>
                <a:spcPts val="600"/>
              </a:spcAft>
              <a:buClr>
                <a:schemeClr val="tx2"/>
              </a:buClr>
              <a:buFont typeface="+mj-lt"/>
              <a:buAutoNum type="arabicPeriod"/>
              <a:defRPr sz="1800">
                <a:solidFill>
                  <a:schemeClr val="tx2"/>
                </a:solidFill>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2867552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agsorden_½ billed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5301509" cy="711638"/>
          </a:xfrm>
        </p:spPr>
        <p:txBody>
          <a:bodyPr/>
          <a:lstStyle>
            <a:lvl1pPr>
              <a:defRPr/>
            </a:lvl1pPr>
          </a:lstStyle>
          <a:p>
            <a:r>
              <a:rPr lang="da-DK" noProof="0" dirty="0"/>
              <a:t>Dagsorden</a:t>
            </a:r>
          </a:p>
        </p:txBody>
      </p:sp>
      <p:sp>
        <p:nvSpPr>
          <p:cNvPr id="6" name="Pladsholder til billede 5">
            <a:extLst>
              <a:ext uri="{FF2B5EF4-FFF2-40B4-BE49-F238E27FC236}">
                <a16:creationId xmlns:a16="http://schemas.microsoft.com/office/drawing/2014/main" id="{8397883C-89FB-ADF6-7912-888F10751518}"/>
              </a:ext>
            </a:extLst>
          </p:cNvPr>
          <p:cNvSpPr>
            <a:spLocks noGrp="1"/>
          </p:cNvSpPr>
          <p:nvPr>
            <p:ph type="pic" sz="quarter" idx="31" hasCustomPrompt="1"/>
          </p:nvPr>
        </p:nvSpPr>
        <p:spPr>
          <a:xfrm>
            <a:off x="6083955" y="5245"/>
            <a:ext cx="6095206" cy="6857999"/>
          </a:xfrm>
        </p:spPr>
        <p:txBody>
          <a:bodyPr/>
          <a:lstStyle>
            <a:lvl1pPr marL="0" indent="0">
              <a:buFontTx/>
              <a:buNone/>
              <a:defRPr/>
            </a:lvl1pPr>
          </a:lstStyle>
          <a:p>
            <a:r>
              <a:rPr lang="da-DK" dirty="0"/>
              <a:t>Indsæt billede</a:t>
            </a:r>
          </a:p>
        </p:txBody>
      </p:sp>
      <p:sp>
        <p:nvSpPr>
          <p:cNvPr id="7" name="Pladsholder til billede 17">
            <a:extLst>
              <a:ext uri="{FF2B5EF4-FFF2-40B4-BE49-F238E27FC236}">
                <a16:creationId xmlns:a16="http://schemas.microsoft.com/office/drawing/2014/main" id="{2E69CCD3-F086-8E1F-9985-37E5EADA912F}"/>
              </a:ext>
            </a:extLst>
          </p:cNvPr>
          <p:cNvSpPr>
            <a:spLocks noGrp="1"/>
          </p:cNvSpPr>
          <p:nvPr>
            <p:ph type="pic" sz="quarter" idx="36" hasCustomPrompt="1"/>
          </p:nvPr>
        </p:nvSpPr>
        <p:spPr>
          <a:xfrm>
            <a:off x="10828545" y="6023357"/>
            <a:ext cx="856800" cy="360000"/>
          </a:xfrm>
        </p:spPr>
        <p:txBody>
          <a:bodyPr/>
          <a:lstStyle>
            <a:lvl1pPr marL="0" indent="0" algn="ctr">
              <a:buNone/>
              <a:defRPr sz="800">
                <a:solidFill>
                  <a:schemeClr val="bg1"/>
                </a:solidFill>
              </a:defRPr>
            </a:lvl1pPr>
          </a:lstStyle>
          <a:p>
            <a:r>
              <a:rPr lang="da-DK" dirty="0"/>
              <a:t>SEGES logo (negativt)</a:t>
            </a:r>
          </a:p>
        </p:txBody>
      </p:sp>
      <p:sp>
        <p:nvSpPr>
          <p:cNvPr id="3" name="Content Placeholder 6">
            <a:extLst>
              <a:ext uri="{FF2B5EF4-FFF2-40B4-BE49-F238E27FC236}">
                <a16:creationId xmlns:a16="http://schemas.microsoft.com/office/drawing/2014/main" id="{F4319955-5D48-F2B6-DFF0-FE4A84F47507}"/>
              </a:ext>
            </a:extLst>
          </p:cNvPr>
          <p:cNvSpPr>
            <a:spLocks noGrp="1"/>
          </p:cNvSpPr>
          <p:nvPr>
            <p:ph sz="quarter" idx="21" hasCustomPrompt="1"/>
          </p:nvPr>
        </p:nvSpPr>
        <p:spPr>
          <a:xfrm>
            <a:off x="542926" y="1566025"/>
            <a:ext cx="5301510" cy="4148139"/>
          </a:xfrm>
        </p:spPr>
        <p:txBody>
          <a:bodyPr/>
          <a:lstStyle>
            <a:lvl1pPr marL="457200" indent="-457200">
              <a:spcAft>
                <a:spcPts val="600"/>
              </a:spcAft>
              <a:buClr>
                <a:schemeClr val="tx2"/>
              </a:buClr>
              <a:buFont typeface="+mj-lt"/>
              <a:buAutoNum type="arabicPeriod"/>
              <a:defRPr sz="2400">
                <a:solidFill>
                  <a:schemeClr val="tx2"/>
                </a:solidFill>
              </a:defRPr>
            </a:lvl1pPr>
            <a:lvl2pPr marL="709200" indent="-457200">
              <a:spcAft>
                <a:spcPts val="600"/>
              </a:spcAft>
              <a:buClr>
                <a:schemeClr val="tx2"/>
              </a:buClr>
              <a:buFont typeface="+mj-lt"/>
              <a:buAutoNum type="arabicPeriod"/>
              <a:defRPr sz="2400">
                <a:solidFill>
                  <a:schemeClr val="tx2"/>
                </a:solidFill>
              </a:defRPr>
            </a:lvl2pPr>
            <a:lvl3pPr marL="979200" indent="-457200">
              <a:spcAft>
                <a:spcPts val="600"/>
              </a:spcAft>
              <a:buClr>
                <a:schemeClr val="tx2"/>
              </a:buClr>
              <a:buFont typeface="+mj-lt"/>
              <a:buAutoNum type="arabicPeriod"/>
              <a:defRPr sz="2000">
                <a:solidFill>
                  <a:schemeClr val="tx2"/>
                </a:solidFill>
              </a:defRPr>
            </a:lvl3pPr>
            <a:lvl4pPr marL="1034100" indent="-342900">
              <a:spcAft>
                <a:spcPts val="600"/>
              </a:spcAft>
              <a:buClr>
                <a:schemeClr val="tx2"/>
              </a:buClr>
              <a:buFont typeface="+mj-lt"/>
              <a:buAutoNum type="arabicPeriod"/>
              <a:defRPr sz="1800">
                <a:solidFill>
                  <a:schemeClr val="tx2"/>
                </a:solidFill>
              </a:defRPr>
            </a:lvl4pPr>
            <a:lvl5pPr marL="1196100" indent="-342900">
              <a:spcAft>
                <a:spcPts val="600"/>
              </a:spcAft>
              <a:buClr>
                <a:schemeClr val="tx2"/>
              </a:buClr>
              <a:buFont typeface="+mj-lt"/>
              <a:buAutoNum type="arabicPeriod"/>
              <a:defRPr sz="1800">
                <a:solidFill>
                  <a:schemeClr val="tx2"/>
                </a:solidFill>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3882451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2FCB70D9-D3BD-4BA1-837D-EBB6BD84FDF0}" type="datetime1">
              <a:rPr lang="da-DK" smtClean="0"/>
              <a:t>14-12-2023</a:t>
            </a:fld>
            <a:endParaRPr lang="da-DK" dirty="0"/>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2862806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dhold_½billed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3" y="392885"/>
            <a:ext cx="5197240" cy="711638"/>
          </a:xfrm>
        </p:spPr>
        <p:txBody>
          <a:bodyPr/>
          <a:lstStyle>
            <a:lvl1pPr>
              <a:defRPr/>
            </a:lvl1pPr>
          </a:lstStyle>
          <a:p>
            <a:r>
              <a:rPr lang="da-DK" noProof="0" dirty="0"/>
              <a:t>Overskrift i op til 2 linjer</a:t>
            </a:r>
          </a:p>
        </p:txBody>
      </p:sp>
      <p:sp>
        <p:nvSpPr>
          <p:cNvPr id="7" name="Content Placeholder 6"/>
          <p:cNvSpPr>
            <a:spLocks noGrp="1"/>
          </p:cNvSpPr>
          <p:nvPr>
            <p:ph sz="quarter" idx="21" hasCustomPrompt="1"/>
          </p:nvPr>
        </p:nvSpPr>
        <p:spPr>
          <a:xfrm>
            <a:off x="542925" y="1549399"/>
            <a:ext cx="5184107"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 name="Content Placeholder 6">
            <a:extLst>
              <a:ext uri="{FF2B5EF4-FFF2-40B4-BE49-F238E27FC236}">
                <a16:creationId xmlns:a16="http://schemas.microsoft.com/office/drawing/2014/main" id="{01B453A8-7F55-27E9-FE73-6C0FCC7E7981}"/>
              </a:ext>
            </a:extLst>
          </p:cNvPr>
          <p:cNvSpPr>
            <a:spLocks noGrp="1"/>
          </p:cNvSpPr>
          <p:nvPr>
            <p:ph sz="quarter" idx="22" hasCustomPrompt="1"/>
          </p:nvPr>
        </p:nvSpPr>
        <p:spPr>
          <a:xfrm>
            <a:off x="6095206" y="7243"/>
            <a:ext cx="6095207" cy="6858000"/>
          </a:xfrm>
        </p:spPr>
        <p:txBody>
          <a:bodyPr/>
          <a:lstStyle>
            <a:lvl1pPr marL="0" indent="0">
              <a:spcAft>
                <a:spcPts val="600"/>
              </a:spcAft>
              <a:buNone/>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på billedikon og indsæt halvsides billede</a:t>
            </a:r>
          </a:p>
        </p:txBody>
      </p:sp>
    </p:spTree>
    <p:extLst>
      <p:ext uri="{BB962C8B-B14F-4D97-AF65-F5344CB8AC3E}">
        <p14:creationId xmlns:p14="http://schemas.microsoft.com/office/powerpoint/2010/main" val="1994602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ndhold_m_fel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79EAB75-33E4-AC38-3DC1-6D8A83A88563}"/>
              </a:ext>
            </a:extLst>
          </p:cNvPr>
          <p:cNvSpPr/>
          <p:nvPr userDrawn="1"/>
        </p:nvSpPr>
        <p:spPr>
          <a:xfrm>
            <a:off x="0" y="1104524"/>
            <a:ext cx="12190413" cy="469469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ndhold spal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9" name="Content Placeholder 6"/>
          <p:cNvSpPr>
            <a:spLocks noGrp="1"/>
          </p:cNvSpPr>
          <p:nvPr>
            <p:ph sz="quarter" idx="24" hasCustomPrompt="1"/>
          </p:nvPr>
        </p:nvSpPr>
        <p:spPr>
          <a:xfrm>
            <a:off x="542925" y="1549399"/>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3" name="Content Placeholder 6">
            <a:extLst>
              <a:ext uri="{FF2B5EF4-FFF2-40B4-BE49-F238E27FC236}">
                <a16:creationId xmlns:a16="http://schemas.microsoft.com/office/drawing/2014/main" id="{6FF8B5DA-E637-4B42-9C89-91D29CC7D95C}"/>
              </a:ext>
            </a:extLst>
          </p:cNvPr>
          <p:cNvSpPr>
            <a:spLocks noGrp="1"/>
          </p:cNvSpPr>
          <p:nvPr>
            <p:ph sz="quarter" idx="27" hasCustomPrompt="1"/>
          </p:nvPr>
        </p:nvSpPr>
        <p:spPr>
          <a:xfrm>
            <a:off x="5327646" y="1549398"/>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ndhold Tekst og billede høj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8" name="Picture Placeholder 7">
            <a:extLst>
              <a:ext uri="{FF2B5EF4-FFF2-40B4-BE49-F238E27FC236}">
                <a16:creationId xmlns:a16="http://schemas.microsoft.com/office/drawing/2014/main" id="{B1FCB700-9F45-4E87-9AD5-ACD22546BC0E}"/>
              </a:ext>
            </a:extLst>
          </p:cNvPr>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6" name="Content Placeholder 6">
            <a:extLst>
              <a:ext uri="{FF2B5EF4-FFF2-40B4-BE49-F238E27FC236}">
                <a16:creationId xmlns:a16="http://schemas.microsoft.com/office/drawing/2014/main" id="{5398BC95-60A2-4CE3-9B09-AA75E501B734}"/>
              </a:ext>
            </a:extLst>
          </p:cNvPr>
          <p:cNvSpPr>
            <a:spLocks noGrp="1"/>
          </p:cNvSpPr>
          <p:nvPr>
            <p:ph sz="quarter" idx="29" hasCustomPrompt="1"/>
          </p:nvPr>
        </p:nvSpPr>
        <p:spPr>
          <a:xfrm>
            <a:off x="542925" y="1549399"/>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ndhold Tekst og billede venst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8" name="Picture Placeholder 7">
            <a:extLst>
              <a:ext uri="{FF2B5EF4-FFF2-40B4-BE49-F238E27FC236}">
                <a16:creationId xmlns:a16="http://schemas.microsoft.com/office/drawing/2014/main" id="{A491278A-BA3F-4CE9-9525-A14D37941CAB}"/>
              </a:ext>
            </a:extLst>
          </p:cNvPr>
          <p:cNvSpPr>
            <a:spLocks noGrp="1"/>
          </p:cNvSpPr>
          <p:nvPr>
            <p:ph type="pic" sz="quarter" idx="14" hasCustomPrompt="1"/>
          </p:nvPr>
        </p:nvSpPr>
        <p:spPr>
          <a:xfrm>
            <a:off x="547843" y="1549397"/>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7" name="Content Placeholder 6">
            <a:extLst>
              <a:ext uri="{FF2B5EF4-FFF2-40B4-BE49-F238E27FC236}">
                <a16:creationId xmlns:a16="http://schemas.microsoft.com/office/drawing/2014/main" id="{7FF69D0E-5070-4381-A70B-3D1509BBCA31}"/>
              </a:ext>
            </a:extLst>
          </p:cNvPr>
          <p:cNvSpPr>
            <a:spLocks noGrp="1"/>
          </p:cNvSpPr>
          <p:nvPr>
            <p:ph sz="quarter" idx="29" hasCustomPrompt="1"/>
          </p:nvPr>
        </p:nvSpPr>
        <p:spPr>
          <a:xfrm>
            <a:off x="4466080" y="1549398"/>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2_Forside - Solid grøn farve - tekst - Hvidt logo">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5" name="Billede 4" descr="Et billede, der indeholder mønster, Symmetri, hvid, Grafik&#10;&#10;Automatisk genereret beskrivelse">
            <a:extLst>
              <a:ext uri="{FF2B5EF4-FFF2-40B4-BE49-F238E27FC236}">
                <a16:creationId xmlns:a16="http://schemas.microsoft.com/office/drawing/2014/main" id="{5B9053B3-56D0-DEC2-E558-78749FC73658}"/>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0" y="763"/>
            <a:ext cx="12190413" cy="6857536"/>
          </a:xfrm>
          <a:prstGeom prst="rect">
            <a:avLst/>
          </a:prstGeom>
        </p:spPr>
      </p:pic>
      <p:sp>
        <p:nvSpPr>
          <p:cNvPr id="2" name="Title 1"/>
          <p:cNvSpPr>
            <a:spLocks noGrp="1"/>
          </p:cNvSpPr>
          <p:nvPr>
            <p:ph type="ctrTitle" hasCustomPrompt="1"/>
          </p:nvPr>
        </p:nvSpPr>
        <p:spPr>
          <a:xfrm>
            <a:off x="3045836" y="2758978"/>
            <a:ext cx="8435922" cy="433324"/>
          </a:xfrm>
        </p:spPr>
        <p:txBody>
          <a:bodyPr wrap="square" anchor="b">
            <a:spAutoFit/>
          </a:bodyPr>
          <a:lstStyle>
            <a:lvl1pPr>
              <a:lnSpc>
                <a:spcPct val="88000"/>
              </a:lnSpc>
              <a:defRPr lang="da-DK" sz="3200" b="1" kern="1200" noProof="0" dirty="0">
                <a:solidFill>
                  <a:schemeClr val="bg1"/>
                </a:solidFill>
                <a:latin typeface="+mn-lt"/>
                <a:ea typeface="+mn-ea"/>
                <a:cs typeface="+mn-cs"/>
              </a:defRPr>
            </a:lvl1pPr>
          </a:lstStyle>
          <a:p>
            <a:r>
              <a:rPr lang="da-DK" noProof="0" dirty="0"/>
              <a:t>KLIK FOR AT TILFØJE TITEL PÅ OPLÆG</a:t>
            </a:r>
          </a:p>
        </p:txBody>
      </p:sp>
      <p:sp>
        <p:nvSpPr>
          <p:cNvPr id="37" name="Text Placeholder 6"/>
          <p:cNvSpPr>
            <a:spLocks noGrp="1"/>
          </p:cNvSpPr>
          <p:nvPr>
            <p:ph type="body" sz="quarter" idx="27" hasCustomPrompt="1"/>
          </p:nvPr>
        </p:nvSpPr>
        <p:spPr>
          <a:xfrm>
            <a:off x="3045836" y="3237858"/>
            <a:ext cx="7351712" cy="527211"/>
          </a:xfrm>
        </p:spPr>
        <p:txBody>
          <a:bodyPr/>
          <a:lstStyle>
            <a:lvl1pPr marL="0" indent="0">
              <a:buNone/>
              <a:defRPr lang="da-DK" sz="3200" kern="1200" dirty="0">
                <a:solidFill>
                  <a:schemeClr val="bg1"/>
                </a:solidFill>
                <a:latin typeface="+mn-lt"/>
                <a:ea typeface="+mn-ea"/>
                <a:cs typeface="+mn-cs"/>
              </a:defRPr>
            </a:lvl1pPr>
            <a:lvl2pPr marL="252000" indent="0">
              <a:buNone/>
              <a:defRPr/>
            </a:lvl2pPr>
          </a:lstStyle>
          <a:p>
            <a:pPr lvl="0"/>
            <a:r>
              <a:rPr lang="da-DK" dirty="0"/>
              <a:t>Klik for at tilføje navn</a:t>
            </a:r>
          </a:p>
        </p:txBody>
      </p:sp>
      <p:sp>
        <p:nvSpPr>
          <p:cNvPr id="13" name="Text Placeholder 6">
            <a:extLst>
              <a:ext uri="{FF2B5EF4-FFF2-40B4-BE49-F238E27FC236}">
                <a16:creationId xmlns:a16="http://schemas.microsoft.com/office/drawing/2014/main" id="{F6EF2070-ADDA-40DF-9983-343CEA397D00}"/>
              </a:ext>
            </a:extLst>
          </p:cNvPr>
          <p:cNvSpPr>
            <a:spLocks noGrp="1"/>
          </p:cNvSpPr>
          <p:nvPr>
            <p:ph type="body" sz="quarter" idx="28" hasCustomPrompt="1"/>
          </p:nvPr>
        </p:nvSpPr>
        <p:spPr>
          <a:xfrm>
            <a:off x="3045836" y="3804054"/>
            <a:ext cx="4477255" cy="375820"/>
          </a:xfrm>
        </p:spPr>
        <p:txBody>
          <a:bodyPr/>
          <a:lstStyle>
            <a:lvl1pPr marL="0" indent="0">
              <a:buNone/>
              <a:defRPr lang="da-DK" sz="2000" b="1" kern="1200" dirty="0">
                <a:solidFill>
                  <a:schemeClr val="tx2"/>
                </a:solidFill>
                <a:latin typeface="+mn-lt"/>
                <a:ea typeface="+mn-ea"/>
                <a:cs typeface="+mn-cs"/>
              </a:defRPr>
            </a:lvl1pPr>
            <a:lvl2pPr marL="252000" indent="0">
              <a:buNone/>
              <a:defRPr/>
            </a:lvl2pPr>
          </a:lstStyle>
          <a:p>
            <a:pPr lvl="0"/>
            <a:r>
              <a:rPr lang="da-DK" dirty="0"/>
              <a:t>Klik for at tilføje dato</a:t>
            </a:r>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3" name="Pladsholder til billede 7">
            <a:extLst>
              <a:ext uri="{FF2B5EF4-FFF2-40B4-BE49-F238E27FC236}">
                <a16:creationId xmlns:a16="http://schemas.microsoft.com/office/drawing/2014/main" id="{BFA873EB-168F-A2CE-2821-CDC57FEBFB43}"/>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5576906F-64B8-F898-993F-9FE4AB2A96AE}"/>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illedecollage - 6 billeder">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Om SEGES">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5" name="Tekstfelt 4">
            <a:extLst>
              <a:ext uri="{FF2B5EF4-FFF2-40B4-BE49-F238E27FC236}">
                <a16:creationId xmlns:a16="http://schemas.microsoft.com/office/drawing/2014/main" id="{0AB752FB-04DA-8B7A-9707-6F976D756B44}"/>
              </a:ext>
            </a:extLst>
          </p:cNvPr>
          <p:cNvSpPr txBox="1"/>
          <p:nvPr userDrawn="1"/>
        </p:nvSpPr>
        <p:spPr>
          <a:xfrm>
            <a:off x="2181224" y="2473133"/>
            <a:ext cx="8777423" cy="2010807"/>
          </a:xfrm>
          <a:prstGeom prst="rect">
            <a:avLst/>
          </a:prstGeom>
          <a:noFill/>
        </p:spPr>
        <p:txBody>
          <a:bodyPr wrap="square" lIns="0" tIns="0" rIns="0" bIns="0" rtlCol="0">
            <a:spAutoFit/>
          </a:bodyPr>
          <a:lstStyle/>
          <a:p>
            <a:pPr marR="0" algn="l" rtl="0"/>
            <a:r>
              <a:rPr lang="da-DK" sz="3600" b="1" i="0" u="none" strike="noStrike" baseline="30000" dirty="0">
                <a:solidFill>
                  <a:schemeClr val="bg1"/>
                </a:solidFill>
                <a:latin typeface="+mj-lt"/>
              </a:rPr>
              <a:t>SEGES Innovation er en uafhængig innovationsvirksomhed,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som i mere end 50 år har udviklet ny viden og konkrete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løsninger til bæredygtig fødevareproduktion.</a:t>
            </a:r>
            <a:br>
              <a:rPr lang="da-DK" sz="1600" b="1" i="0" u="none" strike="noStrike" baseline="30000" dirty="0">
                <a:solidFill>
                  <a:schemeClr val="bg1"/>
                </a:solidFill>
                <a:latin typeface="+mj-lt"/>
              </a:rPr>
            </a:br>
            <a:endParaRPr lang="da-DK" sz="1600" b="1" i="0" u="none" strike="noStrike" baseline="30000" dirty="0">
              <a:solidFill>
                <a:schemeClr val="bg1"/>
              </a:solidFill>
              <a:latin typeface="+mj-lt"/>
            </a:endParaRPr>
          </a:p>
          <a:p>
            <a:pPr marR="0" algn="l" rtl="0"/>
            <a:r>
              <a:rPr lang="da-DK" sz="3600" b="1" i="0" u="none" strike="noStrike" baseline="30000" dirty="0">
                <a:solidFill>
                  <a:schemeClr val="bg1"/>
                </a:solidFill>
                <a:latin typeface="+mj-lt"/>
              </a:rPr>
              <a:t>Vi omsætter også dyb viden om landbrug og fødevarer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til avanceret software, der viser nye veje.</a:t>
            </a:r>
          </a:p>
        </p:txBody>
      </p:sp>
      <p:sp>
        <p:nvSpPr>
          <p:cNvPr id="2" name="Tekstfelt 1">
            <a:extLst>
              <a:ext uri="{FF2B5EF4-FFF2-40B4-BE49-F238E27FC236}">
                <a16:creationId xmlns:a16="http://schemas.microsoft.com/office/drawing/2014/main" id="{6565C749-8E23-562A-1F97-2DC022A48D63}"/>
              </a:ext>
            </a:extLst>
          </p:cNvPr>
          <p:cNvSpPr txBox="1"/>
          <p:nvPr userDrawn="1"/>
        </p:nvSpPr>
        <p:spPr>
          <a:xfrm>
            <a:off x="2181225" y="1889810"/>
            <a:ext cx="3286126" cy="307777"/>
          </a:xfrm>
          <a:prstGeom prst="rect">
            <a:avLst/>
          </a:prstGeom>
          <a:noFill/>
        </p:spPr>
        <p:txBody>
          <a:bodyPr wrap="square" lIns="0" tIns="0" rIns="0" bIns="0" rtlCol="0">
            <a:spAutoFit/>
          </a:bodyPr>
          <a:lstStyle/>
          <a:p>
            <a:r>
              <a:rPr lang="da-DK" sz="2000" b="1" dirty="0">
                <a:solidFill>
                  <a:schemeClr val="accent1"/>
                </a:solidFill>
              </a:rPr>
              <a:t>OM SEGES INNOVATION</a:t>
            </a:r>
          </a:p>
        </p:txBody>
      </p:sp>
    </p:spTree>
    <p:extLst>
      <p:ext uri="{BB962C8B-B14F-4D97-AF65-F5344CB8AC3E}">
        <p14:creationId xmlns:p14="http://schemas.microsoft.com/office/powerpoint/2010/main" val="1156965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Vores værdier">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chemeClr val="bg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ekstfelt 1">
            <a:extLst>
              <a:ext uri="{FF2B5EF4-FFF2-40B4-BE49-F238E27FC236}">
                <a16:creationId xmlns:a16="http://schemas.microsoft.com/office/drawing/2014/main" id="{6565C749-8E23-562A-1F97-2DC022A48D63}"/>
              </a:ext>
            </a:extLst>
          </p:cNvPr>
          <p:cNvSpPr txBox="1"/>
          <p:nvPr userDrawn="1"/>
        </p:nvSpPr>
        <p:spPr>
          <a:xfrm>
            <a:off x="2181225" y="1889810"/>
            <a:ext cx="3286126" cy="307777"/>
          </a:xfrm>
          <a:prstGeom prst="rect">
            <a:avLst/>
          </a:prstGeom>
          <a:noFill/>
        </p:spPr>
        <p:txBody>
          <a:bodyPr wrap="square" lIns="0" tIns="0" rIns="0" bIns="0" rtlCol="0">
            <a:spAutoFit/>
          </a:bodyPr>
          <a:lstStyle/>
          <a:p>
            <a:r>
              <a:rPr lang="da-DK" sz="2000" b="1" dirty="0">
                <a:solidFill>
                  <a:schemeClr val="tx2"/>
                </a:solidFill>
              </a:rPr>
              <a:t>VORES VÆRDIER</a:t>
            </a:r>
          </a:p>
        </p:txBody>
      </p:sp>
      <p:pic>
        <p:nvPicPr>
          <p:cNvPr id="11" name="Billede 10" descr="Et billede, der indeholder skærmbillede, cirkel&#10;&#10;Automatisk genereret beskrivelse">
            <a:extLst>
              <a:ext uri="{FF2B5EF4-FFF2-40B4-BE49-F238E27FC236}">
                <a16:creationId xmlns:a16="http://schemas.microsoft.com/office/drawing/2014/main" id="{0E870778-62A3-B82B-5F9F-9EA4B8961B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391" y="2055873"/>
            <a:ext cx="10579630" cy="2746254"/>
          </a:xfrm>
          <a:prstGeom prst="rect">
            <a:avLst/>
          </a:prstGeom>
        </p:spPr>
      </p:pic>
      <p:pic>
        <p:nvPicPr>
          <p:cNvPr id="12" name="Billede 11">
            <a:extLst>
              <a:ext uri="{FF2B5EF4-FFF2-40B4-BE49-F238E27FC236}">
                <a16:creationId xmlns:a16="http://schemas.microsoft.com/office/drawing/2014/main" id="{6E4BDBC8-D0BB-2D98-5CDD-0A19D8855D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118" y="6028696"/>
            <a:ext cx="857484" cy="359022"/>
          </a:xfrm>
          <a:prstGeom prst="rect">
            <a:avLst/>
          </a:prstGeom>
        </p:spPr>
      </p:pic>
    </p:spTree>
    <p:extLst>
      <p:ext uri="{BB962C8B-B14F-4D97-AF65-F5344CB8AC3E}">
        <p14:creationId xmlns:p14="http://schemas.microsoft.com/office/powerpoint/2010/main" val="4036753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Tak">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4" name="Tekstfelt 3">
            <a:extLst>
              <a:ext uri="{FF2B5EF4-FFF2-40B4-BE49-F238E27FC236}">
                <a16:creationId xmlns:a16="http://schemas.microsoft.com/office/drawing/2014/main" id="{B9FA73D7-0CC8-E386-7CB7-327120CF60F7}"/>
              </a:ext>
            </a:extLst>
          </p:cNvPr>
          <p:cNvSpPr txBox="1"/>
          <p:nvPr userDrawn="1"/>
        </p:nvSpPr>
        <p:spPr>
          <a:xfrm>
            <a:off x="5440242" y="2790282"/>
            <a:ext cx="1381663" cy="830997"/>
          </a:xfrm>
          <a:prstGeom prst="rect">
            <a:avLst/>
          </a:prstGeom>
          <a:noFill/>
        </p:spPr>
        <p:txBody>
          <a:bodyPr wrap="square" lIns="0" tIns="0" rIns="0" bIns="0" rtlCol="0">
            <a:spAutoFit/>
          </a:bodyPr>
          <a:lstStyle/>
          <a:p>
            <a:r>
              <a:rPr lang="da-DK" sz="5400" b="1" dirty="0">
                <a:solidFill>
                  <a:schemeClr val="bg1"/>
                </a:solidFill>
              </a:rPr>
              <a:t>TAK</a:t>
            </a:r>
          </a:p>
        </p:txBody>
      </p:sp>
      <p:sp>
        <p:nvSpPr>
          <p:cNvPr id="5" name="Tekstfelt 4">
            <a:extLst>
              <a:ext uri="{FF2B5EF4-FFF2-40B4-BE49-F238E27FC236}">
                <a16:creationId xmlns:a16="http://schemas.microsoft.com/office/drawing/2014/main" id="{0AB752FB-04DA-8B7A-9707-6F976D756B44}"/>
              </a:ext>
            </a:extLst>
          </p:cNvPr>
          <p:cNvSpPr txBox="1"/>
          <p:nvPr userDrawn="1"/>
        </p:nvSpPr>
        <p:spPr>
          <a:xfrm>
            <a:off x="3695658" y="3503112"/>
            <a:ext cx="4873129" cy="553998"/>
          </a:xfrm>
          <a:prstGeom prst="rect">
            <a:avLst/>
          </a:prstGeom>
          <a:noFill/>
        </p:spPr>
        <p:txBody>
          <a:bodyPr wrap="none" lIns="0" tIns="0" rIns="0" bIns="0" rtlCol="0">
            <a:spAutoFit/>
          </a:bodyPr>
          <a:lstStyle/>
          <a:p>
            <a:r>
              <a:rPr lang="da-DK" sz="3600" b="1" dirty="0">
                <a:solidFill>
                  <a:schemeClr val="bg1"/>
                </a:solidFill>
              </a:rPr>
              <a:t>for opmærksomheden</a:t>
            </a:r>
          </a:p>
        </p:txBody>
      </p:sp>
    </p:spTree>
    <p:extLst>
      <p:ext uri="{BB962C8B-B14F-4D97-AF65-F5344CB8AC3E}">
        <p14:creationId xmlns:p14="http://schemas.microsoft.com/office/powerpoint/2010/main" val="1727098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Kontakt">
    <p:spTree>
      <p:nvGrpSpPr>
        <p:cNvPr id="1" name=""/>
        <p:cNvGrpSpPr/>
        <p:nvPr/>
      </p:nvGrpSpPr>
      <p:grpSpPr>
        <a:xfrm>
          <a:off x="0" y="0"/>
          <a:ext cx="0" cy="0"/>
          <a:chOff x="0" y="0"/>
          <a:chExt cx="0" cy="0"/>
        </a:xfrm>
      </p:grpSpPr>
      <p:sp>
        <p:nvSpPr>
          <p:cNvPr id="10" name="Rektangel 9">
            <a:hlinkClick r:id="rId2"/>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4" name="Tekstfelt 3">
            <a:extLst>
              <a:ext uri="{FF2B5EF4-FFF2-40B4-BE49-F238E27FC236}">
                <a16:creationId xmlns:a16="http://schemas.microsoft.com/office/drawing/2014/main" id="{FA74A4DB-9354-007D-7368-755BDC1C6297}"/>
              </a:ext>
            </a:extLst>
          </p:cNvPr>
          <p:cNvSpPr txBox="1"/>
          <p:nvPr userDrawn="1"/>
        </p:nvSpPr>
        <p:spPr>
          <a:xfrm>
            <a:off x="483372" y="5853318"/>
            <a:ext cx="1572546" cy="553998"/>
          </a:xfrm>
          <a:prstGeom prst="rect">
            <a:avLst/>
          </a:prstGeom>
          <a:noFill/>
        </p:spPr>
        <p:txBody>
          <a:bodyPr wrap="none" lIns="0" tIns="0" rIns="0" bIns="0" rtlCol="0">
            <a:spAutoFit/>
          </a:bodyPr>
          <a:lstStyle/>
          <a:p>
            <a:r>
              <a:rPr lang="da-DK" sz="1200" dirty="0">
                <a:solidFill>
                  <a:schemeClr val="bg1"/>
                </a:solidFill>
              </a:rPr>
              <a:t>SEGES Innovation P/S</a:t>
            </a:r>
          </a:p>
          <a:p>
            <a:r>
              <a:rPr lang="da-DK" sz="1200" dirty="0">
                <a:solidFill>
                  <a:schemeClr val="bg1"/>
                </a:solidFill>
              </a:rPr>
              <a:t>Agro Food Park 15</a:t>
            </a:r>
          </a:p>
          <a:p>
            <a:r>
              <a:rPr lang="da-DK" sz="1200" dirty="0">
                <a:solidFill>
                  <a:schemeClr val="bg1"/>
                </a:solidFill>
              </a:rPr>
              <a:t>DK 8200 Aarhus N</a:t>
            </a:r>
          </a:p>
        </p:txBody>
      </p:sp>
      <p:sp>
        <p:nvSpPr>
          <p:cNvPr id="5" name="Tekstfelt 4">
            <a:extLst>
              <a:ext uri="{FF2B5EF4-FFF2-40B4-BE49-F238E27FC236}">
                <a16:creationId xmlns:a16="http://schemas.microsoft.com/office/drawing/2014/main" id="{78AC9A65-78B7-FD93-2CA8-49411A449444}"/>
              </a:ext>
            </a:extLst>
          </p:cNvPr>
          <p:cNvSpPr txBox="1"/>
          <p:nvPr userDrawn="1"/>
        </p:nvSpPr>
        <p:spPr>
          <a:xfrm>
            <a:off x="2536320" y="5853317"/>
            <a:ext cx="1311256" cy="553998"/>
          </a:xfrm>
          <a:prstGeom prst="rect">
            <a:avLst/>
          </a:prstGeom>
          <a:noFill/>
        </p:spPr>
        <p:txBody>
          <a:bodyPr wrap="none" lIns="0" tIns="0" rIns="0" bIns="0" rtlCol="0">
            <a:spAutoFit/>
          </a:bodyPr>
          <a:lstStyle/>
          <a:p>
            <a:r>
              <a:rPr lang="da-DK" sz="1200" dirty="0">
                <a:solidFill>
                  <a:schemeClr val="bg1"/>
                </a:solidFill>
              </a:rPr>
              <a:t>segesinnovation.dk</a:t>
            </a:r>
          </a:p>
          <a:p>
            <a:r>
              <a:rPr lang="da-DK" sz="1200" dirty="0">
                <a:solidFill>
                  <a:schemeClr val="bg1"/>
                </a:solidFill>
              </a:rPr>
              <a:t>seges.tv</a:t>
            </a:r>
          </a:p>
          <a:p>
            <a:r>
              <a:rPr lang="da-DK" sz="1200" u="none" dirty="0">
                <a:solidFill>
                  <a:schemeClr val="bg1"/>
                </a:solidFill>
              </a:rPr>
              <a:t>info@seges.dk</a:t>
            </a:r>
            <a:endParaRPr lang="da-DK" sz="1200" dirty="0">
              <a:solidFill>
                <a:schemeClr val="bg1"/>
              </a:solidFill>
            </a:endParaRPr>
          </a:p>
        </p:txBody>
      </p:sp>
      <p:grpSp>
        <p:nvGrpSpPr>
          <p:cNvPr id="11" name="Gruppe 10">
            <a:extLst>
              <a:ext uri="{FF2B5EF4-FFF2-40B4-BE49-F238E27FC236}">
                <a16:creationId xmlns:a16="http://schemas.microsoft.com/office/drawing/2014/main" id="{CA0B2981-F493-78C1-7CCB-21CA0DD34DD4}"/>
              </a:ext>
            </a:extLst>
          </p:cNvPr>
          <p:cNvGrpSpPr/>
          <p:nvPr userDrawn="1"/>
        </p:nvGrpSpPr>
        <p:grpSpPr>
          <a:xfrm>
            <a:off x="4963775" y="5932706"/>
            <a:ext cx="419799" cy="415360"/>
            <a:chOff x="4630304" y="5717906"/>
            <a:chExt cx="423949" cy="423949"/>
          </a:xfrm>
        </p:grpSpPr>
        <p:pic>
          <p:nvPicPr>
            <p:cNvPr id="7" name="Billede 6" descr="Et billede, der indeholder tekst, silhuet, clipart, vektorgrafik&#10;&#10;Automatisk genereret beskrivelse">
              <a:extLst>
                <a:ext uri="{FF2B5EF4-FFF2-40B4-BE49-F238E27FC236}">
                  <a16:creationId xmlns:a16="http://schemas.microsoft.com/office/drawing/2014/main" id="{7D154AAC-DA4D-7ACC-FDB7-315F89AE9F4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98193" y="5769093"/>
              <a:ext cx="321576" cy="321576"/>
            </a:xfrm>
            <a:prstGeom prst="rect">
              <a:avLst/>
            </a:prstGeom>
          </p:spPr>
        </p:pic>
        <p:sp>
          <p:nvSpPr>
            <p:cNvPr id="8" name="Ellipse 7">
              <a:extLst>
                <a:ext uri="{FF2B5EF4-FFF2-40B4-BE49-F238E27FC236}">
                  <a16:creationId xmlns:a16="http://schemas.microsoft.com/office/drawing/2014/main" id="{E6FFA800-C166-F948-77B8-FC5CB25B6D40}"/>
                </a:ext>
              </a:extLst>
            </p:cNvPr>
            <p:cNvSpPr/>
            <p:nvPr userDrawn="1"/>
          </p:nvSpPr>
          <p:spPr>
            <a:xfrm>
              <a:off x="4630304" y="5717906"/>
              <a:ext cx="423949" cy="4239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grpSp>
      <p:sp>
        <p:nvSpPr>
          <p:cNvPr id="14" name="Ellipse 13">
            <a:extLst>
              <a:ext uri="{FF2B5EF4-FFF2-40B4-BE49-F238E27FC236}">
                <a16:creationId xmlns:a16="http://schemas.microsoft.com/office/drawing/2014/main" id="{3E7ABCCF-773D-292F-DFEF-40D41436856E}"/>
              </a:ext>
            </a:extLst>
          </p:cNvPr>
          <p:cNvSpPr/>
          <p:nvPr userDrawn="1"/>
        </p:nvSpPr>
        <p:spPr>
          <a:xfrm>
            <a:off x="5869876" y="5932706"/>
            <a:ext cx="419799" cy="4153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9" name="Billede 18">
            <a:hlinkClick r:id="rId5"/>
            <a:extLst>
              <a:ext uri="{FF2B5EF4-FFF2-40B4-BE49-F238E27FC236}">
                <a16:creationId xmlns:a16="http://schemas.microsoft.com/office/drawing/2014/main" id="{0180C2EC-1848-666F-2D87-3B6E482132C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41026" t="41990" r="41432" b="39702"/>
          <a:stretch/>
        </p:blipFill>
        <p:spPr>
          <a:xfrm>
            <a:off x="5917548" y="6022771"/>
            <a:ext cx="328972" cy="254859"/>
          </a:xfrm>
          <a:prstGeom prst="rect">
            <a:avLst/>
          </a:prstGeom>
        </p:spPr>
      </p:pic>
      <p:sp>
        <p:nvSpPr>
          <p:cNvPr id="17" name="Ellipse 16">
            <a:extLst>
              <a:ext uri="{FF2B5EF4-FFF2-40B4-BE49-F238E27FC236}">
                <a16:creationId xmlns:a16="http://schemas.microsoft.com/office/drawing/2014/main" id="{946ECB3C-8882-CDB2-C51A-FDB39715B6C4}"/>
              </a:ext>
            </a:extLst>
          </p:cNvPr>
          <p:cNvSpPr/>
          <p:nvPr userDrawn="1"/>
        </p:nvSpPr>
        <p:spPr>
          <a:xfrm>
            <a:off x="6775976" y="5932706"/>
            <a:ext cx="419799" cy="4153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1" name="Billede 20">
            <a:hlinkClick r:id="rId7"/>
            <a:extLst>
              <a:ext uri="{FF2B5EF4-FFF2-40B4-BE49-F238E27FC236}">
                <a16:creationId xmlns:a16="http://schemas.microsoft.com/office/drawing/2014/main" id="{78EA9C60-E7DC-8FB2-1EA9-952AE835757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6804065" y="6013334"/>
            <a:ext cx="375967" cy="264931"/>
          </a:xfrm>
          <a:prstGeom prst="rect">
            <a:avLst/>
          </a:prstGeom>
        </p:spPr>
      </p:pic>
      <p:sp>
        <p:nvSpPr>
          <p:cNvPr id="28" name="Tekstfelt 27">
            <a:extLst>
              <a:ext uri="{FF2B5EF4-FFF2-40B4-BE49-F238E27FC236}">
                <a16:creationId xmlns:a16="http://schemas.microsoft.com/office/drawing/2014/main" id="{F6DE838B-4F10-F12C-5A9A-EF74AA7C8377}"/>
              </a:ext>
            </a:extLst>
          </p:cNvPr>
          <p:cNvSpPr txBox="1"/>
          <p:nvPr userDrawn="1"/>
        </p:nvSpPr>
        <p:spPr>
          <a:xfrm>
            <a:off x="4441616" y="2790282"/>
            <a:ext cx="3334118" cy="830997"/>
          </a:xfrm>
          <a:prstGeom prst="rect">
            <a:avLst/>
          </a:prstGeom>
          <a:noFill/>
        </p:spPr>
        <p:txBody>
          <a:bodyPr wrap="none" lIns="0" tIns="0" rIns="0" bIns="0" rtlCol="0">
            <a:spAutoFit/>
          </a:bodyPr>
          <a:lstStyle/>
          <a:p>
            <a:r>
              <a:rPr lang="da-DK" sz="5400" b="1" dirty="0">
                <a:solidFill>
                  <a:schemeClr val="bg1"/>
                </a:solidFill>
              </a:rPr>
              <a:t>KONTAKT</a:t>
            </a:r>
          </a:p>
        </p:txBody>
      </p:sp>
    </p:spTree>
    <p:extLst>
      <p:ext uri="{BB962C8B-B14F-4D97-AF65-F5344CB8AC3E}">
        <p14:creationId xmlns:p14="http://schemas.microsoft.com/office/powerpoint/2010/main" val="1085755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CF9A53-1DBA-4137-3B8F-D2F0F35D42C0}"/>
              </a:ext>
            </a:extLst>
          </p:cNvPr>
          <p:cNvSpPr>
            <a:spLocks noGrp="1"/>
          </p:cNvSpPr>
          <p:nvPr>
            <p:ph type="title"/>
          </p:nvPr>
        </p:nvSpPr>
        <p:spPr/>
        <p:txBody>
          <a:bodyPr/>
          <a:lstStyle/>
          <a:p>
            <a:r>
              <a:rPr lang="da-DK"/>
              <a:t>Klik for at redigere titeltypografien i masteren</a:t>
            </a:r>
            <a:endParaRPr lang="en-DK"/>
          </a:p>
        </p:txBody>
      </p:sp>
      <p:sp>
        <p:nvSpPr>
          <p:cNvPr id="3" name="Pladsholder til indhold 2">
            <a:extLst>
              <a:ext uri="{FF2B5EF4-FFF2-40B4-BE49-F238E27FC236}">
                <a16:creationId xmlns:a16="http://schemas.microsoft.com/office/drawing/2014/main" id="{43EFB34D-958D-2F58-896F-9886E97754B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4" name="Pladsholder til dato 3">
            <a:extLst>
              <a:ext uri="{FF2B5EF4-FFF2-40B4-BE49-F238E27FC236}">
                <a16:creationId xmlns:a16="http://schemas.microsoft.com/office/drawing/2014/main" id="{6FA82145-82FB-533E-F86A-10D6F840D3D2}"/>
              </a:ext>
            </a:extLst>
          </p:cNvPr>
          <p:cNvSpPr>
            <a:spLocks noGrp="1"/>
          </p:cNvSpPr>
          <p:nvPr>
            <p:ph type="dt" sz="half" idx="10"/>
          </p:nvPr>
        </p:nvSpPr>
        <p:spPr/>
        <p:txBody>
          <a:bodyPr/>
          <a:lstStyle/>
          <a:p>
            <a:fld id="{1BC568B9-F7CB-4522-94EB-9C7EE3430009}" type="datetimeFigureOut">
              <a:rPr lang="en-DK" smtClean="0"/>
              <a:t>12/14/2023</a:t>
            </a:fld>
            <a:endParaRPr lang="en-DK"/>
          </a:p>
        </p:txBody>
      </p:sp>
      <p:sp>
        <p:nvSpPr>
          <p:cNvPr id="5" name="Pladsholder til sidefod 4">
            <a:extLst>
              <a:ext uri="{FF2B5EF4-FFF2-40B4-BE49-F238E27FC236}">
                <a16:creationId xmlns:a16="http://schemas.microsoft.com/office/drawing/2014/main" id="{D85BF3A0-2E3F-8FB0-90B8-9A0660D9F1F7}"/>
              </a:ext>
            </a:extLst>
          </p:cNvPr>
          <p:cNvSpPr>
            <a:spLocks noGrp="1"/>
          </p:cNvSpPr>
          <p:nvPr>
            <p:ph type="ftr" sz="quarter" idx="11"/>
          </p:nvPr>
        </p:nvSpPr>
        <p:spPr/>
        <p:txBody>
          <a:bodyPr/>
          <a:lstStyle/>
          <a:p>
            <a:endParaRPr lang="en-DK"/>
          </a:p>
        </p:txBody>
      </p:sp>
      <p:sp>
        <p:nvSpPr>
          <p:cNvPr id="6" name="Pladsholder til slidenummer 5">
            <a:extLst>
              <a:ext uri="{FF2B5EF4-FFF2-40B4-BE49-F238E27FC236}">
                <a16:creationId xmlns:a16="http://schemas.microsoft.com/office/drawing/2014/main" id="{BD44CB58-1CA1-1FD3-028A-B0DE22742439}"/>
              </a:ext>
            </a:extLst>
          </p:cNvPr>
          <p:cNvSpPr>
            <a:spLocks noGrp="1"/>
          </p:cNvSpPr>
          <p:nvPr>
            <p:ph type="sldNum" sz="quarter" idx="12"/>
          </p:nvPr>
        </p:nvSpPr>
        <p:spPr/>
        <p:txBody>
          <a:bodyPr/>
          <a:lstStyle/>
          <a:p>
            <a:fld id="{34F219C9-FE06-4FFD-9911-A4ED8601C3B3}" type="slidenum">
              <a:rPr lang="en-DK" smtClean="0"/>
              <a:t>‹nr.›</a:t>
            </a:fld>
            <a:endParaRPr lang="en-DK"/>
          </a:p>
        </p:txBody>
      </p:sp>
    </p:spTree>
    <p:extLst>
      <p:ext uri="{BB962C8B-B14F-4D97-AF65-F5344CB8AC3E}">
        <p14:creationId xmlns:p14="http://schemas.microsoft.com/office/powerpoint/2010/main" val="86518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3_Forside - Fuldt billede og små bokse">
    <p:spTree>
      <p:nvGrpSpPr>
        <p:cNvPr id="1" name=""/>
        <p:cNvGrpSpPr/>
        <p:nvPr/>
      </p:nvGrpSpPr>
      <p:grpSpPr>
        <a:xfrm>
          <a:off x="0" y="0"/>
          <a:ext cx="0" cy="0"/>
          <a:chOff x="0" y="0"/>
          <a:chExt cx="0" cy="0"/>
        </a:xfrm>
      </p:grpSpPr>
      <p:pic>
        <p:nvPicPr>
          <p:cNvPr id="6" name="Billede 5" descr="Et billede, der indeholder sky, udendørs, græs, kortklippet/afgrøde/høst/ridepisk&#10;&#10;Automatisk genereret beskrivelse">
            <a:extLst>
              <a:ext uri="{FF2B5EF4-FFF2-40B4-BE49-F238E27FC236}">
                <a16:creationId xmlns:a16="http://schemas.microsoft.com/office/drawing/2014/main" id="{D08C141D-6F26-6AFE-0E29-1F32DD356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204000" cy="6975505"/>
          </a:xfrm>
          <a:prstGeom prst="rect">
            <a:avLst/>
          </a:prstGeom>
        </p:spPr>
      </p:pic>
      <p:sp>
        <p:nvSpPr>
          <p:cNvPr id="11" name="Rektangel 10">
            <a:extLst>
              <a:ext uri="{FF2B5EF4-FFF2-40B4-BE49-F238E27FC236}">
                <a16:creationId xmlns:a16="http://schemas.microsoft.com/office/drawing/2014/main" id="{3E91851B-E652-4184-BCEA-66608DEFF098}"/>
              </a:ext>
            </a:extLst>
          </p:cNvPr>
          <p:cNvSpPr/>
          <p:nvPr userDrawn="1"/>
        </p:nvSpPr>
        <p:spPr>
          <a:xfrm>
            <a:off x="921212" y="-36648"/>
            <a:ext cx="6377363"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3" name="Title 1">
            <a:extLst>
              <a:ext uri="{FF2B5EF4-FFF2-40B4-BE49-F238E27FC236}">
                <a16:creationId xmlns:a16="http://schemas.microsoft.com/office/drawing/2014/main" id="{26834E11-498C-4198-A032-ED14BDD91E58}"/>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4" name="Text Placeholder 6">
            <a:extLst>
              <a:ext uri="{FF2B5EF4-FFF2-40B4-BE49-F238E27FC236}">
                <a16:creationId xmlns:a16="http://schemas.microsoft.com/office/drawing/2014/main" id="{65292C3B-D5F0-45FD-950E-7BF90855BAB8}"/>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6" name="Text Placeholder 6">
            <a:extLst>
              <a:ext uri="{FF2B5EF4-FFF2-40B4-BE49-F238E27FC236}">
                <a16:creationId xmlns:a16="http://schemas.microsoft.com/office/drawing/2014/main" id="{DF798D23-BE42-4BA5-8D89-2452CD4B11FC}"/>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7" name="Rektangel 16">
            <a:extLst>
              <a:ext uri="{FF2B5EF4-FFF2-40B4-BE49-F238E27FC236}">
                <a16:creationId xmlns:a16="http://schemas.microsoft.com/office/drawing/2014/main" id="{2693AC7A-DA7F-441C-AA4A-80123F4E87BB}"/>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B6ECC266-3356-072B-5A32-E64C6997A48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3" name="Pladsholder til billede 7">
            <a:extLst>
              <a:ext uri="{FF2B5EF4-FFF2-40B4-BE49-F238E27FC236}">
                <a16:creationId xmlns:a16="http://schemas.microsoft.com/office/drawing/2014/main" id="{6022D410-F615-C397-C20D-71EF6620A19B}"/>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92820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4_Forside - Fuldt billede og små bokse">
    <p:spTree>
      <p:nvGrpSpPr>
        <p:cNvPr id="1" name=""/>
        <p:cNvGrpSpPr/>
        <p:nvPr/>
      </p:nvGrpSpPr>
      <p:grpSpPr>
        <a:xfrm>
          <a:off x="0" y="0"/>
          <a:ext cx="0" cy="0"/>
          <a:chOff x="0" y="0"/>
          <a:chExt cx="0" cy="0"/>
        </a:xfrm>
      </p:grpSpPr>
      <p:pic>
        <p:nvPicPr>
          <p:cNvPr id="5" name="Billede 4" descr="Et billede, der indeholder udendørs, landbrugsmaskine, traktor, græs&#10;&#10;Automatisk genereret beskrivelse">
            <a:extLst>
              <a:ext uri="{FF2B5EF4-FFF2-40B4-BE49-F238E27FC236}">
                <a16:creationId xmlns:a16="http://schemas.microsoft.com/office/drawing/2014/main" id="{69AE9F2E-4C7F-2BC1-1AFF-E9E580E33C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 y="1"/>
            <a:ext cx="14237979" cy="8011236"/>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8642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5_Forside - Fuldt billede og små bokse">
    <p:spTree>
      <p:nvGrpSpPr>
        <p:cNvPr id="1" name=""/>
        <p:cNvGrpSpPr/>
        <p:nvPr/>
      </p:nvGrpSpPr>
      <p:grpSpPr>
        <a:xfrm>
          <a:off x="0" y="0"/>
          <a:ext cx="0" cy="0"/>
          <a:chOff x="0" y="0"/>
          <a:chExt cx="0" cy="0"/>
        </a:xfrm>
      </p:grpSpPr>
      <p:pic>
        <p:nvPicPr>
          <p:cNvPr id="8" name="Billede 7" descr="Et billede, der indeholder kvæg, ko, Malkeko, pattedyr&#10;&#10;Automatisk genereret beskrivelse">
            <a:extLst>
              <a:ext uri="{FF2B5EF4-FFF2-40B4-BE49-F238E27FC236}">
                <a16:creationId xmlns:a16="http://schemas.microsoft.com/office/drawing/2014/main" id="{5A7BB20C-5899-4E01-6749-19BD994EF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87" y="-1089377"/>
            <a:ext cx="12204000" cy="7947377"/>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4" name="Title 1">
            <a:extLst>
              <a:ext uri="{FF2B5EF4-FFF2-40B4-BE49-F238E27FC236}">
                <a16:creationId xmlns:a16="http://schemas.microsoft.com/office/drawing/2014/main" id="{45C00161-39CE-425B-BBF1-A04CDFCA65B8}"/>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1BB885F5-4AD8-4EB9-8743-FDB25A90E710}"/>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E443B1B-03E7-41CE-8608-665D7F289664}"/>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77F5946F-C8CE-4C7F-985F-898A3E2A3E1D}"/>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7A3B5818-917D-8FD3-7EBA-20ECF2D3E392}"/>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268B7489-0877-6922-6BB1-30AE00593AC8}"/>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38870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6_Forside - Fuldt billede og små bokse">
    <p:spTree>
      <p:nvGrpSpPr>
        <p:cNvPr id="1" name=""/>
        <p:cNvGrpSpPr/>
        <p:nvPr/>
      </p:nvGrpSpPr>
      <p:grpSpPr>
        <a:xfrm>
          <a:off x="0" y="0"/>
          <a:ext cx="0" cy="0"/>
          <a:chOff x="0" y="0"/>
          <a:chExt cx="0" cy="0"/>
        </a:xfrm>
      </p:grpSpPr>
      <p:pic>
        <p:nvPicPr>
          <p:cNvPr id="6" name="Billede 5" descr="Et billede, der indeholder pattedyr, svin, gris, snyde&#10;&#10;Automatisk genereret beskrivelse">
            <a:extLst>
              <a:ext uri="{FF2B5EF4-FFF2-40B4-BE49-F238E27FC236}">
                <a16:creationId xmlns:a16="http://schemas.microsoft.com/office/drawing/2014/main" id="{94259BFE-D997-FA8A-4F2C-8BBE308522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2706"/>
            <a:ext cx="12190413" cy="7400706"/>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4" name="Title 1">
            <a:extLst>
              <a:ext uri="{FF2B5EF4-FFF2-40B4-BE49-F238E27FC236}">
                <a16:creationId xmlns:a16="http://schemas.microsoft.com/office/drawing/2014/main" id="{AD459EE7-6FDA-48BD-B92E-845FACA63582}"/>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2F7F2DE6-C0D5-405B-BCA9-1A8169B5FD24}"/>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9DAEA83-FF29-432A-B910-1DD7DE59A690}"/>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690C7A62-4FA1-4CDD-9F77-D62CE596A62E}"/>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BE778B09-A42E-842D-F0DF-1C5773E26058}"/>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D52DA357-0B56-323F-838B-FC0748821175}"/>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282365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7_Forside - Fuldt billede og små bokse">
    <p:spTree>
      <p:nvGrpSpPr>
        <p:cNvPr id="1" name=""/>
        <p:cNvGrpSpPr/>
        <p:nvPr/>
      </p:nvGrpSpPr>
      <p:grpSpPr>
        <a:xfrm>
          <a:off x="0" y="0"/>
          <a:ext cx="0" cy="0"/>
          <a:chOff x="0" y="0"/>
          <a:chExt cx="0" cy="0"/>
        </a:xfrm>
      </p:grpSpPr>
      <p:pic>
        <p:nvPicPr>
          <p:cNvPr id="5" name="Billede 4" descr="Et billede, der indeholder tøj, Tekniker, person, indendørs&#10;&#10;Automatisk genereret beskrivelse">
            <a:extLst>
              <a:ext uri="{FF2B5EF4-FFF2-40B4-BE49-F238E27FC236}">
                <a16:creationId xmlns:a16="http://schemas.microsoft.com/office/drawing/2014/main" id="{64B4E552-403C-0409-6546-AD48D56A63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13" y="2847"/>
            <a:ext cx="12190413" cy="6855153"/>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380222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8_Forside - Fuldt billede og små bokse">
    <p:spTree>
      <p:nvGrpSpPr>
        <p:cNvPr id="1" name=""/>
        <p:cNvGrpSpPr/>
        <p:nvPr/>
      </p:nvGrpSpPr>
      <p:grpSpPr>
        <a:xfrm>
          <a:off x="0" y="0"/>
          <a:ext cx="0" cy="0"/>
          <a:chOff x="0" y="0"/>
          <a:chExt cx="0" cy="0"/>
        </a:xfrm>
      </p:grpSpPr>
      <p:pic>
        <p:nvPicPr>
          <p:cNvPr id="8" name="Billede 7" descr="Et billede, der indeholder møbel, bord, stol, tøj&#10;&#10;Automatisk genereret beskrivelse">
            <a:extLst>
              <a:ext uri="{FF2B5EF4-FFF2-40B4-BE49-F238E27FC236}">
                <a16:creationId xmlns:a16="http://schemas.microsoft.com/office/drawing/2014/main" id="{C52DFA2D-38A6-C56C-20C8-B6B970E3AF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5316"/>
            <a:ext cx="12852000" cy="7229250"/>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282538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9_Forside - Indsæt billede">
    <p:spTree>
      <p:nvGrpSpPr>
        <p:cNvPr id="1" name=""/>
        <p:cNvGrpSpPr/>
        <p:nvPr/>
      </p:nvGrpSpPr>
      <p:grpSpPr>
        <a:xfrm>
          <a:off x="0" y="0"/>
          <a:ext cx="0" cy="0"/>
          <a:chOff x="0" y="0"/>
          <a:chExt cx="0" cy="0"/>
        </a:xfrm>
      </p:grpSpPr>
      <p:sp>
        <p:nvSpPr>
          <p:cNvPr id="4" name="Picture Placeholder 3"/>
          <p:cNvSpPr>
            <a:spLocks noGrp="1" noChangeAspect="1"/>
          </p:cNvSpPr>
          <p:nvPr>
            <p:ph type="pic" sz="quarter" idx="14" hasCustomPrompt="1"/>
          </p:nvPr>
        </p:nvSpPr>
        <p:spPr>
          <a:xfrm>
            <a:off x="0" y="-9525"/>
            <a:ext cx="12190413" cy="6867525"/>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fx </a:t>
            </a:r>
            <a:r>
              <a:rPr lang="da-DK" dirty="0"/>
              <a:t>Q:\SEGES Visuel identitet\</a:t>
            </a:r>
            <a:br>
              <a:rPr lang="da-DK" dirty="0"/>
            </a:br>
            <a:r>
              <a:rPr lang="da-DK" dirty="0"/>
              <a:t>PowerPoint/Skabeloner\Forsidebilleder til SEGES </a:t>
            </a:r>
            <a:r>
              <a:rPr lang="da-DK" dirty="0" err="1"/>
              <a:t>pptx</a:t>
            </a:r>
            <a:r>
              <a:rPr lang="da-DK" dirty="0"/>
              <a:t> </a:t>
            </a:r>
            <a:endParaRPr lang="da-DK" noProof="0" dirty="0"/>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5">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1" name="Pladsholder til billede 7">
            <a:extLst>
              <a:ext uri="{FF2B5EF4-FFF2-40B4-BE49-F238E27FC236}">
                <a16:creationId xmlns:a16="http://schemas.microsoft.com/office/drawing/2014/main" id="{C31469F3-AE02-107D-306A-2516A1B3FFB2}"/>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ved markeringen her.</a:t>
            </a:r>
          </a:p>
        </p:txBody>
      </p:sp>
      <p:sp>
        <p:nvSpPr>
          <p:cNvPr id="13" name="Pladsholder til billede 7">
            <a:extLst>
              <a:ext uri="{FF2B5EF4-FFF2-40B4-BE49-F238E27FC236}">
                <a16:creationId xmlns:a16="http://schemas.microsoft.com/office/drawing/2014/main" id="{1EBBF7EE-A11A-EA61-2BA7-67758780635D}"/>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GUDP eller fondslogo her.</a:t>
            </a:r>
          </a:p>
        </p:txBody>
      </p:sp>
      <p:sp>
        <p:nvSpPr>
          <p:cNvPr id="18" name="Pladsholder til billede 17">
            <a:extLst>
              <a:ext uri="{FF2B5EF4-FFF2-40B4-BE49-F238E27FC236}">
                <a16:creationId xmlns:a16="http://schemas.microsoft.com/office/drawing/2014/main" id="{9013FDBC-50C3-2EDB-6A55-C52C25F5E111}"/>
              </a:ext>
            </a:extLst>
          </p:cNvPr>
          <p:cNvSpPr>
            <a:spLocks noGrp="1"/>
          </p:cNvSpPr>
          <p:nvPr>
            <p:ph type="pic" sz="quarter" idx="36" hasCustomPrompt="1"/>
          </p:nvPr>
        </p:nvSpPr>
        <p:spPr>
          <a:xfrm>
            <a:off x="10828545" y="6013832"/>
            <a:ext cx="856800" cy="360000"/>
          </a:xfrm>
        </p:spPr>
        <p:txBody>
          <a:bodyPr/>
          <a:lstStyle>
            <a:lvl1pPr marL="0" indent="0" algn="ctr">
              <a:buNone/>
              <a:defRPr sz="800"/>
            </a:lvl1pPr>
          </a:lstStyle>
          <a:p>
            <a:r>
              <a:rPr lang="da-DK" dirty="0"/>
              <a:t>Placér mørkt eller lyst SEGES Innovation logo</a:t>
            </a:r>
          </a:p>
        </p:txBody>
      </p:sp>
    </p:spTree>
    <p:extLst>
      <p:ext uri="{BB962C8B-B14F-4D97-AF65-F5344CB8AC3E}">
        <p14:creationId xmlns:p14="http://schemas.microsoft.com/office/powerpoint/2010/main" val="338869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858808"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11104642"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chemeClr val="accent3"/>
                </a:solidFill>
              </a:defRPr>
            </a:lvl1pPr>
          </a:lstStyle>
          <a:p>
            <a:fld id="{2DF656D7-7D58-4B5D-A86F-04246F8E2F68}" type="datetime1">
              <a:rPr lang="da-DK" smtClean="0"/>
              <a:t>14-12-2023</a:t>
            </a:fld>
            <a:endParaRPr lang="da-DK" dirty="0"/>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chemeClr val="accent3"/>
                </a:solidFill>
              </a:defRPr>
            </a:lvl1pPr>
          </a:lstStyle>
          <a:p>
            <a:fld id="{4F2B6656-7882-4CEF-9850-9EB873E823C4}" type="slidenum">
              <a:rPr lang="da-DK" smtClean="0"/>
              <a:pPr/>
              <a:t>‹nr.›</a:t>
            </a:fld>
            <a:endParaRPr lang="da-DK"/>
          </a:p>
        </p:txBody>
      </p:sp>
      <p:pic>
        <p:nvPicPr>
          <p:cNvPr id="8" name="Billede 7">
            <a:extLst>
              <a:ext uri="{FF2B5EF4-FFF2-40B4-BE49-F238E27FC236}">
                <a16:creationId xmlns:a16="http://schemas.microsoft.com/office/drawing/2014/main" id="{5A28E9EC-BC9A-4D03-A0B6-399FCB73B80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829118" y="6028696"/>
            <a:ext cx="857484" cy="359022"/>
          </a:xfrm>
          <a:prstGeom prst="rect">
            <a:avLst/>
          </a:prstGeom>
        </p:spPr>
      </p:pic>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70" r:id="rId1"/>
    <p:sldLayoutId id="2147483729" r:id="rId2"/>
    <p:sldLayoutId id="2147483744" r:id="rId3"/>
    <p:sldLayoutId id="2147483769" r:id="rId4"/>
    <p:sldLayoutId id="2147483748" r:id="rId5"/>
    <p:sldLayoutId id="2147483747" r:id="rId6"/>
    <p:sldLayoutId id="2147483745" r:id="rId7"/>
    <p:sldLayoutId id="2147483767" r:id="rId8"/>
    <p:sldLayoutId id="2147483757" r:id="rId9"/>
    <p:sldLayoutId id="2147483750" r:id="rId10"/>
    <p:sldLayoutId id="2147483756" r:id="rId11"/>
    <p:sldLayoutId id="2147483758" r:id="rId12"/>
    <p:sldLayoutId id="2147483754" r:id="rId13"/>
    <p:sldLayoutId id="2147483755" r:id="rId14"/>
    <p:sldLayoutId id="2147483733" r:id="rId15"/>
    <p:sldLayoutId id="2147483734" r:id="rId16"/>
    <p:sldLayoutId id="2147483735" r:id="rId17"/>
    <p:sldLayoutId id="2147483736" r:id="rId18"/>
    <p:sldLayoutId id="2147483737" r:id="rId19"/>
    <p:sldLayoutId id="2147483739" r:id="rId20"/>
    <p:sldLayoutId id="2147483740" r:id="rId21"/>
    <p:sldLayoutId id="2147483759" r:id="rId22"/>
    <p:sldLayoutId id="2147483760" r:id="rId23"/>
    <p:sldLayoutId id="2147483752" r:id="rId24"/>
    <p:sldLayoutId id="2147483753" r:id="rId25"/>
    <p:sldLayoutId id="2147483771" r:id="rId26"/>
  </p:sldLayoutIdLst>
  <p:hf sldNum="0" hdr="0" ftr="0" dt="0"/>
  <p:txStyles>
    <p:titleStyle>
      <a:lvl1pPr algn="l" defTabSz="914400" rtl="0" eaLnBrk="1" latinLnBrk="0" hangingPunct="1">
        <a:lnSpc>
          <a:spcPct val="90000"/>
        </a:lnSpc>
        <a:spcBef>
          <a:spcPct val="0"/>
        </a:spcBef>
        <a:buNone/>
        <a:defRPr sz="2800" b="1" kern="1200" baseline="0">
          <a:solidFill>
            <a:schemeClr val="tx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600"/>
        </a:spcAft>
        <a:buFont typeface="Arial"/>
        <a:buChar char="•"/>
        <a:defRPr sz="24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600"/>
        </a:spcAft>
        <a:buFont typeface="Arial"/>
        <a:buChar char="•"/>
        <a:defRPr sz="22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jp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8.svg"/><Relationship Id="rId18" Type="http://schemas.openxmlformats.org/officeDocument/2006/relationships/image" Target="../media/image72.svg"/><Relationship Id="rId3" Type="http://schemas.openxmlformats.org/officeDocument/2006/relationships/image" Target="../media/image18.svg"/><Relationship Id="rId7" Type="http://schemas.openxmlformats.org/officeDocument/2006/relationships/image" Target="../media/image21.svg"/><Relationship Id="rId12" Type="http://schemas.openxmlformats.org/officeDocument/2006/relationships/image" Target="../media/image27.png"/><Relationship Id="rId17" Type="http://schemas.openxmlformats.org/officeDocument/2006/relationships/image" Target="../media/image71.png"/><Relationship Id="rId2" Type="http://schemas.openxmlformats.org/officeDocument/2006/relationships/image" Target="../media/image17.png"/><Relationship Id="rId16"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46.svg"/><Relationship Id="rId5" Type="http://schemas.openxmlformats.org/officeDocument/2006/relationships/image" Target="../media/image26.svg"/><Relationship Id="rId15" Type="http://schemas.openxmlformats.org/officeDocument/2006/relationships/image" Target="../media/image70.sv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8.sv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1.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46.svg"/><Relationship Id="rId5" Type="http://schemas.openxmlformats.org/officeDocument/2006/relationships/image" Target="../media/image26.sv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33.png"/><Relationship Id="rId18" Type="http://schemas.openxmlformats.org/officeDocument/2006/relationships/image" Target="../media/image28.svg"/><Relationship Id="rId3" Type="http://schemas.openxmlformats.org/officeDocument/2006/relationships/image" Target="../media/image18.svg"/><Relationship Id="rId21" Type="http://schemas.openxmlformats.org/officeDocument/2006/relationships/image" Target="../media/image39.png"/><Relationship Id="rId7" Type="http://schemas.openxmlformats.org/officeDocument/2006/relationships/image" Target="../media/image21.svg"/><Relationship Id="rId12" Type="http://schemas.openxmlformats.org/officeDocument/2006/relationships/image" Target="../media/image32.svg"/><Relationship Id="rId17" Type="http://schemas.openxmlformats.org/officeDocument/2006/relationships/image" Target="../media/image27.png"/><Relationship Id="rId2" Type="http://schemas.openxmlformats.org/officeDocument/2006/relationships/image" Target="../media/image17.png"/><Relationship Id="rId16" Type="http://schemas.openxmlformats.org/officeDocument/2006/relationships/image" Target="../media/image36.svg"/><Relationship Id="rId20" Type="http://schemas.openxmlformats.org/officeDocument/2006/relationships/image" Target="../media/image38.sv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31.png"/><Relationship Id="rId24" Type="http://schemas.openxmlformats.org/officeDocument/2006/relationships/image" Target="../media/image42.svg"/><Relationship Id="rId5" Type="http://schemas.openxmlformats.org/officeDocument/2006/relationships/image" Target="../media/image26.sv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8.svg"/><Relationship Id="rId18" Type="http://schemas.openxmlformats.org/officeDocument/2006/relationships/image" Target="../media/image51.png"/><Relationship Id="rId3" Type="http://schemas.openxmlformats.org/officeDocument/2006/relationships/image" Target="../media/image44.svg"/><Relationship Id="rId7" Type="http://schemas.openxmlformats.org/officeDocument/2006/relationships/image" Target="../media/image26.sv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image" Target="../media/image43.png"/><Relationship Id="rId16" Type="http://schemas.openxmlformats.org/officeDocument/2006/relationships/image" Target="../media/image28.sv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46.svg"/><Relationship Id="rId5" Type="http://schemas.openxmlformats.org/officeDocument/2006/relationships/image" Target="../media/image18.svg"/><Relationship Id="rId15" Type="http://schemas.openxmlformats.org/officeDocument/2006/relationships/image" Target="../media/image27.png"/><Relationship Id="rId10" Type="http://schemas.openxmlformats.org/officeDocument/2006/relationships/image" Target="../media/image45.png"/><Relationship Id="rId19" Type="http://schemas.openxmlformats.org/officeDocument/2006/relationships/image" Target="../media/image52.png"/><Relationship Id="rId4" Type="http://schemas.openxmlformats.org/officeDocument/2006/relationships/image" Target="../media/image17.png"/><Relationship Id="rId9" Type="http://schemas.openxmlformats.org/officeDocument/2006/relationships/image" Target="../media/image21.sv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5.png"/><Relationship Id="rId18" Type="http://schemas.openxmlformats.org/officeDocument/2006/relationships/image" Target="../media/image41.png"/><Relationship Id="rId3" Type="http://schemas.openxmlformats.org/officeDocument/2006/relationships/image" Target="../media/image54.svg"/><Relationship Id="rId7" Type="http://schemas.openxmlformats.org/officeDocument/2006/relationships/image" Target="../media/image26.svg"/><Relationship Id="rId12" Type="http://schemas.openxmlformats.org/officeDocument/2006/relationships/image" Target="../media/image30.svg"/><Relationship Id="rId17" Type="http://schemas.openxmlformats.org/officeDocument/2006/relationships/image" Target="../media/image28.svg"/><Relationship Id="rId2" Type="http://schemas.openxmlformats.org/officeDocument/2006/relationships/image" Target="../media/image53.png"/><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18.svg"/><Relationship Id="rId15" Type="http://schemas.openxmlformats.org/officeDocument/2006/relationships/image" Target="../media/image55.png"/><Relationship Id="rId10" Type="http://schemas.openxmlformats.org/officeDocument/2006/relationships/image" Target="../media/image22.jpg"/><Relationship Id="rId19" Type="http://schemas.openxmlformats.org/officeDocument/2006/relationships/image" Target="../media/image42.svg"/><Relationship Id="rId4" Type="http://schemas.openxmlformats.org/officeDocument/2006/relationships/image" Target="../media/image17.png"/><Relationship Id="rId9" Type="http://schemas.openxmlformats.org/officeDocument/2006/relationships/image" Target="../media/image21.svg"/><Relationship Id="rId14" Type="http://schemas.openxmlformats.org/officeDocument/2006/relationships/image" Target="../media/image46.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6.svg"/><Relationship Id="rId18" Type="http://schemas.openxmlformats.org/officeDocument/2006/relationships/image" Target="../media/image28.svg"/><Relationship Id="rId3" Type="http://schemas.openxmlformats.org/officeDocument/2006/relationships/image" Target="../media/image44.svg"/><Relationship Id="rId7" Type="http://schemas.openxmlformats.org/officeDocument/2006/relationships/image" Target="../media/image18.svg"/><Relationship Id="rId12" Type="http://schemas.openxmlformats.org/officeDocument/2006/relationships/image" Target="../media/image45.png"/><Relationship Id="rId17" Type="http://schemas.openxmlformats.org/officeDocument/2006/relationships/image" Target="../media/image27.png"/><Relationship Id="rId2" Type="http://schemas.openxmlformats.org/officeDocument/2006/relationships/image" Target="../media/image43.png"/><Relationship Id="rId16"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54.svg"/><Relationship Id="rId15" Type="http://schemas.openxmlformats.org/officeDocument/2006/relationships/image" Target="../media/image48.svg"/><Relationship Id="rId10" Type="http://schemas.openxmlformats.org/officeDocument/2006/relationships/image" Target="../media/image20.png"/><Relationship Id="rId19" Type="http://schemas.openxmlformats.org/officeDocument/2006/relationships/image" Target="../media/image50.png"/><Relationship Id="rId4" Type="http://schemas.openxmlformats.org/officeDocument/2006/relationships/image" Target="../media/image53.png"/><Relationship Id="rId9" Type="http://schemas.openxmlformats.org/officeDocument/2006/relationships/image" Target="../media/image26.sv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18.svg"/><Relationship Id="rId7" Type="http://schemas.openxmlformats.org/officeDocument/2006/relationships/image" Target="../media/image21.svg"/><Relationship Id="rId12" Type="http://schemas.openxmlformats.org/officeDocument/2006/relationships/image" Target="../media/image46.sv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45.png"/><Relationship Id="rId5" Type="http://schemas.openxmlformats.org/officeDocument/2006/relationships/image" Target="../media/image26.svg"/><Relationship Id="rId15" Type="http://schemas.openxmlformats.org/officeDocument/2006/relationships/image" Target="../media/image56.png"/><Relationship Id="rId10" Type="http://schemas.openxmlformats.org/officeDocument/2006/relationships/image" Target="../media/image48.svg"/><Relationship Id="rId4" Type="http://schemas.openxmlformats.org/officeDocument/2006/relationships/image" Target="../media/image25.png"/><Relationship Id="rId9" Type="http://schemas.openxmlformats.org/officeDocument/2006/relationships/image" Target="../media/image47.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5.png"/><Relationship Id="rId18" Type="http://schemas.openxmlformats.org/officeDocument/2006/relationships/image" Target="../media/image60.svg"/><Relationship Id="rId3" Type="http://schemas.openxmlformats.org/officeDocument/2006/relationships/image" Target="../media/image58.svg"/><Relationship Id="rId21" Type="http://schemas.openxmlformats.org/officeDocument/2006/relationships/image" Target="../media/image63.png"/><Relationship Id="rId7" Type="http://schemas.openxmlformats.org/officeDocument/2006/relationships/image" Target="../media/image26.svg"/><Relationship Id="rId12" Type="http://schemas.openxmlformats.org/officeDocument/2006/relationships/image" Target="../media/image48.svg"/><Relationship Id="rId17" Type="http://schemas.openxmlformats.org/officeDocument/2006/relationships/image" Target="../media/image59.png"/><Relationship Id="rId2" Type="http://schemas.openxmlformats.org/officeDocument/2006/relationships/image" Target="../media/image57.png"/><Relationship Id="rId16" Type="http://schemas.openxmlformats.org/officeDocument/2006/relationships/image" Target="../media/image28.svg"/><Relationship Id="rId20" Type="http://schemas.openxmlformats.org/officeDocument/2006/relationships/image" Target="../media/image62.sv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47.png"/><Relationship Id="rId5" Type="http://schemas.openxmlformats.org/officeDocument/2006/relationships/image" Target="../media/image18.svg"/><Relationship Id="rId15" Type="http://schemas.openxmlformats.org/officeDocument/2006/relationships/image" Target="../media/image27.png"/><Relationship Id="rId10" Type="http://schemas.openxmlformats.org/officeDocument/2006/relationships/image" Target="../media/image22.jpg"/><Relationship Id="rId19" Type="http://schemas.openxmlformats.org/officeDocument/2006/relationships/image" Target="../media/image61.png"/><Relationship Id="rId4" Type="http://schemas.openxmlformats.org/officeDocument/2006/relationships/image" Target="../media/image17.png"/><Relationship Id="rId9" Type="http://schemas.openxmlformats.org/officeDocument/2006/relationships/image" Target="../media/image21.svg"/><Relationship Id="rId14" Type="http://schemas.openxmlformats.org/officeDocument/2006/relationships/image" Target="../media/image46.svg"/><Relationship Id="rId22" Type="http://schemas.openxmlformats.org/officeDocument/2006/relationships/image" Target="../media/image64.sv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18.svg"/><Relationship Id="rId7" Type="http://schemas.openxmlformats.org/officeDocument/2006/relationships/image" Target="../media/image21.svg"/><Relationship Id="rId12" Type="http://schemas.openxmlformats.org/officeDocument/2006/relationships/image" Target="../media/image46.svg"/><Relationship Id="rId2" Type="http://schemas.openxmlformats.org/officeDocument/2006/relationships/image" Target="../media/image17.png"/><Relationship Id="rId16" Type="http://schemas.openxmlformats.org/officeDocument/2006/relationships/image" Target="../media/image66.sv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45.png"/><Relationship Id="rId5" Type="http://schemas.openxmlformats.org/officeDocument/2006/relationships/image" Target="../media/image26.svg"/><Relationship Id="rId15" Type="http://schemas.openxmlformats.org/officeDocument/2006/relationships/image" Target="../media/image65.png"/><Relationship Id="rId10" Type="http://schemas.openxmlformats.org/officeDocument/2006/relationships/image" Target="../media/image48.svg"/><Relationship Id="rId4" Type="http://schemas.openxmlformats.org/officeDocument/2006/relationships/image" Target="../media/image25.png"/><Relationship Id="rId9" Type="http://schemas.openxmlformats.org/officeDocument/2006/relationships/image" Target="../media/image47.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18.svg"/><Relationship Id="rId7" Type="http://schemas.openxmlformats.org/officeDocument/2006/relationships/image" Target="../media/image21.svg"/><Relationship Id="rId12" Type="http://schemas.openxmlformats.org/officeDocument/2006/relationships/image" Target="../media/image46.svg"/><Relationship Id="rId2" Type="http://schemas.openxmlformats.org/officeDocument/2006/relationships/image" Target="../media/image17.png"/><Relationship Id="rId16" Type="http://schemas.openxmlformats.org/officeDocument/2006/relationships/image" Target="../media/image68.sv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45.png"/><Relationship Id="rId5" Type="http://schemas.openxmlformats.org/officeDocument/2006/relationships/image" Target="../media/image26.svg"/><Relationship Id="rId15" Type="http://schemas.openxmlformats.org/officeDocument/2006/relationships/image" Target="../media/image67.png"/><Relationship Id="rId10" Type="http://schemas.openxmlformats.org/officeDocument/2006/relationships/image" Target="../media/image48.svg"/><Relationship Id="rId4" Type="http://schemas.openxmlformats.org/officeDocument/2006/relationships/image" Target="../media/image25.png"/><Relationship Id="rId9" Type="http://schemas.openxmlformats.org/officeDocument/2006/relationships/image" Target="../media/image47.png"/><Relationship Id="rId1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3C975DC-3D0C-F000-5D9A-31FD00EEAAF8}"/>
              </a:ext>
            </a:extLst>
          </p:cNvPr>
          <p:cNvSpPr/>
          <p:nvPr/>
        </p:nvSpPr>
        <p:spPr>
          <a:xfrm>
            <a:off x="10827" y="7657"/>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36977523-D44F-2969-DE2E-CD72C96E5E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2" y="3376547"/>
            <a:ext cx="2865120" cy="3481454"/>
          </a:xfrm>
          <a:prstGeom prst="rect">
            <a:avLst/>
          </a:prstGeom>
        </p:spPr>
      </p:pic>
      <p:pic>
        <p:nvPicPr>
          <p:cNvPr id="3" name="Billede 2">
            <a:extLst>
              <a:ext uri="{FF2B5EF4-FFF2-40B4-BE49-F238E27FC236}">
                <a16:creationId xmlns:a16="http://schemas.microsoft.com/office/drawing/2014/main" id="{57BC9240-060F-E628-E2C0-C05399433D13}"/>
              </a:ext>
            </a:extLst>
          </p:cNvPr>
          <p:cNvPicPr>
            <a:picLocks noChangeAspect="1"/>
          </p:cNvPicPr>
          <p:nvPr/>
        </p:nvPicPr>
        <p:blipFill>
          <a:blip r:embed="rId4"/>
          <a:stretch>
            <a:fillRect/>
          </a:stretch>
        </p:blipFill>
        <p:spPr>
          <a:xfrm>
            <a:off x="6325028" y="1743818"/>
            <a:ext cx="5077907" cy="4847897"/>
          </a:xfrm>
          <a:prstGeom prst="rect">
            <a:avLst/>
          </a:prstGeom>
        </p:spPr>
      </p:pic>
      <p:pic>
        <p:nvPicPr>
          <p:cNvPr id="11" name="Grafik 10">
            <a:extLst>
              <a:ext uri="{FF2B5EF4-FFF2-40B4-BE49-F238E27FC236}">
                <a16:creationId xmlns:a16="http://schemas.microsoft.com/office/drawing/2014/main" id="{8687E924-4748-9E73-39B7-37BDDA3DF6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71704" y="6370358"/>
            <a:ext cx="834680" cy="349663"/>
          </a:xfrm>
          <a:prstGeom prst="rect">
            <a:avLst/>
          </a:prstGeom>
        </p:spPr>
      </p:pic>
      <p:pic>
        <p:nvPicPr>
          <p:cNvPr id="13" name="Billede 12">
            <a:extLst>
              <a:ext uri="{FF2B5EF4-FFF2-40B4-BE49-F238E27FC236}">
                <a16:creationId xmlns:a16="http://schemas.microsoft.com/office/drawing/2014/main" id="{684A7EEA-EAAA-677C-FB00-FD93C7F075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80246" y="-80665"/>
            <a:ext cx="118523" cy="7060622"/>
          </a:xfrm>
          <a:prstGeom prst="rect">
            <a:avLst/>
          </a:prstGeom>
        </p:spPr>
      </p:pic>
      <p:pic>
        <p:nvPicPr>
          <p:cNvPr id="7" name="Billede 6">
            <a:extLst>
              <a:ext uri="{FF2B5EF4-FFF2-40B4-BE49-F238E27FC236}">
                <a16:creationId xmlns:a16="http://schemas.microsoft.com/office/drawing/2014/main" id="{86CF30A9-AE7D-4969-AC29-B83A3CE32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sp>
        <p:nvSpPr>
          <p:cNvPr id="17" name="Tekstfelt 16">
            <a:extLst>
              <a:ext uri="{FF2B5EF4-FFF2-40B4-BE49-F238E27FC236}">
                <a16:creationId xmlns:a16="http://schemas.microsoft.com/office/drawing/2014/main" id="{BCA95379-5C58-8A44-A3CA-5A2457A7AD1B}"/>
              </a:ext>
            </a:extLst>
          </p:cNvPr>
          <p:cNvSpPr txBox="1"/>
          <p:nvPr/>
        </p:nvSpPr>
        <p:spPr>
          <a:xfrm>
            <a:off x="775259" y="955831"/>
            <a:ext cx="4739716" cy="1661993"/>
          </a:xfrm>
          <a:prstGeom prst="rect">
            <a:avLst/>
          </a:prstGeom>
          <a:noFill/>
        </p:spPr>
        <p:txBody>
          <a:bodyPr wrap="square" lIns="0" tIns="0" rIns="0" bIns="0" rtlCol="0">
            <a:spAutoFit/>
          </a:bodyPr>
          <a:lstStyle/>
          <a:p>
            <a:r>
              <a:rPr lang="en-US" sz="4800" b="1" dirty="0">
                <a:solidFill>
                  <a:srgbClr val="076471"/>
                </a:solidFill>
              </a:rPr>
              <a:t>6. Dilemma </a:t>
            </a:r>
            <a:r>
              <a:rPr lang="en-US" sz="4800" b="1" dirty="0" err="1">
                <a:solidFill>
                  <a:srgbClr val="076471"/>
                </a:solidFill>
              </a:rPr>
              <a:t>kort</a:t>
            </a:r>
            <a:endParaRPr lang="en-US" sz="2000" dirty="0"/>
          </a:p>
          <a:p>
            <a:endParaRPr lang="en-US" sz="2000" dirty="0"/>
          </a:p>
          <a:p>
            <a:pPr marL="714375"/>
            <a:r>
              <a:rPr lang="da-DK" sz="2000" dirty="0"/>
              <a:t>Dilemmaer, som er forbundet med udtagning af lavbundsjorde</a:t>
            </a:r>
            <a:r>
              <a:rPr lang="en-US" sz="2000" dirty="0"/>
              <a:t>.</a:t>
            </a:r>
            <a:endParaRPr lang="da-DK" sz="2000" dirty="0" err="1"/>
          </a:p>
        </p:txBody>
      </p:sp>
      <p:pic>
        <p:nvPicPr>
          <p:cNvPr id="20" name="Grafik 19">
            <a:extLst>
              <a:ext uri="{FF2B5EF4-FFF2-40B4-BE49-F238E27FC236}">
                <a16:creationId xmlns:a16="http://schemas.microsoft.com/office/drawing/2014/main" id="{240961F3-5D29-3A4A-30CF-8B0D27BA40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9116" y="6043746"/>
            <a:ext cx="3171825" cy="1352550"/>
          </a:xfrm>
          <a:prstGeom prst="rect">
            <a:avLst/>
          </a:prstGeom>
        </p:spPr>
      </p:pic>
      <p:pic>
        <p:nvPicPr>
          <p:cNvPr id="6" name="Grafik 5">
            <a:extLst>
              <a:ext uri="{FF2B5EF4-FFF2-40B4-BE49-F238E27FC236}">
                <a16:creationId xmlns:a16="http://schemas.microsoft.com/office/drawing/2014/main" id="{AA7D370B-B3BC-8D97-9B62-854F488817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0760" y="6439275"/>
            <a:ext cx="1376951" cy="241397"/>
          </a:xfrm>
          <a:prstGeom prst="rect">
            <a:avLst/>
          </a:prstGeom>
        </p:spPr>
      </p:pic>
      <p:pic>
        <p:nvPicPr>
          <p:cNvPr id="2" name="Grafik 1">
            <a:extLst>
              <a:ext uri="{FF2B5EF4-FFF2-40B4-BE49-F238E27FC236}">
                <a16:creationId xmlns:a16="http://schemas.microsoft.com/office/drawing/2014/main" id="{4F451701-407A-982C-E88A-1F2B48B7F8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498" y="5377943"/>
            <a:ext cx="1339977" cy="1001598"/>
          </a:xfrm>
          <a:prstGeom prst="rect">
            <a:avLst/>
          </a:prstGeom>
        </p:spPr>
      </p:pic>
    </p:spTree>
    <p:extLst>
      <p:ext uri="{BB962C8B-B14F-4D97-AF65-F5344CB8AC3E}">
        <p14:creationId xmlns:p14="http://schemas.microsoft.com/office/powerpoint/2010/main" val="1069527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02BAFF5-A505-8F85-2D7E-96DE60AA049F}"/>
              </a:ext>
            </a:extLst>
          </p:cNvPr>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14" name="Grafik 13">
            <a:extLst>
              <a:ext uri="{FF2B5EF4-FFF2-40B4-BE49-F238E27FC236}">
                <a16:creationId xmlns:a16="http://schemas.microsoft.com/office/drawing/2014/main" id="{08FE4FC3-4451-9B49-A5EC-14611EC461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06D72C52-DDB9-F283-8A5A-D5F3507D93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BC956BAD-06F3-425C-D104-3D00583774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0880" y="6362701"/>
            <a:ext cx="834680" cy="349663"/>
          </a:xfrm>
          <a:prstGeom prst="rect">
            <a:avLst/>
          </a:prstGeom>
        </p:spPr>
      </p:pic>
      <p:sp>
        <p:nvSpPr>
          <p:cNvPr id="2" name="Titel 1">
            <a:extLst>
              <a:ext uri="{FF2B5EF4-FFF2-40B4-BE49-F238E27FC236}">
                <a16:creationId xmlns:a16="http://schemas.microsoft.com/office/drawing/2014/main" id="{685B97F3-F490-BF0A-88C0-01E997EB840C}"/>
              </a:ext>
            </a:extLst>
          </p:cNvPr>
          <p:cNvSpPr>
            <a:spLocks noGrp="1"/>
          </p:cNvSpPr>
          <p:nvPr>
            <p:ph type="title"/>
          </p:nvPr>
        </p:nvSpPr>
        <p:spPr>
          <a:xfrm>
            <a:off x="554038" y="704153"/>
            <a:ext cx="9385731" cy="711638"/>
          </a:xfrm>
        </p:spPr>
        <p:txBody>
          <a:bodyPr/>
          <a:lstStyle/>
          <a:p>
            <a:r>
              <a:rPr lang="da-DK" dirty="0">
                <a:solidFill>
                  <a:srgbClr val="076471"/>
                </a:solidFill>
              </a:rPr>
              <a:t>Dilemma nr. 9</a:t>
            </a:r>
            <a:br>
              <a:rPr lang="da-DK" dirty="0">
                <a:solidFill>
                  <a:srgbClr val="076471"/>
                </a:solidFill>
              </a:rPr>
            </a:br>
            <a:endParaRPr lang="da-DK" sz="4000" dirty="0">
              <a:solidFill>
                <a:srgbClr val="076471"/>
              </a:solidFill>
            </a:endParaRPr>
          </a:p>
        </p:txBody>
      </p:sp>
      <p:pic>
        <p:nvPicPr>
          <p:cNvPr id="13" name="Grafik 12">
            <a:extLst>
              <a:ext uri="{FF2B5EF4-FFF2-40B4-BE49-F238E27FC236}">
                <a16:creationId xmlns:a16="http://schemas.microsoft.com/office/drawing/2014/main" id="{506CBB24-4C3C-95A3-AA79-FE4E3A5F45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7050" y="-122021"/>
            <a:ext cx="2905125" cy="1238250"/>
          </a:xfrm>
          <a:prstGeom prst="rect">
            <a:avLst/>
          </a:prstGeom>
        </p:spPr>
      </p:pic>
      <p:pic>
        <p:nvPicPr>
          <p:cNvPr id="15" name="Grafik 14">
            <a:extLst>
              <a:ext uri="{FF2B5EF4-FFF2-40B4-BE49-F238E27FC236}">
                <a16:creationId xmlns:a16="http://schemas.microsoft.com/office/drawing/2014/main" id="{67015986-F634-03DE-3CA9-5E891ED59B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51102" y="6071750"/>
            <a:ext cx="3143250" cy="1343025"/>
          </a:xfrm>
          <a:prstGeom prst="rect">
            <a:avLst/>
          </a:prstGeom>
        </p:spPr>
      </p:pic>
      <p:pic>
        <p:nvPicPr>
          <p:cNvPr id="10" name="Grafik 9">
            <a:extLst>
              <a:ext uri="{FF2B5EF4-FFF2-40B4-BE49-F238E27FC236}">
                <a16:creationId xmlns:a16="http://schemas.microsoft.com/office/drawing/2014/main" id="{68387611-4E33-D21D-15A8-97057D8795B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5294" y="5361103"/>
            <a:ext cx="1339977" cy="1001598"/>
          </a:xfrm>
          <a:prstGeom prst="rect">
            <a:avLst/>
          </a:prstGeom>
        </p:spPr>
      </p:pic>
      <p:pic>
        <p:nvPicPr>
          <p:cNvPr id="12" name="Grafik 11">
            <a:extLst>
              <a:ext uri="{FF2B5EF4-FFF2-40B4-BE49-F238E27FC236}">
                <a16:creationId xmlns:a16="http://schemas.microsoft.com/office/drawing/2014/main" id="{B2FC4F9A-A6B0-7135-9502-B1EF2DB6D0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27850" y="2918786"/>
            <a:ext cx="5142706" cy="2892772"/>
          </a:xfrm>
          <a:prstGeom prst="rect">
            <a:avLst/>
          </a:prstGeom>
        </p:spPr>
      </p:pic>
      <p:sp>
        <p:nvSpPr>
          <p:cNvPr id="3" name="Pladsholder til indhold 2">
            <a:extLst>
              <a:ext uri="{FF2B5EF4-FFF2-40B4-BE49-F238E27FC236}">
                <a16:creationId xmlns:a16="http://schemas.microsoft.com/office/drawing/2014/main" id="{AD132EF2-9259-2F5A-0C95-D87FC6875229}"/>
              </a:ext>
            </a:extLst>
          </p:cNvPr>
          <p:cNvSpPr>
            <a:spLocks noGrp="1"/>
          </p:cNvSpPr>
          <p:nvPr>
            <p:ph sz="quarter" idx="21"/>
          </p:nvPr>
        </p:nvSpPr>
        <p:spPr>
          <a:xfrm>
            <a:off x="536497" y="1593632"/>
            <a:ext cx="7718504" cy="4148139"/>
          </a:xfrm>
        </p:spPr>
        <p:txBody>
          <a:bodyPr/>
          <a:lstStyle/>
          <a:p>
            <a:pPr marL="0" indent="0">
              <a:lnSpc>
                <a:spcPct val="107000"/>
              </a:lnSpc>
              <a:spcAft>
                <a:spcPts val="800"/>
              </a:spcAft>
              <a:buNone/>
            </a:pPr>
            <a:r>
              <a:rPr lang="da-DK" kern="100" dirty="0">
                <a:effectLst/>
                <a:latin typeface="+mj-lt"/>
                <a:ea typeface="Times New Roman" panose="02020603050405020304" pitchFamily="18" charset="0"/>
                <a:cs typeface="Calibri" panose="020F0502020204030204" pitchFamily="34" charset="0"/>
              </a:rPr>
              <a:t>Kommunen har inviteret dig til formøde om et kommende lavbundsprojekt i dit område. Du er deltidslandmand og har kun et mindre jordstykke, som du bruger til afgræsning og slæt til dit kødkvæg. </a:t>
            </a:r>
            <a:endParaRPr lang="da-DK" kern="100" dirty="0">
              <a:effectLst/>
              <a:latin typeface="+mj-lt"/>
              <a:ea typeface="Calibri" panose="020F0502020204030204" pitchFamily="34" charset="0"/>
              <a:cs typeface="Times New Roman" panose="02020603050405020304" pitchFamily="18" charset="0"/>
            </a:endParaRPr>
          </a:p>
          <a:p>
            <a:pPr marL="0" indent="0">
              <a:lnSpc>
                <a:spcPct val="107000"/>
              </a:lnSpc>
              <a:spcBef>
                <a:spcPts val="1200"/>
              </a:spcBef>
              <a:spcAft>
                <a:spcPts val="800"/>
              </a:spcAft>
              <a:buNone/>
            </a:pPr>
            <a:r>
              <a:rPr lang="da-DK" b="1" kern="100" dirty="0">
                <a:effectLst/>
                <a:latin typeface="+mj-lt"/>
                <a:ea typeface="Times New Roman" panose="02020603050405020304" pitchFamily="18" charset="0"/>
                <a:cs typeface="Calibri" panose="020F0502020204030204" pitchFamily="34" charset="0"/>
              </a:rPr>
              <a:t>Skal du prioritere formødet </a:t>
            </a:r>
            <a:br>
              <a:rPr lang="da-DK" b="1" kern="100" dirty="0">
                <a:effectLst/>
                <a:latin typeface="+mj-lt"/>
                <a:ea typeface="Times New Roman" panose="02020603050405020304" pitchFamily="18" charset="0"/>
                <a:cs typeface="Calibri" panose="020F0502020204030204" pitchFamily="34" charset="0"/>
              </a:rPr>
            </a:br>
            <a:r>
              <a:rPr lang="da-DK" b="1" kern="100" dirty="0">
                <a:effectLst/>
                <a:latin typeface="+mj-lt"/>
                <a:ea typeface="Times New Roman" panose="02020603050405020304" pitchFamily="18" charset="0"/>
                <a:cs typeface="Calibri" panose="020F0502020204030204" pitchFamily="34" charset="0"/>
              </a:rPr>
              <a:t>i din travle hverdag?</a:t>
            </a:r>
            <a:endParaRPr lang="da-DK" b="1" kern="100" dirty="0">
              <a:effectLst/>
              <a:latin typeface="+mj-lt"/>
              <a:ea typeface="Calibri" panose="020F0502020204030204" pitchFamily="34" charset="0"/>
              <a:cs typeface="Times New Roman" panose="02020603050405020304" pitchFamily="18" charset="0"/>
            </a:endParaRPr>
          </a:p>
        </p:txBody>
      </p:sp>
      <p:pic>
        <p:nvPicPr>
          <p:cNvPr id="8" name="Billede 7">
            <a:extLst>
              <a:ext uri="{FF2B5EF4-FFF2-40B4-BE49-F238E27FC236}">
                <a16:creationId xmlns:a16="http://schemas.microsoft.com/office/drawing/2014/main" id="{6A190A2E-980A-77A8-6C2D-48009CB77F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pic>
        <p:nvPicPr>
          <p:cNvPr id="17" name="Grafik 16">
            <a:extLst>
              <a:ext uri="{FF2B5EF4-FFF2-40B4-BE49-F238E27FC236}">
                <a16:creationId xmlns:a16="http://schemas.microsoft.com/office/drawing/2014/main" id="{4CA53061-88D9-91FB-CA92-3893DA7FAE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95749" y="3759201"/>
            <a:ext cx="2114449" cy="2102702"/>
          </a:xfrm>
          <a:prstGeom prst="rect">
            <a:avLst/>
          </a:prstGeom>
        </p:spPr>
      </p:pic>
    </p:spTree>
    <p:extLst>
      <p:ext uri="{BB962C8B-B14F-4D97-AF65-F5344CB8AC3E}">
        <p14:creationId xmlns:p14="http://schemas.microsoft.com/office/powerpoint/2010/main" val="989923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9AB8595-D0E7-F502-1D1A-FB4717E18146}"/>
              </a:ext>
            </a:extLst>
          </p:cNvPr>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294B7D51-32C0-DAE8-3D4A-004D0EFAC9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2" y="3376547"/>
            <a:ext cx="2865120" cy="3481454"/>
          </a:xfrm>
          <a:prstGeom prst="rect">
            <a:avLst/>
          </a:prstGeom>
        </p:spPr>
      </p:pic>
      <p:pic>
        <p:nvPicPr>
          <p:cNvPr id="6" name="Grafik 5">
            <a:extLst>
              <a:ext uri="{FF2B5EF4-FFF2-40B4-BE49-F238E27FC236}">
                <a16:creationId xmlns:a16="http://schemas.microsoft.com/office/drawing/2014/main" id="{F4929B93-5177-EBA7-2DE9-29885C46A3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760" y="6439275"/>
            <a:ext cx="1376951" cy="241397"/>
          </a:xfrm>
          <a:prstGeom prst="rect">
            <a:avLst/>
          </a:prstGeom>
        </p:spPr>
      </p:pic>
      <p:pic>
        <p:nvPicPr>
          <p:cNvPr id="7" name="Grafik 6">
            <a:extLst>
              <a:ext uri="{FF2B5EF4-FFF2-40B4-BE49-F238E27FC236}">
                <a16:creationId xmlns:a16="http://schemas.microsoft.com/office/drawing/2014/main" id="{055BA189-AB2A-8277-6F9B-10B219034F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0880" y="6362701"/>
            <a:ext cx="834680" cy="349663"/>
          </a:xfrm>
          <a:prstGeom prst="rect">
            <a:avLst/>
          </a:prstGeom>
        </p:spPr>
      </p:pic>
      <p:pic>
        <p:nvPicPr>
          <p:cNvPr id="9" name="Billede 8">
            <a:extLst>
              <a:ext uri="{FF2B5EF4-FFF2-40B4-BE49-F238E27FC236}">
                <a16:creationId xmlns:a16="http://schemas.microsoft.com/office/drawing/2014/main" id="{9519DB15-0B4F-1CB1-846F-5600173F74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pic>
        <p:nvPicPr>
          <p:cNvPr id="10" name="Billede 9" descr="Et billede, der indeholder tekst, roulette, projektil&#10;&#10;Automatisk genereret beskrivelse">
            <a:extLst>
              <a:ext uri="{FF2B5EF4-FFF2-40B4-BE49-F238E27FC236}">
                <a16:creationId xmlns:a16="http://schemas.microsoft.com/office/drawing/2014/main" id="{F200F491-C5F1-BD9F-6A6F-BC856266EC61}"/>
              </a:ext>
            </a:extLst>
          </p:cNvPr>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rot="13410035">
            <a:off x="3289870" y="637572"/>
            <a:ext cx="5582856" cy="5582856"/>
          </a:xfrm>
          <a:prstGeom prst="rect">
            <a:avLst/>
          </a:prstGeom>
        </p:spPr>
      </p:pic>
      <p:sp>
        <p:nvSpPr>
          <p:cNvPr id="12" name="Tekstfelt 11">
            <a:extLst>
              <a:ext uri="{FF2B5EF4-FFF2-40B4-BE49-F238E27FC236}">
                <a16:creationId xmlns:a16="http://schemas.microsoft.com/office/drawing/2014/main" id="{6186AAC8-6B16-4CAD-FBA1-06435EDA19EF}"/>
              </a:ext>
            </a:extLst>
          </p:cNvPr>
          <p:cNvSpPr txBox="1"/>
          <p:nvPr/>
        </p:nvSpPr>
        <p:spPr>
          <a:xfrm>
            <a:off x="3073473" y="2517649"/>
            <a:ext cx="6043465" cy="1631216"/>
          </a:xfrm>
          <a:prstGeom prst="rect">
            <a:avLst/>
          </a:prstGeom>
          <a:noFill/>
        </p:spPr>
        <p:txBody>
          <a:bodyPr wrap="square" rtlCol="0">
            <a:spAutoFit/>
          </a:bodyPr>
          <a:lstStyle/>
          <a:p>
            <a:pPr algn="ctr">
              <a:spcAft>
                <a:spcPts val="600"/>
              </a:spcAft>
            </a:pPr>
            <a:r>
              <a:rPr lang="da-DK" sz="1000" dirty="0">
                <a:latin typeface="Arial Narrow" panose="020B0606020202030204" pitchFamily="34" charset="0"/>
              </a:rPr>
              <a:t>Forfatter: Martin Carlsen, Asmildkloster Landbrugsskole</a:t>
            </a:r>
          </a:p>
          <a:p>
            <a:pPr algn="ctr">
              <a:spcAft>
                <a:spcPts val="600"/>
              </a:spcAft>
            </a:pPr>
            <a:r>
              <a:rPr lang="da-DK" sz="1000" dirty="0">
                <a:latin typeface="Arial Narrow" panose="020B0606020202030204" pitchFamily="34" charset="0"/>
              </a:rPr>
              <a:t>Projektledelse og redigering: Lene Overgaard Bruun, SEGES Forlag</a:t>
            </a:r>
          </a:p>
          <a:p>
            <a:pPr algn="ctr">
              <a:spcAft>
                <a:spcPts val="600"/>
              </a:spcAft>
            </a:pPr>
            <a:r>
              <a:rPr lang="da-DK" sz="1000" dirty="0">
                <a:latin typeface="Arial Narrow" panose="020B0606020202030204" pitchFamily="34" charset="0"/>
              </a:rPr>
              <a:t>Grafiker: Lene Kruse Kessler</a:t>
            </a:r>
          </a:p>
          <a:p>
            <a:pPr marL="446088" indent="-446088" algn="ctr">
              <a:spcAft>
                <a:spcPts val="600"/>
              </a:spcAft>
            </a:pPr>
            <a:r>
              <a:rPr lang="da-DK" sz="1000" dirty="0">
                <a:latin typeface="Arial Narrow" panose="020B0606020202030204" pitchFamily="34" charset="0"/>
              </a:rPr>
              <a:t>Udgiver:  SEGES Forlag© 2023</a:t>
            </a:r>
          </a:p>
          <a:p>
            <a:pPr marL="446088" indent="-446088" algn="ctr">
              <a:spcAft>
                <a:spcPts val="600"/>
              </a:spcAft>
            </a:pPr>
            <a:endParaRPr lang="da-DK" sz="1000" dirty="0">
              <a:latin typeface="Arial Narrow" panose="020B0606020202030204" pitchFamily="34" charset="0"/>
            </a:endParaRPr>
          </a:p>
          <a:p>
            <a:pPr algn="ctr">
              <a:spcAft>
                <a:spcPts val="600"/>
              </a:spcAft>
            </a:pPr>
            <a:r>
              <a:rPr lang="da-DK" sz="1000" dirty="0">
                <a:latin typeface="Arial Narrow" panose="020B0606020202030204" pitchFamily="34" charset="0"/>
              </a:rPr>
              <a:t>Udarbejdet med støtte fra:</a:t>
            </a:r>
          </a:p>
          <a:p>
            <a:pPr algn="ctr">
              <a:spcAft>
                <a:spcPts val="600"/>
              </a:spcAft>
            </a:pPr>
            <a:r>
              <a:rPr lang="da-DK" sz="1000" dirty="0">
                <a:latin typeface="Arial Narrow" panose="020B0606020202030204" pitchFamily="34" charset="0"/>
              </a:rPr>
              <a:t>Børne- og Undervisningsministeriet – Styrelsen for Undervisning og Kvalitet</a:t>
            </a:r>
          </a:p>
        </p:txBody>
      </p:sp>
      <p:pic>
        <p:nvPicPr>
          <p:cNvPr id="16" name="Grafik 15">
            <a:extLst>
              <a:ext uri="{FF2B5EF4-FFF2-40B4-BE49-F238E27FC236}">
                <a16:creationId xmlns:a16="http://schemas.microsoft.com/office/drawing/2014/main" id="{3EBD4B6A-5F45-269F-946F-C6BFEF5C21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3688" y="-318131"/>
            <a:ext cx="3143250" cy="1343025"/>
          </a:xfrm>
          <a:prstGeom prst="rect">
            <a:avLst/>
          </a:prstGeom>
        </p:spPr>
      </p:pic>
      <p:pic>
        <p:nvPicPr>
          <p:cNvPr id="2" name="Grafik 1">
            <a:extLst>
              <a:ext uri="{FF2B5EF4-FFF2-40B4-BE49-F238E27FC236}">
                <a16:creationId xmlns:a16="http://schemas.microsoft.com/office/drawing/2014/main" id="{8EC32FE5-0428-0E11-9A44-C4E7DBC439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5294" y="5361103"/>
            <a:ext cx="1339977" cy="1001598"/>
          </a:xfrm>
          <a:prstGeom prst="rect">
            <a:avLst/>
          </a:prstGeom>
        </p:spPr>
      </p:pic>
    </p:spTree>
    <p:extLst>
      <p:ext uri="{BB962C8B-B14F-4D97-AF65-F5344CB8AC3E}">
        <p14:creationId xmlns:p14="http://schemas.microsoft.com/office/powerpoint/2010/main" val="355139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1B08CEA2-75FD-4882-DD85-A8878E53D11C}"/>
              </a:ext>
            </a:extLst>
          </p:cNvPr>
          <p:cNvSpPr>
            <a:spLocks noGrp="1" noRot="1" noMove="1" noResize="1" noEditPoints="1" noAdjustHandles="1" noChangeArrowheads="1" noChangeShapeType="1"/>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8" name="Grafik 7">
            <a:extLst>
              <a:ext uri="{FF2B5EF4-FFF2-40B4-BE49-F238E27FC236}">
                <a16:creationId xmlns:a16="http://schemas.microsoft.com/office/drawing/2014/main" id="{D970947E-7F00-DE67-124C-854C0B7CA0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2" y="3376547"/>
            <a:ext cx="2865120" cy="3481454"/>
          </a:xfrm>
          <a:prstGeom prst="rect">
            <a:avLst/>
          </a:prstGeom>
        </p:spPr>
      </p:pic>
      <p:pic>
        <p:nvPicPr>
          <p:cNvPr id="19" name="Grafik 18">
            <a:extLst>
              <a:ext uri="{FF2B5EF4-FFF2-40B4-BE49-F238E27FC236}">
                <a16:creationId xmlns:a16="http://schemas.microsoft.com/office/drawing/2014/main" id="{7EEED813-1638-BFCB-C416-EFD6371E4C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760" y="6439275"/>
            <a:ext cx="1376951" cy="241397"/>
          </a:xfrm>
          <a:prstGeom prst="rect">
            <a:avLst/>
          </a:prstGeom>
        </p:spPr>
      </p:pic>
      <p:pic>
        <p:nvPicPr>
          <p:cNvPr id="20" name="Grafik 19">
            <a:extLst>
              <a:ext uri="{FF2B5EF4-FFF2-40B4-BE49-F238E27FC236}">
                <a16:creationId xmlns:a16="http://schemas.microsoft.com/office/drawing/2014/main" id="{3DC13C21-8837-E750-442D-191EE38EBC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0880" y="6362701"/>
            <a:ext cx="834680" cy="349663"/>
          </a:xfrm>
          <a:prstGeom prst="rect">
            <a:avLst/>
          </a:prstGeom>
        </p:spPr>
      </p:pic>
      <p:pic>
        <p:nvPicPr>
          <p:cNvPr id="22" name="Billede 21">
            <a:extLst>
              <a:ext uri="{FF2B5EF4-FFF2-40B4-BE49-F238E27FC236}">
                <a16:creationId xmlns:a16="http://schemas.microsoft.com/office/drawing/2014/main" id="{8A67B6AA-01A1-1CA0-A38A-0F2DD7B31C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sp>
        <p:nvSpPr>
          <p:cNvPr id="6" name="Titel 5">
            <a:extLst>
              <a:ext uri="{FF2B5EF4-FFF2-40B4-BE49-F238E27FC236}">
                <a16:creationId xmlns:a16="http://schemas.microsoft.com/office/drawing/2014/main" id="{859A262F-644E-F3B9-3E73-661FE892342E}"/>
              </a:ext>
            </a:extLst>
          </p:cNvPr>
          <p:cNvSpPr>
            <a:spLocks noGrp="1"/>
          </p:cNvSpPr>
          <p:nvPr>
            <p:ph type="title"/>
          </p:nvPr>
        </p:nvSpPr>
        <p:spPr>
          <a:xfrm>
            <a:off x="554038" y="55600"/>
            <a:ext cx="9068863" cy="1435523"/>
          </a:xfrm>
        </p:spPr>
        <p:txBody>
          <a:bodyPr/>
          <a:lstStyle/>
          <a:p>
            <a:r>
              <a:rPr lang="da-DK" dirty="0">
                <a:solidFill>
                  <a:srgbClr val="076471"/>
                </a:solidFill>
              </a:rPr>
              <a:t>Dilemma nr. 1</a:t>
            </a:r>
            <a:endParaRPr lang="da-DK" sz="4000" dirty="0">
              <a:solidFill>
                <a:srgbClr val="076471"/>
              </a:solidFill>
            </a:endParaRPr>
          </a:p>
        </p:txBody>
      </p:sp>
      <p:sp>
        <p:nvSpPr>
          <p:cNvPr id="3" name="Pladsholder til indhold 2">
            <a:extLst>
              <a:ext uri="{FF2B5EF4-FFF2-40B4-BE49-F238E27FC236}">
                <a16:creationId xmlns:a16="http://schemas.microsoft.com/office/drawing/2014/main" id="{DBA68695-02DE-1AF4-FFDA-8F959F7017ED}"/>
              </a:ext>
            </a:extLst>
          </p:cNvPr>
          <p:cNvSpPr>
            <a:spLocks noGrp="1"/>
          </p:cNvSpPr>
          <p:nvPr>
            <p:ph sz="quarter" idx="29"/>
          </p:nvPr>
        </p:nvSpPr>
        <p:spPr>
          <a:xfrm>
            <a:off x="554039" y="1516326"/>
            <a:ext cx="6755718" cy="4148139"/>
          </a:xfrm>
        </p:spPr>
        <p:txBody>
          <a:bodyPr/>
          <a:lstStyle/>
          <a:p>
            <a:pPr marL="0" indent="0">
              <a:lnSpc>
                <a:spcPts val="2880"/>
              </a:lnSpc>
              <a:spcAft>
                <a:spcPts val="3000"/>
              </a:spcAft>
              <a:buNone/>
            </a:pPr>
            <a:r>
              <a:rPr lang="da-DK" kern="100" dirty="0">
                <a:effectLst/>
                <a:ea typeface="Calibri" panose="020F0502020204030204" pitchFamily="34" charset="0"/>
                <a:cs typeface="Times New Roman" panose="02020603050405020304" pitchFamily="18" charset="0"/>
              </a:rPr>
              <a:t>Du skal overtage din bedstefars ejendom. Kommunen vil gerne købe 30 ha lavbundsjord i forbindelse med generationsskiftet.</a:t>
            </a:r>
          </a:p>
          <a:p>
            <a:pPr marL="0" indent="0">
              <a:lnSpc>
                <a:spcPts val="2880"/>
              </a:lnSpc>
              <a:spcAft>
                <a:spcPts val="3000"/>
              </a:spcAft>
              <a:buNone/>
            </a:pPr>
            <a:r>
              <a:rPr lang="da-DK" kern="100" dirty="0">
                <a:effectLst/>
                <a:ea typeface="Calibri" panose="020F0502020204030204" pitchFamily="34" charset="0"/>
                <a:cs typeface="Times New Roman" panose="02020603050405020304" pitchFamily="18" charset="0"/>
              </a:rPr>
              <a:t>Din bedstefar kan huske, da engen blev afvandet og har altid dyrket jorden med stolthed. Han er ikke glad for </a:t>
            </a:r>
            <a:r>
              <a:rPr lang="da-DK" kern="100" dirty="0">
                <a:ea typeface="Calibri" panose="020F0502020204030204" pitchFamily="34" charset="0"/>
                <a:cs typeface="Times New Roman" panose="02020603050405020304" pitchFamily="18" charset="0"/>
              </a:rPr>
              <a:t>tilbuddet</a:t>
            </a:r>
            <a:r>
              <a:rPr lang="da-DK" kern="100" dirty="0">
                <a:effectLst/>
                <a:ea typeface="Calibri" panose="020F0502020204030204" pitchFamily="34" charset="0"/>
                <a:cs typeface="Times New Roman" panose="02020603050405020304" pitchFamily="18" charset="0"/>
              </a:rPr>
              <a:t>. </a:t>
            </a:r>
          </a:p>
          <a:p>
            <a:pPr marL="0" indent="0">
              <a:lnSpc>
                <a:spcPts val="2880"/>
              </a:lnSpc>
              <a:spcAft>
                <a:spcPts val="3000"/>
              </a:spcAft>
              <a:buNone/>
            </a:pPr>
            <a:r>
              <a:rPr lang="da-DK" b="1" kern="100" dirty="0">
                <a:effectLst/>
                <a:ea typeface="Calibri" panose="020F0502020204030204" pitchFamily="34" charset="0"/>
                <a:cs typeface="Times New Roman" panose="02020603050405020304" pitchFamily="18" charset="0"/>
              </a:rPr>
              <a:t>Hvad gør du?</a:t>
            </a:r>
          </a:p>
        </p:txBody>
      </p:sp>
      <p:pic>
        <p:nvPicPr>
          <p:cNvPr id="27" name="Grafik 26">
            <a:extLst>
              <a:ext uri="{FF2B5EF4-FFF2-40B4-BE49-F238E27FC236}">
                <a16:creationId xmlns:a16="http://schemas.microsoft.com/office/drawing/2014/main" id="{5663B119-B71C-AC73-B8D9-7A41E7C594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5263" y="6149959"/>
            <a:ext cx="2981325" cy="1276350"/>
          </a:xfrm>
          <a:prstGeom prst="rect">
            <a:avLst/>
          </a:prstGeom>
        </p:spPr>
      </p:pic>
      <p:pic>
        <p:nvPicPr>
          <p:cNvPr id="29" name="Grafik 28">
            <a:extLst>
              <a:ext uri="{FF2B5EF4-FFF2-40B4-BE49-F238E27FC236}">
                <a16:creationId xmlns:a16="http://schemas.microsoft.com/office/drawing/2014/main" id="{6D5916C7-E33E-C88C-0B36-44A16A7C2E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3481" y="-381050"/>
            <a:ext cx="2876550" cy="1228725"/>
          </a:xfrm>
          <a:prstGeom prst="rect">
            <a:avLst/>
          </a:prstGeom>
        </p:spPr>
      </p:pic>
      <p:pic>
        <p:nvPicPr>
          <p:cNvPr id="9" name="Grafik 8">
            <a:extLst>
              <a:ext uri="{FF2B5EF4-FFF2-40B4-BE49-F238E27FC236}">
                <a16:creationId xmlns:a16="http://schemas.microsoft.com/office/drawing/2014/main" id="{29BD48B5-A725-3EE9-E4F9-407ED5EB85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375978" y="1431926"/>
            <a:ext cx="1347117" cy="1947006"/>
          </a:xfrm>
          <a:prstGeom prst="rect">
            <a:avLst/>
          </a:prstGeom>
        </p:spPr>
      </p:pic>
      <p:pic>
        <p:nvPicPr>
          <p:cNvPr id="11" name="Grafik 10">
            <a:extLst>
              <a:ext uri="{FF2B5EF4-FFF2-40B4-BE49-F238E27FC236}">
                <a16:creationId xmlns:a16="http://schemas.microsoft.com/office/drawing/2014/main" id="{DA8F4DC5-AC22-DD07-D89C-948A8989E4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125091" y="1184915"/>
            <a:ext cx="1051540" cy="2191632"/>
          </a:xfrm>
          <a:prstGeom prst="rect">
            <a:avLst/>
          </a:prstGeom>
        </p:spPr>
      </p:pic>
      <p:pic>
        <p:nvPicPr>
          <p:cNvPr id="2" name="Grafik 1">
            <a:extLst>
              <a:ext uri="{FF2B5EF4-FFF2-40B4-BE49-F238E27FC236}">
                <a16:creationId xmlns:a16="http://schemas.microsoft.com/office/drawing/2014/main" id="{07105D08-B34B-7EAC-BFC2-D6FF08E4C5D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5294" y="5361103"/>
            <a:ext cx="1339977" cy="1001598"/>
          </a:xfrm>
          <a:prstGeom prst="rect">
            <a:avLst/>
          </a:prstGeom>
        </p:spPr>
      </p:pic>
      <p:pic>
        <p:nvPicPr>
          <p:cNvPr id="12" name="Grafik 11">
            <a:extLst>
              <a:ext uri="{FF2B5EF4-FFF2-40B4-BE49-F238E27FC236}">
                <a16:creationId xmlns:a16="http://schemas.microsoft.com/office/drawing/2014/main" id="{CB82ED75-2DA3-32F1-FCD8-A7FE1BB8E61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413734" y="3919904"/>
            <a:ext cx="1552575" cy="2057400"/>
          </a:xfrm>
          <a:prstGeom prst="rect">
            <a:avLst/>
          </a:prstGeom>
        </p:spPr>
      </p:pic>
      <p:pic>
        <p:nvPicPr>
          <p:cNvPr id="15" name="Grafik 14">
            <a:extLst>
              <a:ext uri="{FF2B5EF4-FFF2-40B4-BE49-F238E27FC236}">
                <a16:creationId xmlns:a16="http://schemas.microsoft.com/office/drawing/2014/main" id="{A1986F1E-5E72-05BE-ECE5-2203CBC935E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692919" y="1558443"/>
            <a:ext cx="3986568" cy="4164407"/>
          </a:xfrm>
          <a:prstGeom prst="rect">
            <a:avLst/>
          </a:prstGeom>
        </p:spPr>
      </p:pic>
      <p:pic>
        <p:nvPicPr>
          <p:cNvPr id="17" name="Grafik 16">
            <a:extLst>
              <a:ext uri="{FF2B5EF4-FFF2-40B4-BE49-F238E27FC236}">
                <a16:creationId xmlns:a16="http://schemas.microsoft.com/office/drawing/2014/main" id="{08A03396-097F-D28B-1E76-D228FF7DC91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667706" y="3930951"/>
            <a:ext cx="1524000" cy="2647950"/>
          </a:xfrm>
          <a:prstGeom prst="rect">
            <a:avLst/>
          </a:prstGeom>
        </p:spPr>
      </p:pic>
    </p:spTree>
    <p:extLst>
      <p:ext uri="{BB962C8B-B14F-4D97-AF65-F5344CB8AC3E}">
        <p14:creationId xmlns:p14="http://schemas.microsoft.com/office/powerpoint/2010/main" val="136278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E0C6F67-1DE6-C0F4-C9AC-36493340924D}"/>
              </a:ext>
            </a:extLst>
          </p:cNvPr>
          <p:cNvSpPr/>
          <p:nvPr/>
        </p:nvSpPr>
        <p:spPr>
          <a:xfrm>
            <a:off x="0"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25" name="Grafik 24">
            <a:extLst>
              <a:ext uri="{FF2B5EF4-FFF2-40B4-BE49-F238E27FC236}">
                <a16:creationId xmlns:a16="http://schemas.microsoft.com/office/drawing/2014/main" id="{E147A6F5-9C75-649E-9282-274BB6902C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75324" y="3553723"/>
            <a:ext cx="1631454" cy="482739"/>
          </a:xfrm>
          <a:prstGeom prst="rect">
            <a:avLst/>
          </a:prstGeom>
        </p:spPr>
      </p:pic>
      <p:pic>
        <p:nvPicPr>
          <p:cNvPr id="18" name="Grafik 17">
            <a:extLst>
              <a:ext uri="{FF2B5EF4-FFF2-40B4-BE49-F238E27FC236}">
                <a16:creationId xmlns:a16="http://schemas.microsoft.com/office/drawing/2014/main" id="{2AC065A5-B1B5-C870-1FC8-A2FD191E42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F4C484DF-8D1B-DDC8-30A6-5972D99930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F8F24F8A-957C-70A1-DD47-08FBBDD2E3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60880" y="6362701"/>
            <a:ext cx="834680" cy="349663"/>
          </a:xfrm>
          <a:prstGeom prst="rect">
            <a:avLst/>
          </a:prstGeom>
        </p:spPr>
      </p:pic>
      <p:sp>
        <p:nvSpPr>
          <p:cNvPr id="2" name="Titel 1">
            <a:extLst>
              <a:ext uri="{FF2B5EF4-FFF2-40B4-BE49-F238E27FC236}">
                <a16:creationId xmlns:a16="http://schemas.microsoft.com/office/drawing/2014/main" id="{3FFAFFAE-8415-F770-94FB-AA80C7889A10}"/>
              </a:ext>
            </a:extLst>
          </p:cNvPr>
          <p:cNvSpPr>
            <a:spLocks noGrp="1"/>
          </p:cNvSpPr>
          <p:nvPr>
            <p:ph type="title"/>
          </p:nvPr>
        </p:nvSpPr>
        <p:spPr>
          <a:xfrm>
            <a:off x="554038" y="847007"/>
            <a:ext cx="7656708" cy="711638"/>
          </a:xfrm>
        </p:spPr>
        <p:txBody>
          <a:bodyPr/>
          <a:lstStyle/>
          <a:p>
            <a:r>
              <a:rPr lang="da-DK" dirty="0">
                <a:solidFill>
                  <a:srgbClr val="076471"/>
                </a:solidFill>
              </a:rPr>
              <a:t>Dilemma nr. 2</a:t>
            </a:r>
            <a:br>
              <a:rPr lang="da-DK" dirty="0">
                <a:solidFill>
                  <a:srgbClr val="076471"/>
                </a:solidFill>
              </a:rPr>
            </a:br>
            <a:endParaRPr lang="da-DK" sz="4000" dirty="0">
              <a:solidFill>
                <a:srgbClr val="076471"/>
              </a:solidFill>
            </a:endParaRPr>
          </a:p>
        </p:txBody>
      </p:sp>
      <p:sp>
        <p:nvSpPr>
          <p:cNvPr id="3" name="Pladsholder til indhold 2">
            <a:extLst>
              <a:ext uri="{FF2B5EF4-FFF2-40B4-BE49-F238E27FC236}">
                <a16:creationId xmlns:a16="http://schemas.microsoft.com/office/drawing/2014/main" id="{1427D318-878A-FBCD-A17A-D8EDD76C660C}"/>
              </a:ext>
            </a:extLst>
          </p:cNvPr>
          <p:cNvSpPr>
            <a:spLocks noGrp="1"/>
          </p:cNvSpPr>
          <p:nvPr>
            <p:ph sz="quarter" idx="21"/>
          </p:nvPr>
        </p:nvSpPr>
        <p:spPr>
          <a:xfrm>
            <a:off x="554039" y="1557834"/>
            <a:ext cx="6929130" cy="4148139"/>
          </a:xfrm>
        </p:spPr>
        <p:txBody>
          <a:bodyPr/>
          <a:lstStyle/>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Du er økologisk mælkeproducent og dine lavbundsjorde ligger tæt på gården,</a:t>
            </a:r>
            <a:r>
              <a:rPr lang="da-DK" kern="100" dirty="0">
                <a:latin typeface="+mj-lt"/>
                <a:ea typeface="Calibri" panose="020F0502020204030204" pitchFamily="34" charset="0"/>
                <a:cs typeface="Times New Roman" panose="02020603050405020304" pitchFamily="18" charset="0"/>
              </a:rPr>
              <a:t> så du bruger dem til både til afgræsning og til slæt. Du kan se i dit Arla Klimatjek, at dine lavbundsjorde trækker i den forkerte retning.</a:t>
            </a:r>
          </a:p>
          <a:p>
            <a:pPr marL="0" indent="0">
              <a:lnSpc>
                <a:spcPct val="107000"/>
              </a:lnSpc>
              <a:spcAft>
                <a:spcPts val="800"/>
              </a:spcAft>
              <a:buNone/>
            </a:pPr>
            <a:endParaRPr lang="da-DK" b="1" kern="100" dirty="0">
              <a:latin typeface="+mj-lt"/>
              <a:ea typeface="Calibri" panose="020F0502020204030204" pitchFamily="34" charset="0"/>
              <a:cs typeface="Times New Roman" panose="02020603050405020304" pitchFamily="18" charset="0"/>
            </a:endParaRPr>
          </a:p>
          <a:p>
            <a:pPr marL="0" indent="0">
              <a:lnSpc>
                <a:spcPct val="107000"/>
              </a:lnSpc>
              <a:spcAft>
                <a:spcPts val="800"/>
              </a:spcAft>
              <a:buNone/>
            </a:pPr>
            <a:r>
              <a:rPr lang="da-DK" b="1" kern="100" dirty="0">
                <a:effectLst/>
                <a:latin typeface="+mj-lt"/>
                <a:ea typeface="Calibri" panose="020F0502020204030204" pitchFamily="34" charset="0"/>
                <a:cs typeface="Times New Roman" panose="02020603050405020304" pitchFamily="18" charset="0"/>
              </a:rPr>
              <a:t>Hvad gør du?</a:t>
            </a:r>
          </a:p>
        </p:txBody>
      </p:sp>
      <p:pic>
        <p:nvPicPr>
          <p:cNvPr id="10" name="Grafik 9">
            <a:extLst>
              <a:ext uri="{FF2B5EF4-FFF2-40B4-BE49-F238E27FC236}">
                <a16:creationId xmlns:a16="http://schemas.microsoft.com/office/drawing/2014/main" id="{A32A2AFA-0AF8-F935-E333-67C054AA9B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3900" y="-496018"/>
            <a:ext cx="3143250" cy="1343025"/>
          </a:xfrm>
          <a:prstGeom prst="rect">
            <a:avLst/>
          </a:prstGeom>
        </p:spPr>
      </p:pic>
      <p:pic>
        <p:nvPicPr>
          <p:cNvPr id="12" name="Grafik 11">
            <a:extLst>
              <a:ext uri="{FF2B5EF4-FFF2-40B4-BE49-F238E27FC236}">
                <a16:creationId xmlns:a16="http://schemas.microsoft.com/office/drawing/2014/main" id="{DDBE5E63-3F2C-E6FC-309C-D888B0D8F8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05621" y="6222421"/>
            <a:ext cx="2905125" cy="1238250"/>
          </a:xfrm>
          <a:prstGeom prst="rect">
            <a:avLst/>
          </a:prstGeom>
        </p:spPr>
      </p:pic>
      <p:pic>
        <p:nvPicPr>
          <p:cNvPr id="13" name="Billede 12">
            <a:extLst>
              <a:ext uri="{FF2B5EF4-FFF2-40B4-BE49-F238E27FC236}">
                <a16:creationId xmlns:a16="http://schemas.microsoft.com/office/drawing/2014/main" id="{2F97B3F0-AA2B-0873-E75F-932A81373698}"/>
              </a:ext>
            </a:extLst>
          </p:cNvPr>
          <p:cNvPicPr>
            <a:picLocks noChangeAspect="1"/>
          </p:cNvPicPr>
          <p:nvPr/>
        </p:nvPicPr>
        <p:blipFill>
          <a:blip r:embed="rId14"/>
          <a:stretch>
            <a:fillRect/>
          </a:stretch>
        </p:blipFill>
        <p:spPr>
          <a:xfrm>
            <a:off x="9270771" y="2638438"/>
            <a:ext cx="1274174" cy="823031"/>
          </a:xfrm>
          <a:prstGeom prst="rect">
            <a:avLst/>
          </a:prstGeom>
        </p:spPr>
      </p:pic>
      <p:pic>
        <p:nvPicPr>
          <p:cNvPr id="14" name="Billede 13">
            <a:extLst>
              <a:ext uri="{FF2B5EF4-FFF2-40B4-BE49-F238E27FC236}">
                <a16:creationId xmlns:a16="http://schemas.microsoft.com/office/drawing/2014/main" id="{CF1E39A8-2DE7-6D53-F28F-998C316A4937}"/>
              </a:ext>
            </a:extLst>
          </p:cNvPr>
          <p:cNvPicPr>
            <a:picLocks noChangeAspect="1"/>
          </p:cNvPicPr>
          <p:nvPr/>
        </p:nvPicPr>
        <p:blipFill>
          <a:blip r:embed="rId14"/>
          <a:stretch>
            <a:fillRect/>
          </a:stretch>
        </p:blipFill>
        <p:spPr>
          <a:xfrm>
            <a:off x="10238621" y="2901648"/>
            <a:ext cx="1631453" cy="1053809"/>
          </a:xfrm>
          <a:prstGeom prst="rect">
            <a:avLst/>
          </a:prstGeom>
        </p:spPr>
      </p:pic>
      <p:pic>
        <p:nvPicPr>
          <p:cNvPr id="16" name="Grafik 15">
            <a:extLst>
              <a:ext uri="{FF2B5EF4-FFF2-40B4-BE49-F238E27FC236}">
                <a16:creationId xmlns:a16="http://schemas.microsoft.com/office/drawing/2014/main" id="{8D3922E2-F04A-C877-47E3-AC18193D17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5294" y="5361103"/>
            <a:ext cx="1339977" cy="1001598"/>
          </a:xfrm>
          <a:prstGeom prst="rect">
            <a:avLst/>
          </a:prstGeom>
        </p:spPr>
      </p:pic>
      <p:pic>
        <p:nvPicPr>
          <p:cNvPr id="23" name="Grafik 22">
            <a:extLst>
              <a:ext uri="{FF2B5EF4-FFF2-40B4-BE49-F238E27FC236}">
                <a16:creationId xmlns:a16="http://schemas.microsoft.com/office/drawing/2014/main" id="{9029B11D-55D3-CDCA-66FA-6345B9C7C4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2127" y="3075732"/>
            <a:ext cx="1635202" cy="483848"/>
          </a:xfrm>
          <a:prstGeom prst="rect">
            <a:avLst/>
          </a:prstGeom>
        </p:spPr>
      </p:pic>
      <p:pic>
        <p:nvPicPr>
          <p:cNvPr id="24" name="Grafik 23">
            <a:extLst>
              <a:ext uri="{FF2B5EF4-FFF2-40B4-BE49-F238E27FC236}">
                <a16:creationId xmlns:a16="http://schemas.microsoft.com/office/drawing/2014/main" id="{F31EF774-AF90-B5A8-7E3D-927333A7A5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1245" y="4955286"/>
            <a:ext cx="2057400" cy="608774"/>
          </a:xfrm>
          <a:prstGeom prst="rect">
            <a:avLst/>
          </a:prstGeom>
        </p:spPr>
      </p:pic>
      <p:pic>
        <p:nvPicPr>
          <p:cNvPr id="11" name="Billede 10">
            <a:extLst>
              <a:ext uri="{FF2B5EF4-FFF2-40B4-BE49-F238E27FC236}">
                <a16:creationId xmlns:a16="http://schemas.microsoft.com/office/drawing/2014/main" id="{8C6FF5A5-94D8-BBDD-4B3D-F1417C5F2CA1}"/>
              </a:ext>
            </a:extLst>
          </p:cNvPr>
          <p:cNvPicPr>
            <a:picLocks noChangeAspect="1"/>
          </p:cNvPicPr>
          <p:nvPr/>
        </p:nvPicPr>
        <p:blipFill>
          <a:blip r:embed="rId17"/>
          <a:stretch>
            <a:fillRect/>
          </a:stretch>
        </p:blipFill>
        <p:spPr>
          <a:xfrm>
            <a:off x="8979322" y="3818693"/>
            <a:ext cx="1133794" cy="2189095"/>
          </a:xfrm>
          <a:prstGeom prst="rect">
            <a:avLst/>
          </a:prstGeom>
        </p:spPr>
      </p:pic>
      <p:pic>
        <p:nvPicPr>
          <p:cNvPr id="15" name="Billede 14">
            <a:extLst>
              <a:ext uri="{FF2B5EF4-FFF2-40B4-BE49-F238E27FC236}">
                <a16:creationId xmlns:a16="http://schemas.microsoft.com/office/drawing/2014/main" id="{2E4F47F8-ABB4-0DE9-5158-45808F3AB224}"/>
              </a:ext>
            </a:extLst>
          </p:cNvPr>
          <p:cNvPicPr>
            <a:picLocks noChangeAspect="1"/>
          </p:cNvPicPr>
          <p:nvPr/>
        </p:nvPicPr>
        <p:blipFill>
          <a:blip r:embed="rId14"/>
          <a:stretch>
            <a:fillRect/>
          </a:stretch>
        </p:blipFill>
        <p:spPr>
          <a:xfrm>
            <a:off x="9653785" y="4035251"/>
            <a:ext cx="2668831" cy="1723886"/>
          </a:xfrm>
          <a:prstGeom prst="rect">
            <a:avLst/>
          </a:prstGeom>
        </p:spPr>
      </p:pic>
      <p:pic>
        <p:nvPicPr>
          <p:cNvPr id="8" name="Billede 7">
            <a:extLst>
              <a:ext uri="{FF2B5EF4-FFF2-40B4-BE49-F238E27FC236}">
                <a16:creationId xmlns:a16="http://schemas.microsoft.com/office/drawing/2014/main" id="{9B5F71F2-572F-245A-F491-6B93BDA87AC3}"/>
              </a:ext>
            </a:extLst>
          </p:cNvPr>
          <p:cNvPicPr>
            <a:picLocks noChangeAspect="1"/>
          </p:cNvPicPr>
          <p:nvPr/>
        </p:nvPicPr>
        <p:blipFill>
          <a:blip r:embed="rId18"/>
          <a:stretch>
            <a:fillRect/>
          </a:stretch>
        </p:blipFill>
        <p:spPr>
          <a:xfrm>
            <a:off x="8979322" y="1074948"/>
            <a:ext cx="1173065" cy="757721"/>
          </a:xfrm>
          <a:prstGeom prst="rect">
            <a:avLst/>
          </a:prstGeom>
        </p:spPr>
      </p:pic>
      <p:pic>
        <p:nvPicPr>
          <p:cNvPr id="9" name="Billede 8">
            <a:extLst>
              <a:ext uri="{FF2B5EF4-FFF2-40B4-BE49-F238E27FC236}">
                <a16:creationId xmlns:a16="http://schemas.microsoft.com/office/drawing/2014/main" id="{F10C372C-5540-C2A0-39F6-918474A76EDD}"/>
              </a:ext>
            </a:extLst>
          </p:cNvPr>
          <p:cNvPicPr>
            <a:picLocks noChangeAspect="1"/>
          </p:cNvPicPr>
          <p:nvPr/>
        </p:nvPicPr>
        <p:blipFill>
          <a:blip r:embed="rId18"/>
          <a:stretch>
            <a:fillRect/>
          </a:stretch>
        </p:blipFill>
        <p:spPr>
          <a:xfrm>
            <a:off x="9880424" y="1769280"/>
            <a:ext cx="1274174" cy="823031"/>
          </a:xfrm>
          <a:prstGeom prst="rect">
            <a:avLst/>
          </a:prstGeom>
        </p:spPr>
      </p:pic>
      <p:pic>
        <p:nvPicPr>
          <p:cNvPr id="17" name="Billede 16">
            <a:extLst>
              <a:ext uri="{FF2B5EF4-FFF2-40B4-BE49-F238E27FC236}">
                <a16:creationId xmlns:a16="http://schemas.microsoft.com/office/drawing/2014/main" id="{E416A634-59E1-39F2-A087-D9D6A517226F}"/>
              </a:ext>
            </a:extLst>
          </p:cNvPr>
          <p:cNvPicPr>
            <a:picLocks noChangeAspect="1"/>
          </p:cNvPicPr>
          <p:nvPr/>
        </p:nvPicPr>
        <p:blipFill>
          <a:blip r:embed="rId19"/>
          <a:stretch>
            <a:fillRect/>
          </a:stretch>
        </p:blipFill>
        <p:spPr>
          <a:xfrm>
            <a:off x="10274406" y="2196395"/>
            <a:ext cx="1633870" cy="487722"/>
          </a:xfrm>
          <a:prstGeom prst="rect">
            <a:avLst/>
          </a:prstGeom>
        </p:spPr>
      </p:pic>
    </p:spTree>
    <p:extLst>
      <p:ext uri="{BB962C8B-B14F-4D97-AF65-F5344CB8AC3E}">
        <p14:creationId xmlns:p14="http://schemas.microsoft.com/office/powerpoint/2010/main" val="175570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09EAF14-D4D7-81F9-8D40-A7CEB100FA21}"/>
              </a:ext>
            </a:extLst>
          </p:cNvPr>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17" name="Grafik 16">
            <a:extLst>
              <a:ext uri="{FF2B5EF4-FFF2-40B4-BE49-F238E27FC236}">
                <a16:creationId xmlns:a16="http://schemas.microsoft.com/office/drawing/2014/main" id="{0B4098F5-FDF6-FAD6-CADF-DE2C634527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0009" y="3549790"/>
            <a:ext cx="4524709" cy="2024533"/>
          </a:xfrm>
          <a:prstGeom prst="rect">
            <a:avLst/>
          </a:prstGeom>
        </p:spPr>
      </p:pic>
      <p:pic>
        <p:nvPicPr>
          <p:cNvPr id="15" name="Grafik 14">
            <a:extLst>
              <a:ext uri="{FF2B5EF4-FFF2-40B4-BE49-F238E27FC236}">
                <a16:creationId xmlns:a16="http://schemas.microsoft.com/office/drawing/2014/main" id="{A59A36E2-9825-C492-D8F5-E74C4CD27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46786FFA-5B3D-4385-6465-6B9943799A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7F8895C9-4B92-2E1D-0E70-C54E3C7A63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60880" y="6362701"/>
            <a:ext cx="834680" cy="349663"/>
          </a:xfrm>
          <a:prstGeom prst="rect">
            <a:avLst/>
          </a:prstGeom>
        </p:spPr>
      </p:pic>
      <p:pic>
        <p:nvPicPr>
          <p:cNvPr id="8" name="Billede 7">
            <a:extLst>
              <a:ext uri="{FF2B5EF4-FFF2-40B4-BE49-F238E27FC236}">
                <a16:creationId xmlns:a16="http://schemas.microsoft.com/office/drawing/2014/main" id="{9DD8F273-AADD-3432-084F-276F81BB58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sp>
        <p:nvSpPr>
          <p:cNvPr id="2" name="Titel 1">
            <a:extLst>
              <a:ext uri="{FF2B5EF4-FFF2-40B4-BE49-F238E27FC236}">
                <a16:creationId xmlns:a16="http://schemas.microsoft.com/office/drawing/2014/main" id="{9FAD8769-B132-764E-6648-42EAD213A846}"/>
              </a:ext>
            </a:extLst>
          </p:cNvPr>
          <p:cNvSpPr>
            <a:spLocks noGrp="1"/>
          </p:cNvSpPr>
          <p:nvPr>
            <p:ph type="title"/>
          </p:nvPr>
        </p:nvSpPr>
        <p:spPr>
          <a:xfrm>
            <a:off x="529792" y="712791"/>
            <a:ext cx="9385731" cy="711638"/>
          </a:xfrm>
        </p:spPr>
        <p:txBody>
          <a:bodyPr/>
          <a:lstStyle/>
          <a:p>
            <a:r>
              <a:rPr lang="da-DK" dirty="0">
                <a:solidFill>
                  <a:srgbClr val="076471"/>
                </a:solidFill>
              </a:rPr>
              <a:t>Dilemma nr. 3</a:t>
            </a:r>
            <a:br>
              <a:rPr lang="da-DK" dirty="0">
                <a:solidFill>
                  <a:srgbClr val="076471"/>
                </a:solidFill>
              </a:rPr>
            </a:br>
            <a:endParaRPr lang="da-DK" sz="4000" dirty="0">
              <a:solidFill>
                <a:srgbClr val="076471"/>
              </a:solidFill>
            </a:endParaRPr>
          </a:p>
        </p:txBody>
      </p:sp>
      <p:sp>
        <p:nvSpPr>
          <p:cNvPr id="3" name="Pladsholder til indhold 2">
            <a:extLst>
              <a:ext uri="{FF2B5EF4-FFF2-40B4-BE49-F238E27FC236}">
                <a16:creationId xmlns:a16="http://schemas.microsoft.com/office/drawing/2014/main" id="{5A355D45-4EEE-8660-31C7-5516C85F427C}"/>
              </a:ext>
            </a:extLst>
          </p:cNvPr>
          <p:cNvSpPr>
            <a:spLocks noGrp="1"/>
          </p:cNvSpPr>
          <p:nvPr>
            <p:ph sz="quarter" idx="21"/>
          </p:nvPr>
        </p:nvSpPr>
        <p:spPr>
          <a:xfrm>
            <a:off x="529792" y="1554163"/>
            <a:ext cx="7896400" cy="4148139"/>
          </a:xfrm>
        </p:spPr>
        <p:txBody>
          <a:bodyPr/>
          <a:lstStyle/>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Du er landmand og er ved at afsætte noget lavbundsjord til kommunen. I er 5 lodsejere med 20-25 ha hver, der deltager i kommunens lavbundsprojekt. Efter en snak med den 6. og sidste lodsejer (der kun ejer 1,5 ha midt i området), bliver der problemer, for han vil ikke deltage i lavbundsprojektet. </a:t>
            </a:r>
          </a:p>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Hans familie har haft jorden i flere generationer.</a:t>
            </a:r>
          </a:p>
          <a:p>
            <a:pPr marL="0" indent="0">
              <a:lnSpc>
                <a:spcPct val="107000"/>
              </a:lnSpc>
              <a:spcBef>
                <a:spcPts val="1200"/>
              </a:spcBef>
              <a:spcAft>
                <a:spcPts val="800"/>
              </a:spcAft>
              <a:buNone/>
            </a:pPr>
            <a:r>
              <a:rPr lang="da-DK" b="1" kern="100" dirty="0">
                <a:effectLst/>
                <a:latin typeface="+mj-lt"/>
                <a:ea typeface="Calibri" panose="020F0502020204030204" pitchFamily="34" charset="0"/>
                <a:cs typeface="Times New Roman" panose="02020603050405020304" pitchFamily="18" charset="0"/>
              </a:rPr>
              <a:t>Hvad gør du?</a:t>
            </a:r>
          </a:p>
        </p:txBody>
      </p:sp>
      <p:pic>
        <p:nvPicPr>
          <p:cNvPr id="10" name="Grafik 9">
            <a:extLst>
              <a:ext uri="{FF2B5EF4-FFF2-40B4-BE49-F238E27FC236}">
                <a16:creationId xmlns:a16="http://schemas.microsoft.com/office/drawing/2014/main" id="{9ABA55F8-F176-03C9-3E75-727B5A8401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29325" y="-401878"/>
            <a:ext cx="2981325" cy="1276350"/>
          </a:xfrm>
          <a:prstGeom prst="rect">
            <a:avLst/>
          </a:prstGeom>
        </p:spPr>
      </p:pic>
      <p:pic>
        <p:nvPicPr>
          <p:cNvPr id="12" name="Grafik 11">
            <a:extLst>
              <a:ext uri="{FF2B5EF4-FFF2-40B4-BE49-F238E27FC236}">
                <a16:creationId xmlns:a16="http://schemas.microsoft.com/office/drawing/2014/main" id="{35381573-E07F-CBC8-19B5-B919E772E3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5375" y="6273812"/>
            <a:ext cx="3143250" cy="1343025"/>
          </a:xfrm>
          <a:prstGeom prst="rect">
            <a:avLst/>
          </a:prstGeom>
        </p:spPr>
      </p:pic>
      <p:pic>
        <p:nvPicPr>
          <p:cNvPr id="11" name="Billede 10">
            <a:extLst>
              <a:ext uri="{FF2B5EF4-FFF2-40B4-BE49-F238E27FC236}">
                <a16:creationId xmlns:a16="http://schemas.microsoft.com/office/drawing/2014/main" id="{8951DFD8-B3C9-1B57-F0C9-01B1CB1720D1}"/>
              </a:ext>
            </a:extLst>
          </p:cNvPr>
          <p:cNvPicPr>
            <a:picLocks noChangeAspect="1"/>
          </p:cNvPicPr>
          <p:nvPr/>
        </p:nvPicPr>
        <p:blipFill>
          <a:blip r:embed="rId15"/>
          <a:stretch>
            <a:fillRect/>
          </a:stretch>
        </p:blipFill>
        <p:spPr>
          <a:xfrm>
            <a:off x="6613698" y="4526792"/>
            <a:ext cx="4153372" cy="1912483"/>
          </a:xfrm>
          <a:prstGeom prst="rect">
            <a:avLst/>
          </a:prstGeom>
        </p:spPr>
      </p:pic>
      <p:pic>
        <p:nvPicPr>
          <p:cNvPr id="13" name="Grafik 12">
            <a:extLst>
              <a:ext uri="{FF2B5EF4-FFF2-40B4-BE49-F238E27FC236}">
                <a16:creationId xmlns:a16="http://schemas.microsoft.com/office/drawing/2014/main" id="{5EBEE876-AF6A-7105-75FC-410FC2A28CE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5294" y="5361103"/>
            <a:ext cx="1339977" cy="1001598"/>
          </a:xfrm>
          <a:prstGeom prst="rect">
            <a:avLst/>
          </a:prstGeom>
        </p:spPr>
      </p:pic>
      <p:pic>
        <p:nvPicPr>
          <p:cNvPr id="18" name="Grafik 17">
            <a:extLst>
              <a:ext uri="{FF2B5EF4-FFF2-40B4-BE49-F238E27FC236}">
                <a16:creationId xmlns:a16="http://schemas.microsoft.com/office/drawing/2014/main" id="{47820A6F-CD14-C23A-F6E6-8B5D239DE00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48681" y="3114420"/>
            <a:ext cx="892585" cy="1550866"/>
          </a:xfrm>
          <a:prstGeom prst="rect">
            <a:avLst/>
          </a:prstGeom>
        </p:spPr>
      </p:pic>
    </p:spTree>
    <p:extLst>
      <p:ext uri="{BB962C8B-B14F-4D97-AF65-F5344CB8AC3E}">
        <p14:creationId xmlns:p14="http://schemas.microsoft.com/office/powerpoint/2010/main" val="1837373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E0C6F67-1DE6-C0F4-C9AC-36493340924D}"/>
              </a:ext>
            </a:extLst>
          </p:cNvPr>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25" name="Grafik 24">
            <a:extLst>
              <a:ext uri="{FF2B5EF4-FFF2-40B4-BE49-F238E27FC236}">
                <a16:creationId xmlns:a16="http://schemas.microsoft.com/office/drawing/2014/main" id="{E147A6F5-9C75-649E-9282-274BB6902C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75324" y="3553723"/>
            <a:ext cx="1631454" cy="482739"/>
          </a:xfrm>
          <a:prstGeom prst="rect">
            <a:avLst/>
          </a:prstGeom>
        </p:spPr>
      </p:pic>
      <p:pic>
        <p:nvPicPr>
          <p:cNvPr id="21" name="Grafik 20">
            <a:extLst>
              <a:ext uri="{FF2B5EF4-FFF2-40B4-BE49-F238E27FC236}">
                <a16:creationId xmlns:a16="http://schemas.microsoft.com/office/drawing/2014/main" id="{4611121F-39CF-7E9B-0303-AF6F93473B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9374" y="2745151"/>
            <a:ext cx="5259896" cy="2353485"/>
          </a:xfrm>
          <a:prstGeom prst="rect">
            <a:avLst/>
          </a:prstGeom>
        </p:spPr>
      </p:pic>
      <p:pic>
        <p:nvPicPr>
          <p:cNvPr id="18" name="Grafik 17">
            <a:extLst>
              <a:ext uri="{FF2B5EF4-FFF2-40B4-BE49-F238E27FC236}">
                <a16:creationId xmlns:a16="http://schemas.microsoft.com/office/drawing/2014/main" id="{2AC065A5-B1B5-C870-1FC8-A2FD191E42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F4C484DF-8D1B-DDC8-30A6-5972D99930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F8F24F8A-957C-70A1-DD47-08FBBDD2E3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60880" y="6362701"/>
            <a:ext cx="834680" cy="349663"/>
          </a:xfrm>
          <a:prstGeom prst="rect">
            <a:avLst/>
          </a:prstGeom>
        </p:spPr>
      </p:pic>
      <p:sp>
        <p:nvSpPr>
          <p:cNvPr id="2" name="Titel 1">
            <a:extLst>
              <a:ext uri="{FF2B5EF4-FFF2-40B4-BE49-F238E27FC236}">
                <a16:creationId xmlns:a16="http://schemas.microsoft.com/office/drawing/2014/main" id="{3FFAFFAE-8415-F770-94FB-AA80C7889A10}"/>
              </a:ext>
            </a:extLst>
          </p:cNvPr>
          <p:cNvSpPr>
            <a:spLocks noGrp="1"/>
          </p:cNvSpPr>
          <p:nvPr>
            <p:ph type="title"/>
          </p:nvPr>
        </p:nvSpPr>
        <p:spPr>
          <a:xfrm>
            <a:off x="554038" y="847007"/>
            <a:ext cx="7656708" cy="711638"/>
          </a:xfrm>
        </p:spPr>
        <p:txBody>
          <a:bodyPr/>
          <a:lstStyle/>
          <a:p>
            <a:r>
              <a:rPr lang="da-DK" dirty="0">
                <a:solidFill>
                  <a:srgbClr val="076471"/>
                </a:solidFill>
              </a:rPr>
              <a:t>Dilemma nr. 4</a:t>
            </a:r>
            <a:br>
              <a:rPr lang="da-DK" dirty="0">
                <a:solidFill>
                  <a:srgbClr val="076471"/>
                </a:solidFill>
              </a:rPr>
            </a:br>
            <a:endParaRPr lang="da-DK" sz="4000" dirty="0">
              <a:solidFill>
                <a:srgbClr val="076471"/>
              </a:solidFill>
            </a:endParaRPr>
          </a:p>
        </p:txBody>
      </p:sp>
      <p:sp>
        <p:nvSpPr>
          <p:cNvPr id="3" name="Pladsholder til indhold 2">
            <a:extLst>
              <a:ext uri="{FF2B5EF4-FFF2-40B4-BE49-F238E27FC236}">
                <a16:creationId xmlns:a16="http://schemas.microsoft.com/office/drawing/2014/main" id="{1427D318-878A-FBCD-A17A-D8EDD76C660C}"/>
              </a:ext>
            </a:extLst>
          </p:cNvPr>
          <p:cNvSpPr>
            <a:spLocks noGrp="1"/>
          </p:cNvSpPr>
          <p:nvPr>
            <p:ph sz="quarter" idx="21"/>
          </p:nvPr>
        </p:nvSpPr>
        <p:spPr>
          <a:xfrm>
            <a:off x="554039" y="1557834"/>
            <a:ext cx="6929130" cy="4148139"/>
          </a:xfrm>
        </p:spPr>
        <p:txBody>
          <a:bodyPr/>
          <a:lstStyle/>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Du er landmand og er blevet tilbudt at købe noget lavbundsjord. Jorden ligger efterhånden lavt, og den er svær at afvande ordentligt. Men prisen er lav, og du mangler noget godt græs til slæt til din kvægbesætning.</a:t>
            </a:r>
          </a:p>
          <a:p>
            <a:pPr marL="0" indent="0">
              <a:lnSpc>
                <a:spcPct val="107000"/>
              </a:lnSpc>
              <a:spcBef>
                <a:spcPts val="1200"/>
              </a:spcBef>
              <a:spcAft>
                <a:spcPts val="800"/>
              </a:spcAft>
              <a:buNone/>
            </a:pPr>
            <a:r>
              <a:rPr lang="da-DK" b="1" kern="100" dirty="0">
                <a:effectLst/>
                <a:latin typeface="+mj-lt"/>
                <a:ea typeface="Calibri" panose="020F0502020204030204" pitchFamily="34" charset="0"/>
                <a:cs typeface="Times New Roman" panose="02020603050405020304" pitchFamily="18" charset="0"/>
              </a:rPr>
              <a:t>Hvad gør du?</a:t>
            </a:r>
          </a:p>
        </p:txBody>
      </p:sp>
      <p:pic>
        <p:nvPicPr>
          <p:cNvPr id="10" name="Grafik 9">
            <a:extLst>
              <a:ext uri="{FF2B5EF4-FFF2-40B4-BE49-F238E27FC236}">
                <a16:creationId xmlns:a16="http://schemas.microsoft.com/office/drawing/2014/main" id="{A32A2AFA-0AF8-F935-E333-67C054AA9B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43900" y="-496018"/>
            <a:ext cx="3143250" cy="1343025"/>
          </a:xfrm>
          <a:prstGeom prst="rect">
            <a:avLst/>
          </a:prstGeom>
        </p:spPr>
      </p:pic>
      <p:pic>
        <p:nvPicPr>
          <p:cNvPr id="12" name="Grafik 11">
            <a:extLst>
              <a:ext uri="{FF2B5EF4-FFF2-40B4-BE49-F238E27FC236}">
                <a16:creationId xmlns:a16="http://schemas.microsoft.com/office/drawing/2014/main" id="{DDBE5E63-3F2C-E6FC-309C-D888B0D8F8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05621" y="6222421"/>
            <a:ext cx="2905125" cy="1238250"/>
          </a:xfrm>
          <a:prstGeom prst="rect">
            <a:avLst/>
          </a:prstGeom>
        </p:spPr>
      </p:pic>
      <p:pic>
        <p:nvPicPr>
          <p:cNvPr id="13" name="Billede 12">
            <a:extLst>
              <a:ext uri="{FF2B5EF4-FFF2-40B4-BE49-F238E27FC236}">
                <a16:creationId xmlns:a16="http://schemas.microsoft.com/office/drawing/2014/main" id="{2F97B3F0-AA2B-0873-E75F-932A81373698}"/>
              </a:ext>
            </a:extLst>
          </p:cNvPr>
          <p:cNvPicPr>
            <a:picLocks noChangeAspect="1"/>
          </p:cNvPicPr>
          <p:nvPr/>
        </p:nvPicPr>
        <p:blipFill>
          <a:blip r:embed="rId16"/>
          <a:stretch>
            <a:fillRect/>
          </a:stretch>
        </p:blipFill>
        <p:spPr>
          <a:xfrm>
            <a:off x="9270771" y="2638438"/>
            <a:ext cx="1274174" cy="823031"/>
          </a:xfrm>
          <a:prstGeom prst="rect">
            <a:avLst/>
          </a:prstGeom>
        </p:spPr>
      </p:pic>
      <p:pic>
        <p:nvPicPr>
          <p:cNvPr id="14" name="Billede 13">
            <a:extLst>
              <a:ext uri="{FF2B5EF4-FFF2-40B4-BE49-F238E27FC236}">
                <a16:creationId xmlns:a16="http://schemas.microsoft.com/office/drawing/2014/main" id="{CF1E39A8-2DE7-6D53-F28F-998C316A4937}"/>
              </a:ext>
            </a:extLst>
          </p:cNvPr>
          <p:cNvPicPr>
            <a:picLocks noChangeAspect="1"/>
          </p:cNvPicPr>
          <p:nvPr/>
        </p:nvPicPr>
        <p:blipFill>
          <a:blip r:embed="rId16"/>
          <a:stretch>
            <a:fillRect/>
          </a:stretch>
        </p:blipFill>
        <p:spPr>
          <a:xfrm>
            <a:off x="10238621" y="2901648"/>
            <a:ext cx="1631453" cy="1053809"/>
          </a:xfrm>
          <a:prstGeom prst="rect">
            <a:avLst/>
          </a:prstGeom>
        </p:spPr>
      </p:pic>
      <p:pic>
        <p:nvPicPr>
          <p:cNvPr id="16" name="Grafik 15">
            <a:extLst>
              <a:ext uri="{FF2B5EF4-FFF2-40B4-BE49-F238E27FC236}">
                <a16:creationId xmlns:a16="http://schemas.microsoft.com/office/drawing/2014/main" id="{8D3922E2-F04A-C877-47E3-AC18193D17B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5294" y="5361103"/>
            <a:ext cx="1339977" cy="1001598"/>
          </a:xfrm>
          <a:prstGeom prst="rect">
            <a:avLst/>
          </a:prstGeom>
        </p:spPr>
      </p:pic>
      <p:pic>
        <p:nvPicPr>
          <p:cNvPr id="23" name="Grafik 22">
            <a:extLst>
              <a:ext uri="{FF2B5EF4-FFF2-40B4-BE49-F238E27FC236}">
                <a16:creationId xmlns:a16="http://schemas.microsoft.com/office/drawing/2014/main" id="{9029B11D-55D3-CDCA-66FA-6345B9C7C4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4346" y="4573461"/>
            <a:ext cx="2057400" cy="608774"/>
          </a:xfrm>
          <a:prstGeom prst="rect">
            <a:avLst/>
          </a:prstGeom>
        </p:spPr>
      </p:pic>
      <p:pic>
        <p:nvPicPr>
          <p:cNvPr id="24" name="Grafik 23">
            <a:extLst>
              <a:ext uri="{FF2B5EF4-FFF2-40B4-BE49-F238E27FC236}">
                <a16:creationId xmlns:a16="http://schemas.microsoft.com/office/drawing/2014/main" id="{F31EF774-AF90-B5A8-7E3D-927333A7A5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1245" y="4955286"/>
            <a:ext cx="2057400" cy="608774"/>
          </a:xfrm>
          <a:prstGeom prst="rect">
            <a:avLst/>
          </a:prstGeom>
        </p:spPr>
      </p:pic>
      <p:pic>
        <p:nvPicPr>
          <p:cNvPr id="11" name="Billede 10">
            <a:extLst>
              <a:ext uri="{FF2B5EF4-FFF2-40B4-BE49-F238E27FC236}">
                <a16:creationId xmlns:a16="http://schemas.microsoft.com/office/drawing/2014/main" id="{8C6FF5A5-94D8-BBDD-4B3D-F1417C5F2CA1}"/>
              </a:ext>
            </a:extLst>
          </p:cNvPr>
          <p:cNvPicPr>
            <a:picLocks noChangeAspect="1"/>
          </p:cNvPicPr>
          <p:nvPr/>
        </p:nvPicPr>
        <p:blipFill>
          <a:blip r:embed="rId19"/>
          <a:stretch>
            <a:fillRect/>
          </a:stretch>
        </p:blipFill>
        <p:spPr>
          <a:xfrm>
            <a:off x="8979322" y="3818693"/>
            <a:ext cx="1133794" cy="2189095"/>
          </a:xfrm>
          <a:prstGeom prst="rect">
            <a:avLst/>
          </a:prstGeom>
        </p:spPr>
      </p:pic>
      <p:pic>
        <p:nvPicPr>
          <p:cNvPr id="15" name="Billede 14">
            <a:extLst>
              <a:ext uri="{FF2B5EF4-FFF2-40B4-BE49-F238E27FC236}">
                <a16:creationId xmlns:a16="http://schemas.microsoft.com/office/drawing/2014/main" id="{2E4F47F8-ABB4-0DE9-5158-45808F3AB224}"/>
              </a:ext>
            </a:extLst>
          </p:cNvPr>
          <p:cNvPicPr>
            <a:picLocks noChangeAspect="1"/>
          </p:cNvPicPr>
          <p:nvPr/>
        </p:nvPicPr>
        <p:blipFill>
          <a:blip r:embed="rId16"/>
          <a:stretch>
            <a:fillRect/>
          </a:stretch>
        </p:blipFill>
        <p:spPr>
          <a:xfrm>
            <a:off x="9653785" y="4035251"/>
            <a:ext cx="2668831" cy="1723886"/>
          </a:xfrm>
          <a:prstGeom prst="rect">
            <a:avLst/>
          </a:prstGeom>
        </p:spPr>
      </p:pic>
    </p:spTree>
    <p:extLst>
      <p:ext uri="{BB962C8B-B14F-4D97-AF65-F5344CB8AC3E}">
        <p14:creationId xmlns:p14="http://schemas.microsoft.com/office/powerpoint/2010/main" val="471963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02BAFF5-A505-8F85-2D7E-96DE60AA049F}"/>
              </a:ext>
            </a:extLst>
          </p:cNvPr>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14" name="Grafik 13">
            <a:extLst>
              <a:ext uri="{FF2B5EF4-FFF2-40B4-BE49-F238E27FC236}">
                <a16:creationId xmlns:a16="http://schemas.microsoft.com/office/drawing/2014/main" id="{08FE4FC3-4451-9B49-A5EC-14611EC461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06D72C52-DDB9-F283-8A5A-D5F3507D93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BC956BAD-06F3-425C-D104-3D00583774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0880" y="6362701"/>
            <a:ext cx="834680" cy="349663"/>
          </a:xfrm>
          <a:prstGeom prst="rect">
            <a:avLst/>
          </a:prstGeom>
        </p:spPr>
      </p:pic>
      <p:pic>
        <p:nvPicPr>
          <p:cNvPr id="8" name="Billede 7">
            <a:extLst>
              <a:ext uri="{FF2B5EF4-FFF2-40B4-BE49-F238E27FC236}">
                <a16:creationId xmlns:a16="http://schemas.microsoft.com/office/drawing/2014/main" id="{6A190A2E-980A-77A8-6C2D-48009CB77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sp>
        <p:nvSpPr>
          <p:cNvPr id="2" name="Titel 1">
            <a:extLst>
              <a:ext uri="{FF2B5EF4-FFF2-40B4-BE49-F238E27FC236}">
                <a16:creationId xmlns:a16="http://schemas.microsoft.com/office/drawing/2014/main" id="{685B97F3-F490-BF0A-88C0-01E997EB840C}"/>
              </a:ext>
            </a:extLst>
          </p:cNvPr>
          <p:cNvSpPr>
            <a:spLocks noGrp="1"/>
          </p:cNvSpPr>
          <p:nvPr>
            <p:ph type="title"/>
          </p:nvPr>
        </p:nvSpPr>
        <p:spPr>
          <a:xfrm>
            <a:off x="554038" y="704153"/>
            <a:ext cx="9385731" cy="711638"/>
          </a:xfrm>
        </p:spPr>
        <p:txBody>
          <a:bodyPr/>
          <a:lstStyle/>
          <a:p>
            <a:r>
              <a:rPr lang="da-DK" dirty="0">
                <a:solidFill>
                  <a:srgbClr val="076471"/>
                </a:solidFill>
              </a:rPr>
              <a:t>Dilemma nr. 5</a:t>
            </a:r>
            <a:br>
              <a:rPr lang="da-DK" dirty="0">
                <a:solidFill>
                  <a:srgbClr val="076471"/>
                </a:solidFill>
              </a:rPr>
            </a:br>
            <a:endParaRPr lang="da-DK" sz="4000" dirty="0">
              <a:solidFill>
                <a:srgbClr val="076471"/>
              </a:solidFill>
            </a:endParaRPr>
          </a:p>
        </p:txBody>
      </p:sp>
      <p:sp>
        <p:nvSpPr>
          <p:cNvPr id="3" name="Pladsholder til indhold 2">
            <a:extLst>
              <a:ext uri="{FF2B5EF4-FFF2-40B4-BE49-F238E27FC236}">
                <a16:creationId xmlns:a16="http://schemas.microsoft.com/office/drawing/2014/main" id="{AD132EF2-9259-2F5A-0C95-D87FC6875229}"/>
              </a:ext>
            </a:extLst>
          </p:cNvPr>
          <p:cNvSpPr>
            <a:spLocks noGrp="1"/>
          </p:cNvSpPr>
          <p:nvPr>
            <p:ph sz="quarter" idx="21"/>
          </p:nvPr>
        </p:nvSpPr>
        <p:spPr>
          <a:xfrm>
            <a:off x="536496" y="1593632"/>
            <a:ext cx="6521529" cy="4148139"/>
          </a:xfrm>
        </p:spPr>
        <p:txBody>
          <a:bodyPr/>
          <a:lstStyle/>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Du er landmand og nabo til en landmand, der er ved at sælge noget lavbundsjord til kommunen. </a:t>
            </a:r>
          </a:p>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Din jord bliver afvandet gennem grøfterne, der står til at bliver lukket ved kommunens opkøb. Så vidt du kan se er det omkring 0,5 ha ud af en mark på 20 ha der bliver berørt i de fleste år.</a:t>
            </a:r>
          </a:p>
          <a:p>
            <a:pPr marL="0" indent="0">
              <a:lnSpc>
                <a:spcPct val="107000"/>
              </a:lnSpc>
              <a:spcBef>
                <a:spcPts val="1200"/>
              </a:spcBef>
              <a:spcAft>
                <a:spcPts val="800"/>
              </a:spcAft>
              <a:buNone/>
            </a:pPr>
            <a:r>
              <a:rPr lang="da-DK" b="1" kern="100" dirty="0">
                <a:effectLst/>
                <a:latin typeface="+mj-lt"/>
                <a:ea typeface="Calibri" panose="020F0502020204030204" pitchFamily="34" charset="0"/>
                <a:cs typeface="Times New Roman" panose="02020603050405020304" pitchFamily="18" charset="0"/>
              </a:rPr>
              <a:t>Hvad gør du?</a:t>
            </a:r>
          </a:p>
        </p:txBody>
      </p:sp>
      <p:pic>
        <p:nvPicPr>
          <p:cNvPr id="13" name="Grafik 12">
            <a:extLst>
              <a:ext uri="{FF2B5EF4-FFF2-40B4-BE49-F238E27FC236}">
                <a16:creationId xmlns:a16="http://schemas.microsoft.com/office/drawing/2014/main" id="{506CBB24-4C3C-95A3-AA79-FE4E3A5F45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7050" y="-122021"/>
            <a:ext cx="2905125" cy="1238250"/>
          </a:xfrm>
          <a:prstGeom prst="rect">
            <a:avLst/>
          </a:prstGeom>
        </p:spPr>
      </p:pic>
      <p:pic>
        <p:nvPicPr>
          <p:cNvPr id="15" name="Grafik 14">
            <a:extLst>
              <a:ext uri="{FF2B5EF4-FFF2-40B4-BE49-F238E27FC236}">
                <a16:creationId xmlns:a16="http://schemas.microsoft.com/office/drawing/2014/main" id="{67015986-F634-03DE-3CA9-5E891ED59B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1102" y="6071750"/>
            <a:ext cx="3143250" cy="1343025"/>
          </a:xfrm>
          <a:prstGeom prst="rect">
            <a:avLst/>
          </a:prstGeom>
        </p:spPr>
      </p:pic>
      <p:pic>
        <p:nvPicPr>
          <p:cNvPr id="10" name="Grafik 9">
            <a:extLst>
              <a:ext uri="{FF2B5EF4-FFF2-40B4-BE49-F238E27FC236}">
                <a16:creationId xmlns:a16="http://schemas.microsoft.com/office/drawing/2014/main" id="{68387611-4E33-D21D-15A8-97057D8795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294" y="5361103"/>
            <a:ext cx="1339977" cy="1001598"/>
          </a:xfrm>
          <a:prstGeom prst="rect">
            <a:avLst/>
          </a:prstGeom>
        </p:spPr>
      </p:pic>
      <p:pic>
        <p:nvPicPr>
          <p:cNvPr id="9" name="Billede 8">
            <a:extLst>
              <a:ext uri="{FF2B5EF4-FFF2-40B4-BE49-F238E27FC236}">
                <a16:creationId xmlns:a16="http://schemas.microsoft.com/office/drawing/2014/main" id="{20791548-9E9F-EE2F-2900-48560A773F24}"/>
              </a:ext>
            </a:extLst>
          </p:cNvPr>
          <p:cNvPicPr>
            <a:picLocks noChangeAspect="1"/>
          </p:cNvPicPr>
          <p:nvPr/>
        </p:nvPicPr>
        <p:blipFill>
          <a:blip r:embed="rId15"/>
          <a:stretch>
            <a:fillRect/>
          </a:stretch>
        </p:blipFill>
        <p:spPr>
          <a:xfrm>
            <a:off x="7595073" y="598948"/>
            <a:ext cx="4058844" cy="54117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9494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02BAFF5-A505-8F85-2D7E-96DE60AA049F}"/>
              </a:ext>
            </a:extLst>
          </p:cNvPr>
          <p:cNvSpPr/>
          <p:nvPr/>
        </p:nvSpPr>
        <p:spPr>
          <a:xfrm>
            <a:off x="6776"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12" name="Grafik 11">
            <a:extLst>
              <a:ext uri="{FF2B5EF4-FFF2-40B4-BE49-F238E27FC236}">
                <a16:creationId xmlns:a16="http://schemas.microsoft.com/office/drawing/2014/main" id="{7421D8F4-2E83-7467-9A4C-D58A09A72F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9944200" y="2594598"/>
            <a:ext cx="1334020" cy="1937406"/>
          </a:xfrm>
          <a:prstGeom prst="rect">
            <a:avLst/>
          </a:prstGeom>
        </p:spPr>
      </p:pic>
      <p:pic>
        <p:nvPicPr>
          <p:cNvPr id="14" name="Grafik 13">
            <a:extLst>
              <a:ext uri="{FF2B5EF4-FFF2-40B4-BE49-F238E27FC236}">
                <a16:creationId xmlns:a16="http://schemas.microsoft.com/office/drawing/2014/main" id="{08FE4FC3-4451-9B49-A5EC-14611EC461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06D72C52-DDB9-F283-8A5A-D5F3507D93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BC956BAD-06F3-425C-D104-3D00583774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60880" y="6362701"/>
            <a:ext cx="834680" cy="349663"/>
          </a:xfrm>
          <a:prstGeom prst="rect">
            <a:avLst/>
          </a:prstGeom>
        </p:spPr>
      </p:pic>
      <p:pic>
        <p:nvPicPr>
          <p:cNvPr id="8" name="Billede 7">
            <a:extLst>
              <a:ext uri="{FF2B5EF4-FFF2-40B4-BE49-F238E27FC236}">
                <a16:creationId xmlns:a16="http://schemas.microsoft.com/office/drawing/2014/main" id="{6A190A2E-980A-77A8-6C2D-48009CB77F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sp>
        <p:nvSpPr>
          <p:cNvPr id="2" name="Titel 1">
            <a:extLst>
              <a:ext uri="{FF2B5EF4-FFF2-40B4-BE49-F238E27FC236}">
                <a16:creationId xmlns:a16="http://schemas.microsoft.com/office/drawing/2014/main" id="{685B97F3-F490-BF0A-88C0-01E997EB840C}"/>
              </a:ext>
            </a:extLst>
          </p:cNvPr>
          <p:cNvSpPr>
            <a:spLocks noGrp="1"/>
          </p:cNvSpPr>
          <p:nvPr>
            <p:ph type="title"/>
          </p:nvPr>
        </p:nvSpPr>
        <p:spPr>
          <a:xfrm>
            <a:off x="554038" y="704153"/>
            <a:ext cx="9385731" cy="711638"/>
          </a:xfrm>
        </p:spPr>
        <p:txBody>
          <a:bodyPr/>
          <a:lstStyle/>
          <a:p>
            <a:r>
              <a:rPr lang="da-DK" dirty="0">
                <a:solidFill>
                  <a:srgbClr val="076471"/>
                </a:solidFill>
              </a:rPr>
              <a:t>Dilemma nr. 6</a:t>
            </a:r>
            <a:br>
              <a:rPr lang="da-DK" dirty="0">
                <a:solidFill>
                  <a:srgbClr val="076471"/>
                </a:solidFill>
              </a:rPr>
            </a:br>
            <a:endParaRPr lang="da-DK" sz="4000" dirty="0">
              <a:solidFill>
                <a:srgbClr val="076471"/>
              </a:solidFill>
            </a:endParaRPr>
          </a:p>
        </p:txBody>
      </p:sp>
      <p:sp>
        <p:nvSpPr>
          <p:cNvPr id="3" name="Pladsholder til indhold 2">
            <a:extLst>
              <a:ext uri="{FF2B5EF4-FFF2-40B4-BE49-F238E27FC236}">
                <a16:creationId xmlns:a16="http://schemas.microsoft.com/office/drawing/2014/main" id="{AD132EF2-9259-2F5A-0C95-D87FC6875229}"/>
              </a:ext>
            </a:extLst>
          </p:cNvPr>
          <p:cNvSpPr>
            <a:spLocks noGrp="1"/>
          </p:cNvSpPr>
          <p:nvPr>
            <p:ph sz="quarter" idx="21"/>
          </p:nvPr>
        </p:nvSpPr>
        <p:spPr>
          <a:xfrm>
            <a:off x="598425" y="1310758"/>
            <a:ext cx="8032469" cy="4148139"/>
          </a:xfrm>
        </p:spPr>
        <p:txBody>
          <a:bodyPr/>
          <a:lstStyle/>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Du har netop etableret dig som selvstændig landmand og er denne søndag til fødselsdag i familien. </a:t>
            </a:r>
          </a:p>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Din onkel, der </a:t>
            </a:r>
            <a:r>
              <a:rPr lang="da-DK" kern="100" dirty="0">
                <a:latin typeface="+mj-lt"/>
                <a:ea typeface="Calibri" panose="020F0502020204030204" pitchFamily="34" charset="0"/>
                <a:cs typeface="Times New Roman" panose="02020603050405020304" pitchFamily="18" charset="0"/>
              </a:rPr>
              <a:t>er født og opvokset i storbyen</a:t>
            </a:r>
            <a:r>
              <a:rPr lang="da-DK" kern="100" dirty="0">
                <a:effectLst/>
                <a:latin typeface="+mj-lt"/>
                <a:ea typeface="Calibri" panose="020F0502020204030204" pitchFamily="34" charset="0"/>
                <a:cs typeface="Times New Roman" panose="02020603050405020304" pitchFamily="18" charset="0"/>
              </a:rPr>
              <a:t>, spørger hvordan du kan se dig selv i øjnene med ”alt det CO</a:t>
            </a:r>
            <a:r>
              <a:rPr lang="da-DK" kern="100" baseline="-25000" dirty="0">
                <a:effectLst/>
                <a:latin typeface="+mj-lt"/>
                <a:ea typeface="Calibri" panose="020F0502020204030204" pitchFamily="34" charset="0"/>
                <a:cs typeface="Times New Roman" panose="02020603050405020304" pitchFamily="18" charset="0"/>
              </a:rPr>
              <a:t>2</a:t>
            </a:r>
            <a:r>
              <a:rPr lang="da-DK" kern="100" dirty="0">
                <a:effectLst/>
                <a:latin typeface="+mj-lt"/>
                <a:ea typeface="Calibri" panose="020F0502020204030204" pitchFamily="34" charset="0"/>
                <a:cs typeface="Times New Roman" panose="02020603050405020304" pitchFamily="18" charset="0"/>
              </a:rPr>
              <a:t> du udleder” gennem dyrkningen af dine 30 ha lavbundsjord.</a:t>
            </a:r>
          </a:p>
          <a:p>
            <a:pPr marL="0" indent="0">
              <a:spcBef>
                <a:spcPts val="1200"/>
              </a:spcBef>
              <a:buNone/>
            </a:pPr>
            <a:r>
              <a:rPr lang="da-DK" b="1" dirty="0">
                <a:effectLst/>
                <a:latin typeface="+mj-lt"/>
                <a:ea typeface="Calibri" panose="020F0502020204030204" pitchFamily="34" charset="0"/>
                <a:cs typeface="Times New Roman" panose="02020603050405020304" pitchFamily="18" charset="0"/>
              </a:rPr>
              <a:t>Hvad siger du til ham?</a:t>
            </a:r>
            <a:endParaRPr lang="da-DK" b="1" kern="100" dirty="0">
              <a:effectLst/>
              <a:latin typeface="+mj-lt"/>
              <a:ea typeface="Calibri" panose="020F0502020204030204" pitchFamily="34" charset="0"/>
              <a:cs typeface="Times New Roman" panose="02020603050405020304" pitchFamily="18" charset="0"/>
            </a:endParaRPr>
          </a:p>
        </p:txBody>
      </p:sp>
      <p:pic>
        <p:nvPicPr>
          <p:cNvPr id="13" name="Grafik 12">
            <a:extLst>
              <a:ext uri="{FF2B5EF4-FFF2-40B4-BE49-F238E27FC236}">
                <a16:creationId xmlns:a16="http://schemas.microsoft.com/office/drawing/2014/main" id="{506CBB24-4C3C-95A3-AA79-FE4E3A5F45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77050" y="-122021"/>
            <a:ext cx="2905125" cy="1238250"/>
          </a:xfrm>
          <a:prstGeom prst="rect">
            <a:avLst/>
          </a:prstGeom>
        </p:spPr>
      </p:pic>
      <p:pic>
        <p:nvPicPr>
          <p:cNvPr id="15" name="Grafik 14">
            <a:extLst>
              <a:ext uri="{FF2B5EF4-FFF2-40B4-BE49-F238E27FC236}">
                <a16:creationId xmlns:a16="http://schemas.microsoft.com/office/drawing/2014/main" id="{67015986-F634-03DE-3CA9-5E891ED59B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51102" y="6071750"/>
            <a:ext cx="3143250" cy="1343025"/>
          </a:xfrm>
          <a:prstGeom prst="rect">
            <a:avLst/>
          </a:prstGeom>
        </p:spPr>
      </p:pic>
      <p:pic>
        <p:nvPicPr>
          <p:cNvPr id="10" name="Grafik 9">
            <a:extLst>
              <a:ext uri="{FF2B5EF4-FFF2-40B4-BE49-F238E27FC236}">
                <a16:creationId xmlns:a16="http://schemas.microsoft.com/office/drawing/2014/main" id="{68387611-4E33-D21D-15A8-97057D8795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5294" y="5361103"/>
            <a:ext cx="1339977" cy="1001598"/>
          </a:xfrm>
          <a:prstGeom prst="rect">
            <a:avLst/>
          </a:prstGeom>
        </p:spPr>
      </p:pic>
      <p:pic>
        <p:nvPicPr>
          <p:cNvPr id="9" name="Grafik 8">
            <a:extLst>
              <a:ext uri="{FF2B5EF4-FFF2-40B4-BE49-F238E27FC236}">
                <a16:creationId xmlns:a16="http://schemas.microsoft.com/office/drawing/2014/main" id="{40BF022F-BA34-9032-C3BA-F6D7432D562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576280" y="12444"/>
            <a:ext cx="1161930" cy="2353653"/>
          </a:xfrm>
          <a:prstGeom prst="rect">
            <a:avLst/>
          </a:prstGeom>
        </p:spPr>
      </p:pic>
      <p:pic>
        <p:nvPicPr>
          <p:cNvPr id="17" name="Grafik 16">
            <a:extLst>
              <a:ext uri="{FF2B5EF4-FFF2-40B4-BE49-F238E27FC236}">
                <a16:creationId xmlns:a16="http://schemas.microsoft.com/office/drawing/2014/main" id="{6918575E-70AD-6E73-D0A3-28491484619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226603" y="967371"/>
            <a:ext cx="3757167" cy="2409176"/>
          </a:xfrm>
          <a:prstGeom prst="rect">
            <a:avLst/>
          </a:prstGeom>
        </p:spPr>
      </p:pic>
      <p:pic>
        <p:nvPicPr>
          <p:cNvPr id="19" name="Grafik 18">
            <a:extLst>
              <a:ext uri="{FF2B5EF4-FFF2-40B4-BE49-F238E27FC236}">
                <a16:creationId xmlns:a16="http://schemas.microsoft.com/office/drawing/2014/main" id="{965A46DB-7CF8-7557-5209-2224F733F0E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124700" y="3278230"/>
            <a:ext cx="4706495" cy="2919481"/>
          </a:xfrm>
          <a:prstGeom prst="rect">
            <a:avLst/>
          </a:prstGeom>
        </p:spPr>
      </p:pic>
    </p:spTree>
    <p:extLst>
      <p:ext uri="{BB962C8B-B14F-4D97-AF65-F5344CB8AC3E}">
        <p14:creationId xmlns:p14="http://schemas.microsoft.com/office/powerpoint/2010/main" val="4089475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02BAFF5-A505-8F85-2D7E-96DE60AA049F}"/>
              </a:ext>
            </a:extLst>
          </p:cNvPr>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14" name="Grafik 13">
            <a:extLst>
              <a:ext uri="{FF2B5EF4-FFF2-40B4-BE49-F238E27FC236}">
                <a16:creationId xmlns:a16="http://schemas.microsoft.com/office/drawing/2014/main" id="{08FE4FC3-4451-9B49-A5EC-14611EC461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06D72C52-DDB9-F283-8A5A-D5F3507D93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BC956BAD-06F3-425C-D104-3D00583774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0880" y="6362701"/>
            <a:ext cx="834680" cy="349663"/>
          </a:xfrm>
          <a:prstGeom prst="rect">
            <a:avLst/>
          </a:prstGeom>
        </p:spPr>
      </p:pic>
      <p:pic>
        <p:nvPicPr>
          <p:cNvPr id="8" name="Billede 7">
            <a:extLst>
              <a:ext uri="{FF2B5EF4-FFF2-40B4-BE49-F238E27FC236}">
                <a16:creationId xmlns:a16="http://schemas.microsoft.com/office/drawing/2014/main" id="{6A190A2E-980A-77A8-6C2D-48009CB77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sp>
        <p:nvSpPr>
          <p:cNvPr id="2" name="Titel 1">
            <a:extLst>
              <a:ext uri="{FF2B5EF4-FFF2-40B4-BE49-F238E27FC236}">
                <a16:creationId xmlns:a16="http://schemas.microsoft.com/office/drawing/2014/main" id="{685B97F3-F490-BF0A-88C0-01E997EB840C}"/>
              </a:ext>
            </a:extLst>
          </p:cNvPr>
          <p:cNvSpPr>
            <a:spLocks noGrp="1"/>
          </p:cNvSpPr>
          <p:nvPr>
            <p:ph type="title"/>
          </p:nvPr>
        </p:nvSpPr>
        <p:spPr>
          <a:xfrm>
            <a:off x="554038" y="704153"/>
            <a:ext cx="9385731" cy="711638"/>
          </a:xfrm>
        </p:spPr>
        <p:txBody>
          <a:bodyPr/>
          <a:lstStyle/>
          <a:p>
            <a:r>
              <a:rPr lang="da-DK" dirty="0">
                <a:solidFill>
                  <a:srgbClr val="076471"/>
                </a:solidFill>
              </a:rPr>
              <a:t>Dilemma nr. 7</a:t>
            </a:r>
            <a:br>
              <a:rPr lang="da-DK" dirty="0">
                <a:solidFill>
                  <a:srgbClr val="076471"/>
                </a:solidFill>
              </a:rPr>
            </a:br>
            <a:endParaRPr lang="da-DK" sz="4000" dirty="0">
              <a:solidFill>
                <a:srgbClr val="076471"/>
              </a:solidFill>
            </a:endParaRPr>
          </a:p>
        </p:txBody>
      </p:sp>
      <p:sp>
        <p:nvSpPr>
          <p:cNvPr id="3" name="Pladsholder til indhold 2">
            <a:extLst>
              <a:ext uri="{FF2B5EF4-FFF2-40B4-BE49-F238E27FC236}">
                <a16:creationId xmlns:a16="http://schemas.microsoft.com/office/drawing/2014/main" id="{AD132EF2-9259-2F5A-0C95-D87FC6875229}"/>
              </a:ext>
            </a:extLst>
          </p:cNvPr>
          <p:cNvSpPr>
            <a:spLocks noGrp="1"/>
          </p:cNvSpPr>
          <p:nvPr>
            <p:ph sz="quarter" idx="21"/>
          </p:nvPr>
        </p:nvSpPr>
        <p:spPr>
          <a:xfrm>
            <a:off x="536496" y="1593632"/>
            <a:ext cx="8032469" cy="4148139"/>
          </a:xfrm>
        </p:spPr>
        <p:txBody>
          <a:bodyPr/>
          <a:lstStyle/>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Kommunen vil gerne købe din lavbundsjord til ca. halv pris af almindelig jordpris i området. Du bliver tilbudt at bytte med noget jord, der ligger 4 km tættere på din ejendom. </a:t>
            </a:r>
            <a:br>
              <a:rPr lang="da-DK" kern="100" dirty="0">
                <a:effectLst/>
                <a:latin typeface="+mj-lt"/>
                <a:ea typeface="Calibri" panose="020F0502020204030204" pitchFamily="34" charset="0"/>
                <a:cs typeface="Times New Roman" panose="02020603050405020304" pitchFamily="18" charset="0"/>
              </a:rPr>
            </a:br>
            <a:r>
              <a:rPr lang="da-DK" kern="100" dirty="0">
                <a:effectLst/>
                <a:latin typeface="+mj-lt"/>
                <a:ea typeface="Calibri" panose="020F0502020204030204" pitchFamily="34" charset="0"/>
                <a:cs typeface="Times New Roman" panose="02020603050405020304" pitchFamily="18" charset="0"/>
              </a:rPr>
              <a:t>Til gengæld får du jo så kun 15 ha i stedet for 30, som din lavbundsjord fylder.</a:t>
            </a:r>
          </a:p>
          <a:p>
            <a:pPr marL="0" indent="0">
              <a:lnSpc>
                <a:spcPct val="107000"/>
              </a:lnSpc>
              <a:spcBef>
                <a:spcPts val="1200"/>
              </a:spcBef>
              <a:spcAft>
                <a:spcPts val="800"/>
              </a:spcAft>
              <a:buNone/>
            </a:pPr>
            <a:r>
              <a:rPr lang="da-DK" b="1" kern="100" dirty="0">
                <a:effectLst/>
                <a:latin typeface="+mj-lt"/>
                <a:ea typeface="Calibri" panose="020F0502020204030204" pitchFamily="34" charset="0"/>
                <a:cs typeface="Times New Roman" panose="02020603050405020304" pitchFamily="18" charset="0"/>
              </a:rPr>
              <a:t>Hvad tænker du om tilbuddet – hvad er dit svar til  kommunen?</a:t>
            </a:r>
          </a:p>
        </p:txBody>
      </p:sp>
      <p:pic>
        <p:nvPicPr>
          <p:cNvPr id="13" name="Grafik 12">
            <a:extLst>
              <a:ext uri="{FF2B5EF4-FFF2-40B4-BE49-F238E27FC236}">
                <a16:creationId xmlns:a16="http://schemas.microsoft.com/office/drawing/2014/main" id="{506CBB24-4C3C-95A3-AA79-FE4E3A5F45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7050" y="-122021"/>
            <a:ext cx="2905125" cy="1238250"/>
          </a:xfrm>
          <a:prstGeom prst="rect">
            <a:avLst/>
          </a:prstGeom>
        </p:spPr>
      </p:pic>
      <p:pic>
        <p:nvPicPr>
          <p:cNvPr id="15" name="Grafik 14">
            <a:extLst>
              <a:ext uri="{FF2B5EF4-FFF2-40B4-BE49-F238E27FC236}">
                <a16:creationId xmlns:a16="http://schemas.microsoft.com/office/drawing/2014/main" id="{67015986-F634-03DE-3CA9-5E891ED59B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1102" y="6071750"/>
            <a:ext cx="3143250" cy="1343025"/>
          </a:xfrm>
          <a:prstGeom prst="rect">
            <a:avLst/>
          </a:prstGeom>
        </p:spPr>
      </p:pic>
      <p:pic>
        <p:nvPicPr>
          <p:cNvPr id="10" name="Grafik 9">
            <a:extLst>
              <a:ext uri="{FF2B5EF4-FFF2-40B4-BE49-F238E27FC236}">
                <a16:creationId xmlns:a16="http://schemas.microsoft.com/office/drawing/2014/main" id="{68387611-4E33-D21D-15A8-97057D8795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294" y="5361103"/>
            <a:ext cx="1339977" cy="1001598"/>
          </a:xfrm>
          <a:prstGeom prst="rect">
            <a:avLst/>
          </a:prstGeom>
        </p:spPr>
      </p:pic>
      <p:pic>
        <p:nvPicPr>
          <p:cNvPr id="9" name="Grafik 8">
            <a:extLst>
              <a:ext uri="{FF2B5EF4-FFF2-40B4-BE49-F238E27FC236}">
                <a16:creationId xmlns:a16="http://schemas.microsoft.com/office/drawing/2014/main" id="{A2A53880-D221-E95A-4945-691332911A2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57941" y="1593632"/>
            <a:ext cx="2066942" cy="4148139"/>
          </a:xfrm>
          <a:prstGeom prst="rect">
            <a:avLst/>
          </a:prstGeom>
        </p:spPr>
      </p:pic>
    </p:spTree>
    <p:extLst>
      <p:ext uri="{BB962C8B-B14F-4D97-AF65-F5344CB8AC3E}">
        <p14:creationId xmlns:p14="http://schemas.microsoft.com/office/powerpoint/2010/main" val="3782481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02BAFF5-A505-8F85-2D7E-96DE60AA049F}"/>
              </a:ext>
            </a:extLst>
          </p:cNvPr>
          <p:cNvSpPr/>
          <p:nvPr/>
        </p:nvSpPr>
        <p:spPr>
          <a:xfrm>
            <a:off x="3" y="0"/>
            <a:ext cx="12062646" cy="6857107"/>
          </a:xfrm>
          <a:prstGeom prst="rect">
            <a:avLst/>
          </a:prstGeom>
          <a:gradFill>
            <a:gsLst>
              <a:gs pos="0">
                <a:schemeClr val="accent6">
                  <a:lumMod val="20000"/>
                  <a:lumOff val="80000"/>
                </a:schemeClr>
              </a:gs>
              <a:gs pos="79000">
                <a:schemeClr val="bg1"/>
              </a:gs>
              <a:gs pos="0">
                <a:schemeClr val="bg2">
                  <a:lumMod val="75000"/>
                </a:schemeClr>
              </a:gs>
              <a:gs pos="0">
                <a:srgbClr val="FFE79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7000"/>
              </a:lnSpc>
              <a:spcAft>
                <a:spcPts val="800"/>
              </a:spcAft>
              <a:buNone/>
            </a:pPr>
            <a:endParaRPr lang="da-DK" sz="2000" i="1" dirty="0">
              <a:solidFill>
                <a:schemeClr val="tx1"/>
              </a:solidFill>
              <a:effectLst/>
              <a:latin typeface="+mj-lt"/>
              <a:ea typeface="Calibri" panose="020F0502020204030204" pitchFamily="34" charset="0"/>
              <a:cs typeface="Times New Roman" panose="02020603050405020304" pitchFamily="18" charset="0"/>
            </a:endParaRPr>
          </a:p>
        </p:txBody>
      </p:sp>
      <p:pic>
        <p:nvPicPr>
          <p:cNvPr id="14" name="Grafik 13">
            <a:extLst>
              <a:ext uri="{FF2B5EF4-FFF2-40B4-BE49-F238E27FC236}">
                <a16:creationId xmlns:a16="http://schemas.microsoft.com/office/drawing/2014/main" id="{08FE4FC3-4451-9B49-A5EC-14611EC461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722" y="3376547"/>
            <a:ext cx="2865120" cy="3481454"/>
          </a:xfrm>
          <a:prstGeom prst="rect">
            <a:avLst/>
          </a:prstGeom>
        </p:spPr>
      </p:pic>
      <p:pic>
        <p:nvPicPr>
          <p:cNvPr id="5" name="Grafik 4">
            <a:extLst>
              <a:ext uri="{FF2B5EF4-FFF2-40B4-BE49-F238E27FC236}">
                <a16:creationId xmlns:a16="http://schemas.microsoft.com/office/drawing/2014/main" id="{06D72C52-DDB9-F283-8A5A-D5F3507D93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760" y="6439275"/>
            <a:ext cx="1376951" cy="241397"/>
          </a:xfrm>
          <a:prstGeom prst="rect">
            <a:avLst/>
          </a:prstGeom>
        </p:spPr>
      </p:pic>
      <p:pic>
        <p:nvPicPr>
          <p:cNvPr id="6" name="Grafik 5">
            <a:extLst>
              <a:ext uri="{FF2B5EF4-FFF2-40B4-BE49-F238E27FC236}">
                <a16:creationId xmlns:a16="http://schemas.microsoft.com/office/drawing/2014/main" id="{BC956BAD-06F3-425C-D104-3D00583774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60880" y="6362701"/>
            <a:ext cx="834680" cy="349663"/>
          </a:xfrm>
          <a:prstGeom prst="rect">
            <a:avLst/>
          </a:prstGeom>
        </p:spPr>
      </p:pic>
      <p:pic>
        <p:nvPicPr>
          <p:cNvPr id="8" name="Billede 7">
            <a:extLst>
              <a:ext uri="{FF2B5EF4-FFF2-40B4-BE49-F238E27FC236}">
                <a16:creationId xmlns:a16="http://schemas.microsoft.com/office/drawing/2014/main" id="{6A190A2E-980A-77A8-6C2D-48009CB77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69422" y="-88322"/>
            <a:ext cx="118523" cy="7060622"/>
          </a:xfrm>
          <a:prstGeom prst="rect">
            <a:avLst/>
          </a:prstGeom>
        </p:spPr>
      </p:pic>
      <p:sp>
        <p:nvSpPr>
          <p:cNvPr id="2" name="Titel 1">
            <a:extLst>
              <a:ext uri="{FF2B5EF4-FFF2-40B4-BE49-F238E27FC236}">
                <a16:creationId xmlns:a16="http://schemas.microsoft.com/office/drawing/2014/main" id="{685B97F3-F490-BF0A-88C0-01E997EB840C}"/>
              </a:ext>
            </a:extLst>
          </p:cNvPr>
          <p:cNvSpPr>
            <a:spLocks noGrp="1"/>
          </p:cNvSpPr>
          <p:nvPr>
            <p:ph type="title"/>
          </p:nvPr>
        </p:nvSpPr>
        <p:spPr>
          <a:xfrm>
            <a:off x="554038" y="704153"/>
            <a:ext cx="9385731" cy="711638"/>
          </a:xfrm>
        </p:spPr>
        <p:txBody>
          <a:bodyPr/>
          <a:lstStyle/>
          <a:p>
            <a:r>
              <a:rPr lang="da-DK" dirty="0">
                <a:solidFill>
                  <a:srgbClr val="076471"/>
                </a:solidFill>
              </a:rPr>
              <a:t>Dilemma nr. 8</a:t>
            </a:r>
            <a:br>
              <a:rPr lang="da-DK" dirty="0">
                <a:solidFill>
                  <a:srgbClr val="076471"/>
                </a:solidFill>
              </a:rPr>
            </a:br>
            <a:endParaRPr lang="da-DK" sz="4000" dirty="0">
              <a:solidFill>
                <a:srgbClr val="076471"/>
              </a:solidFill>
            </a:endParaRPr>
          </a:p>
        </p:txBody>
      </p:sp>
      <p:sp>
        <p:nvSpPr>
          <p:cNvPr id="3" name="Pladsholder til indhold 2">
            <a:extLst>
              <a:ext uri="{FF2B5EF4-FFF2-40B4-BE49-F238E27FC236}">
                <a16:creationId xmlns:a16="http://schemas.microsoft.com/office/drawing/2014/main" id="{AD132EF2-9259-2F5A-0C95-D87FC6875229}"/>
              </a:ext>
            </a:extLst>
          </p:cNvPr>
          <p:cNvSpPr>
            <a:spLocks noGrp="1"/>
          </p:cNvSpPr>
          <p:nvPr>
            <p:ph sz="quarter" idx="21"/>
          </p:nvPr>
        </p:nvSpPr>
        <p:spPr>
          <a:xfrm>
            <a:off x="536496" y="1593632"/>
            <a:ext cx="8157856" cy="4148139"/>
          </a:xfrm>
        </p:spPr>
        <p:txBody>
          <a:bodyPr/>
          <a:lstStyle/>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Du bliver kontaktet af et jagtkonsortium, der gerne vil leje jagten i din eng. De tilbyder dig 3.000 kr. pr. ha om året, hvis du til gengæld vil stoppe dyrkningen i engen. </a:t>
            </a:r>
          </a:p>
          <a:p>
            <a:pPr marL="0" indent="0">
              <a:lnSpc>
                <a:spcPct val="107000"/>
              </a:lnSpc>
              <a:spcAft>
                <a:spcPts val="800"/>
              </a:spcAft>
              <a:buNone/>
            </a:pPr>
            <a:r>
              <a:rPr lang="da-DK" kern="100" dirty="0">
                <a:effectLst/>
                <a:latin typeface="+mj-lt"/>
                <a:ea typeface="Calibri" panose="020F0502020204030204" pitchFamily="34" charset="0"/>
                <a:cs typeface="Times New Roman" panose="02020603050405020304" pitchFamily="18" charset="0"/>
              </a:rPr>
              <a:t>Du har hvert år taget 4-5 slæt på engen, med ca. 6-7000 FE pr. ha i udbytte i alt.</a:t>
            </a:r>
          </a:p>
          <a:p>
            <a:pPr marL="0" indent="0">
              <a:lnSpc>
                <a:spcPct val="107000"/>
              </a:lnSpc>
              <a:spcBef>
                <a:spcPts val="1200"/>
              </a:spcBef>
              <a:spcAft>
                <a:spcPts val="800"/>
              </a:spcAft>
              <a:buNone/>
            </a:pPr>
            <a:r>
              <a:rPr lang="da-DK" b="1" kern="100" dirty="0">
                <a:effectLst/>
                <a:latin typeface="+mj-lt"/>
                <a:ea typeface="Calibri" panose="020F0502020204030204" pitchFamily="34" charset="0"/>
                <a:cs typeface="Times New Roman" panose="02020603050405020304" pitchFamily="18" charset="0"/>
              </a:rPr>
              <a:t>Hvad er dit svar til jagtkonsortiet?</a:t>
            </a:r>
          </a:p>
          <a:p>
            <a:pPr marL="0" indent="0">
              <a:lnSpc>
                <a:spcPct val="107000"/>
              </a:lnSpc>
              <a:spcBef>
                <a:spcPts val="1200"/>
              </a:spcBef>
              <a:spcAft>
                <a:spcPts val="800"/>
              </a:spcAft>
              <a:buNone/>
            </a:pPr>
            <a:endParaRPr lang="da-DK" b="1" kern="100" dirty="0">
              <a:effectLst/>
              <a:latin typeface="+mj-lt"/>
              <a:ea typeface="Calibri" panose="020F0502020204030204" pitchFamily="34" charset="0"/>
              <a:cs typeface="Times New Roman" panose="02020603050405020304" pitchFamily="18" charset="0"/>
            </a:endParaRPr>
          </a:p>
        </p:txBody>
      </p:sp>
      <p:pic>
        <p:nvPicPr>
          <p:cNvPr id="13" name="Grafik 12">
            <a:extLst>
              <a:ext uri="{FF2B5EF4-FFF2-40B4-BE49-F238E27FC236}">
                <a16:creationId xmlns:a16="http://schemas.microsoft.com/office/drawing/2014/main" id="{506CBB24-4C3C-95A3-AA79-FE4E3A5F45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7050" y="-122021"/>
            <a:ext cx="2905125" cy="1238250"/>
          </a:xfrm>
          <a:prstGeom prst="rect">
            <a:avLst/>
          </a:prstGeom>
        </p:spPr>
      </p:pic>
      <p:pic>
        <p:nvPicPr>
          <p:cNvPr id="15" name="Grafik 14">
            <a:extLst>
              <a:ext uri="{FF2B5EF4-FFF2-40B4-BE49-F238E27FC236}">
                <a16:creationId xmlns:a16="http://schemas.microsoft.com/office/drawing/2014/main" id="{67015986-F634-03DE-3CA9-5E891ED59B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1102" y="6071750"/>
            <a:ext cx="3143250" cy="1343025"/>
          </a:xfrm>
          <a:prstGeom prst="rect">
            <a:avLst/>
          </a:prstGeom>
        </p:spPr>
      </p:pic>
      <p:pic>
        <p:nvPicPr>
          <p:cNvPr id="10" name="Grafik 9">
            <a:extLst>
              <a:ext uri="{FF2B5EF4-FFF2-40B4-BE49-F238E27FC236}">
                <a16:creationId xmlns:a16="http://schemas.microsoft.com/office/drawing/2014/main" id="{68387611-4E33-D21D-15A8-97057D8795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294" y="5361103"/>
            <a:ext cx="1339977" cy="1001598"/>
          </a:xfrm>
          <a:prstGeom prst="rect">
            <a:avLst/>
          </a:prstGeom>
        </p:spPr>
      </p:pic>
      <p:pic>
        <p:nvPicPr>
          <p:cNvPr id="9" name="Grafik 8">
            <a:extLst>
              <a:ext uri="{FF2B5EF4-FFF2-40B4-BE49-F238E27FC236}">
                <a16:creationId xmlns:a16="http://schemas.microsoft.com/office/drawing/2014/main" id="{8BEAA13E-0238-2B7C-E917-740D5D5E48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18408" y="3928449"/>
            <a:ext cx="6610109" cy="2142407"/>
          </a:xfrm>
          <a:prstGeom prst="rect">
            <a:avLst/>
          </a:prstGeom>
        </p:spPr>
      </p:pic>
    </p:spTree>
    <p:extLst>
      <p:ext uri="{BB962C8B-B14F-4D97-AF65-F5344CB8AC3E}">
        <p14:creationId xmlns:p14="http://schemas.microsoft.com/office/powerpoint/2010/main" val="3783508844"/>
      </p:ext>
    </p:extLst>
  </p:cSld>
  <p:clrMapOvr>
    <a:masterClrMapping/>
  </p:clrMapOvr>
</p:sld>
</file>

<file path=ppt/theme/theme1.xml><?xml version="1.0" encoding="utf-8"?>
<a:theme xmlns:a="http://schemas.openxmlformats.org/drawingml/2006/main" name="SEGES Innovation">
  <a:themeElements>
    <a:clrScheme name="SEGES Innovation_23">
      <a:dk1>
        <a:srgbClr val="000000"/>
      </a:dk1>
      <a:lt1>
        <a:sysClr val="window" lastClr="FFFFFF"/>
      </a:lt1>
      <a:dk2>
        <a:srgbClr val="005521"/>
      </a:dk2>
      <a:lt2>
        <a:srgbClr val="CECCBB"/>
      </a:lt2>
      <a:accent1>
        <a:srgbClr val="71AE89"/>
      </a:accent1>
      <a:accent2>
        <a:srgbClr val="48280C"/>
      </a:accent2>
      <a:accent3>
        <a:srgbClr val="7AB6C6"/>
      </a:accent3>
      <a:accent4>
        <a:srgbClr val="904406"/>
      </a:accent4>
      <a:accent5>
        <a:srgbClr val="004363"/>
      </a:accent5>
      <a:accent6>
        <a:srgbClr val="E0AA00"/>
      </a:accent6>
      <a:hlink>
        <a:srgbClr val="004363"/>
      </a:hlink>
      <a:folHlink>
        <a:srgbClr val="0055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SEGES_Innovation_dansk" id="{51D9116F-AB61-489F-8C83-0B4174451B05}" vid="{75CF9CAD-F92F-4936-A158-A6B4AF825E3B}"/>
    </a:ext>
  </a:extLst>
</a:theme>
</file>

<file path=ppt/theme/theme2.xml><?xml version="1.0" encoding="utf-8"?>
<a:theme xmlns:a="http://schemas.openxmlformats.org/drawingml/2006/main" name="Office Theme">
  <a:themeElements>
    <a:clrScheme name="SEGES PS">
      <a:dk1>
        <a:srgbClr val="000000"/>
      </a:dk1>
      <a:lt1>
        <a:sysClr val="window" lastClr="FFFFFF"/>
      </a:lt1>
      <a:dk2>
        <a:srgbClr val="005521"/>
      </a:dk2>
      <a:lt2>
        <a:srgbClr val="FFFFFF"/>
      </a:lt2>
      <a:accent1>
        <a:srgbClr val="71AE89"/>
      </a:accent1>
      <a:accent2>
        <a:srgbClr val="00435E"/>
      </a:accent2>
      <a:accent3>
        <a:srgbClr val="CECCBB"/>
      </a:accent3>
      <a:accent4>
        <a:srgbClr val="9DDCF9"/>
      </a:accent4>
      <a:accent5>
        <a:srgbClr val="4B3E31"/>
      </a:accent5>
      <a:accent6>
        <a:srgbClr val="EE6C00"/>
      </a:accent6>
      <a:hlink>
        <a:srgbClr val="00435E"/>
      </a:hlink>
      <a:folHlink>
        <a:srgbClr val="0956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EGES PS">
      <a:dk1>
        <a:srgbClr val="000000"/>
      </a:dk1>
      <a:lt1>
        <a:sysClr val="window" lastClr="FFFFFF"/>
      </a:lt1>
      <a:dk2>
        <a:srgbClr val="005521"/>
      </a:dk2>
      <a:lt2>
        <a:srgbClr val="FFFFFF"/>
      </a:lt2>
      <a:accent1>
        <a:srgbClr val="71AE89"/>
      </a:accent1>
      <a:accent2>
        <a:srgbClr val="00435E"/>
      </a:accent2>
      <a:accent3>
        <a:srgbClr val="CECCBB"/>
      </a:accent3>
      <a:accent4>
        <a:srgbClr val="9DDCF9"/>
      </a:accent4>
      <a:accent5>
        <a:srgbClr val="4B3E31"/>
      </a:accent5>
      <a:accent6>
        <a:srgbClr val="EE6C00"/>
      </a:accent6>
      <a:hlink>
        <a:srgbClr val="00435E"/>
      </a:hlink>
      <a:folHlink>
        <a:srgbClr val="0956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616</Words>
  <Application>Microsoft Office PowerPoint</Application>
  <PresentationFormat>Brugerdefineret</PresentationFormat>
  <Paragraphs>43</Paragraphs>
  <Slides>11</Slides>
  <Notes>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11</vt:i4>
      </vt:variant>
    </vt:vector>
  </HeadingPairs>
  <TitlesOfParts>
    <vt:vector size="14" baseType="lpstr">
      <vt:lpstr>Arial</vt:lpstr>
      <vt:lpstr>Arial Narrow</vt:lpstr>
      <vt:lpstr>SEGES Innovation</vt:lpstr>
      <vt:lpstr>PowerPoint-præsentation</vt:lpstr>
      <vt:lpstr>Dilemma nr. 1</vt:lpstr>
      <vt:lpstr>Dilemma nr. 2 </vt:lpstr>
      <vt:lpstr>Dilemma nr. 3 </vt:lpstr>
      <vt:lpstr>Dilemma nr. 4 </vt:lpstr>
      <vt:lpstr>Dilemma nr. 5 </vt:lpstr>
      <vt:lpstr>Dilemma nr. 6 </vt:lpstr>
      <vt:lpstr>Dilemma nr. 7 </vt:lpstr>
      <vt:lpstr>Dilemma nr. 8 </vt:lpstr>
      <vt:lpstr>Dilemma nr. 9 </vt:lpstr>
      <vt:lpstr>PowerPoint-præsentation</vt:lpstr>
    </vt:vector>
  </TitlesOfParts>
  <Company>SEGES Innovation - Marketing &amp; Fagkommunikation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Lene Overgaard Bruun</dc:creator>
  <cp:lastModifiedBy>Lene Overgaard Bruun</cp:lastModifiedBy>
  <cp:revision>21</cp:revision>
  <dcterms:created xsi:type="dcterms:W3CDTF">2023-12-10T16:04:19Z</dcterms:created>
  <dcterms:modified xsi:type="dcterms:W3CDTF">2023-12-14T12:12:41Z</dcterms:modified>
</cp:coreProperties>
</file>